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9"/>
  </p:notesMasterIdLst>
  <p:handoutMasterIdLst>
    <p:handoutMasterId r:id="rId40"/>
  </p:handoutMasterIdLst>
  <p:sldIdLst>
    <p:sldId id="256" r:id="rId5"/>
    <p:sldId id="259" r:id="rId6"/>
    <p:sldId id="1080" r:id="rId7"/>
    <p:sldId id="1085" r:id="rId8"/>
    <p:sldId id="1086" r:id="rId9"/>
    <p:sldId id="1087" r:id="rId10"/>
    <p:sldId id="1089" r:id="rId11"/>
    <p:sldId id="1090" r:id="rId12"/>
    <p:sldId id="1120" r:id="rId13"/>
    <p:sldId id="1088" r:id="rId14"/>
    <p:sldId id="1092" r:id="rId15"/>
    <p:sldId id="1093" r:id="rId16"/>
    <p:sldId id="1094" r:id="rId17"/>
    <p:sldId id="1095" r:id="rId18"/>
    <p:sldId id="1096" r:id="rId19"/>
    <p:sldId id="1097" r:id="rId20"/>
    <p:sldId id="1121" r:id="rId21"/>
    <p:sldId id="1098" r:id="rId22"/>
    <p:sldId id="1099" r:id="rId23"/>
    <p:sldId id="1100" r:id="rId24"/>
    <p:sldId id="1101" r:id="rId25"/>
    <p:sldId id="1102" r:id="rId26"/>
    <p:sldId id="1103" r:id="rId27"/>
    <p:sldId id="1104" r:id="rId28"/>
    <p:sldId id="1105" r:id="rId29"/>
    <p:sldId id="1106" r:id="rId30"/>
    <p:sldId id="1113" r:id="rId31"/>
    <p:sldId id="1107" r:id="rId32"/>
    <p:sldId id="1108" r:id="rId33"/>
    <p:sldId id="1083" r:id="rId34"/>
    <p:sldId id="1114" r:id="rId35"/>
    <p:sldId id="1115" r:id="rId36"/>
    <p:sldId id="1116" r:id="rId37"/>
    <p:sldId id="1117" r:id="rId38"/>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5DCF6650-F885-C059-0C0B-106F26993FCD}" name="Samuel Kim" initials="SK" userId="Samuel Kim" providerId="None"/>
  <p188:author id="{C4012799-1DC4-AC30-776A-0C81F3FAE909}" name="Pilar Beccar-Varela" initials="PBV" userId="S::pbeccar1@jh.edu::5ba90125-07e2-4190-a087-6efcd5e046b8"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7AC8"/>
    <a:srgbClr val="F48348"/>
    <a:srgbClr val="74B330"/>
    <a:srgbClr val="0281D0"/>
    <a:srgbClr val="F48154"/>
    <a:srgbClr val="36624B"/>
    <a:srgbClr val="FCF1DD"/>
    <a:srgbClr val="FAD701"/>
    <a:srgbClr val="007DA3"/>
    <a:srgbClr val="009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B26AD-4D5C-437A-8C5D-948931A3B347}" v="1" dt="2024-10-17T06:00:13.77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2" d="100"/>
          <a:sy n="62" d="100"/>
        </p:scale>
        <p:origin x="1400" y="2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r Beccar-Varela" userId="S::pbeccar1@jh.edu::5ba90125-07e2-4190-a087-6efcd5e046b8" providerId="AD" clId="Web-{4EB3F8FC-021D-FB24-E4B2-7D90CA35A650}"/>
    <pc:docChg chg="modSld">
      <pc:chgData name="Pilar Beccar-Varela" userId="S::pbeccar1@jh.edu::5ba90125-07e2-4190-a087-6efcd5e046b8" providerId="AD" clId="Web-{4EB3F8FC-021D-FB24-E4B2-7D90CA35A650}" dt="2024-06-28T19:01:55.743" v="86"/>
      <pc:docMkLst>
        <pc:docMk/>
      </pc:docMkLst>
      <pc:sldChg chg="delSp modSp modCm">
        <pc:chgData name="Pilar Beccar-Varela" userId="S::pbeccar1@jh.edu::5ba90125-07e2-4190-a087-6efcd5e046b8" providerId="AD" clId="Web-{4EB3F8FC-021D-FB24-E4B2-7D90CA35A650}" dt="2024-06-28T19:01:55.743" v="86"/>
        <pc:sldMkLst>
          <pc:docMk/>
          <pc:sldMk cId="4069558966" sldId="1106"/>
        </pc:sldMkLst>
        <pc:spChg chg="mod">
          <ac:chgData name="Pilar Beccar-Varela" userId="S::pbeccar1@jh.edu::5ba90125-07e2-4190-a087-6efcd5e046b8" providerId="AD" clId="Web-{4EB3F8FC-021D-FB24-E4B2-7D90CA35A650}" dt="2024-06-28T19:01:19.914" v="83" actId="20577"/>
          <ac:spMkLst>
            <pc:docMk/>
            <pc:sldMk cId="4069558966" sldId="1106"/>
            <ac:spMk id="3" creationId="{8FA31B12-CAE7-8674-0EAC-B890758E2650}"/>
          </ac:spMkLst>
        </pc:spChg>
        <pc:picChg chg="del mod">
          <ac:chgData name="Pilar Beccar-Varela" userId="S::pbeccar1@jh.edu::5ba90125-07e2-4190-a087-6efcd5e046b8" providerId="AD" clId="Web-{4EB3F8FC-021D-FB24-E4B2-7D90CA35A650}" dt="2024-06-28T19:01:23.836" v="85"/>
          <ac:picMkLst>
            <pc:docMk/>
            <pc:sldMk cId="4069558966" sldId="1106"/>
            <ac:picMk id="26" creationId="{CFEB63A1-3D72-CAC2-F43A-38648D38F870}"/>
          </ac:picMkLst>
        </pc:picChg>
        <pc:extLst>
          <p:ext xmlns:p="http://schemas.openxmlformats.org/presentationml/2006/main" uri="{D6D511B9-2390-475A-947B-AFAB55BFBCF1}">
            <pc226:cmChg xmlns:pc226="http://schemas.microsoft.com/office/powerpoint/2022/06/main/command" chg="mod">
              <pc226:chgData name="Pilar Beccar-Varela" userId="S::pbeccar1@jh.edu::5ba90125-07e2-4190-a087-6efcd5e046b8" providerId="AD" clId="Web-{4EB3F8FC-021D-FB24-E4B2-7D90CA35A650}" dt="2024-06-28T18:55:15.744" v="6"/>
              <pc2:cmMkLst xmlns:pc2="http://schemas.microsoft.com/office/powerpoint/2019/9/main/command">
                <pc:docMk/>
                <pc:sldMk cId="4069558966" sldId="1106"/>
                <pc2:cmMk id="{8CB4C351-2C8B-A24B-BF44-E84983FB84B8}"/>
              </pc2:cmMkLst>
            </pc226:cmChg>
            <pc226:cmChg xmlns:pc226="http://schemas.microsoft.com/office/powerpoint/2022/06/main/command" chg="mod">
              <pc226:chgData name="Pilar Beccar-Varela" userId="S::pbeccar1@jh.edu::5ba90125-07e2-4190-a087-6efcd5e046b8" providerId="AD" clId="Web-{4EB3F8FC-021D-FB24-E4B2-7D90CA35A650}" dt="2024-06-28T19:01:10.585" v="80" actId="20577"/>
              <pc2:cmMkLst xmlns:pc2="http://schemas.microsoft.com/office/powerpoint/2019/9/main/command">
                <pc:docMk/>
                <pc:sldMk cId="4069558966" sldId="1106"/>
                <pc2:cmMk id="{EDA18F68-FDB2-8E4A-BAC3-9A9CD63785B6}"/>
              </pc2:cmMkLst>
            </pc226:cmChg>
            <pc226:cmChg xmlns:pc226="http://schemas.microsoft.com/office/powerpoint/2022/06/main/command" chg="mod">
              <pc226:chgData name="Pilar Beccar-Varela" userId="S::pbeccar1@jh.edu::5ba90125-07e2-4190-a087-6efcd5e046b8" providerId="AD" clId="Web-{4EB3F8FC-021D-FB24-E4B2-7D90CA35A650}" dt="2024-06-28T19:01:10.585" v="80" actId="20577"/>
              <pc2:cmMkLst xmlns:pc2="http://schemas.microsoft.com/office/powerpoint/2019/9/main/command">
                <pc:docMk/>
                <pc:sldMk cId="4069558966" sldId="1106"/>
                <pc2:cmMk id="{8D1BB1AD-1B3B-7D4B-86FA-8CC20097FD62}"/>
              </pc2:cmMkLst>
            </pc226:cmChg>
            <pc226:cmChg xmlns:pc226="http://schemas.microsoft.com/office/powerpoint/2022/06/main/command" chg="mod">
              <pc226:chgData name="Pilar Beccar-Varela" userId="S::pbeccar1@jh.edu::5ba90125-07e2-4190-a087-6efcd5e046b8" providerId="AD" clId="Web-{4EB3F8FC-021D-FB24-E4B2-7D90CA35A650}" dt="2024-06-28T19:01:55.743" v="86"/>
              <pc2:cmMkLst xmlns:pc2="http://schemas.microsoft.com/office/powerpoint/2019/9/main/command">
                <pc:docMk/>
                <pc:sldMk cId="4069558966" sldId="1106"/>
                <pc2:cmMk id="{5FEBF4B1-2488-489A-9FB5-EA5CA5535521}"/>
              </pc2:cmMkLst>
            </pc226:cmChg>
          </p:ext>
        </pc:extLst>
      </pc:sldChg>
    </pc:docChg>
  </pc:docChgLst>
  <pc:docChgLst>
    <pc:chgData name="Pilar Beccar-Varela" userId="5ba90125-07e2-4190-a087-6efcd5e046b8" providerId="ADAL" clId="{21C72F0C-8A20-BF47-90B8-AA561660B856}"/>
    <pc:docChg chg="undo custSel modSld">
      <pc:chgData name="Pilar Beccar-Varela" userId="5ba90125-07e2-4190-a087-6efcd5e046b8" providerId="ADAL" clId="{21C72F0C-8A20-BF47-90B8-AA561660B856}" dt="2024-06-14T17:51:56.478" v="914" actId="20577"/>
      <pc:docMkLst>
        <pc:docMk/>
      </pc:docMkLst>
      <pc:sldChg chg="modSp mod">
        <pc:chgData name="Pilar Beccar-Varela" userId="5ba90125-07e2-4190-a087-6efcd5e046b8" providerId="ADAL" clId="{21C72F0C-8A20-BF47-90B8-AA561660B856}" dt="2024-06-14T14:04:10.107" v="0" actId="14100"/>
        <pc:sldMkLst>
          <pc:docMk/>
          <pc:sldMk cId="2195058451" sldId="1089"/>
        </pc:sldMkLst>
        <pc:spChg chg="mod">
          <ac:chgData name="Pilar Beccar-Varela" userId="5ba90125-07e2-4190-a087-6efcd5e046b8" providerId="ADAL" clId="{21C72F0C-8A20-BF47-90B8-AA561660B856}" dt="2024-06-14T14:04:10.107" v="0" actId="14100"/>
          <ac:spMkLst>
            <pc:docMk/>
            <pc:sldMk cId="2195058451" sldId="1089"/>
            <ac:spMk id="3" creationId="{F0DCCCEF-F026-A8F9-0F32-4EE4749F648A}"/>
          </ac:spMkLst>
        </pc:spChg>
      </pc:sldChg>
      <pc:sldChg chg="modSp mod">
        <pc:chgData name="Pilar Beccar-Varela" userId="5ba90125-07e2-4190-a087-6efcd5e046b8" providerId="ADAL" clId="{21C72F0C-8A20-BF47-90B8-AA561660B856}" dt="2024-06-14T17:51:56.478" v="914" actId="20577"/>
        <pc:sldMkLst>
          <pc:docMk/>
          <pc:sldMk cId="305656520" sldId="1092"/>
        </pc:sldMkLst>
        <pc:spChg chg="mod">
          <ac:chgData name="Pilar Beccar-Varela" userId="5ba90125-07e2-4190-a087-6efcd5e046b8" providerId="ADAL" clId="{21C72F0C-8A20-BF47-90B8-AA561660B856}" dt="2024-06-14T17:51:56.478" v="914" actId="20577"/>
          <ac:spMkLst>
            <pc:docMk/>
            <pc:sldMk cId="305656520" sldId="1092"/>
            <ac:spMk id="2" creationId="{6569E08C-8B62-C999-60C9-40B54335334C}"/>
          </ac:spMkLst>
        </pc:spChg>
      </pc:sldChg>
      <pc:sldChg chg="modSp mod">
        <pc:chgData name="Pilar Beccar-Varela" userId="5ba90125-07e2-4190-a087-6efcd5e046b8" providerId="ADAL" clId="{21C72F0C-8A20-BF47-90B8-AA561660B856}" dt="2024-06-14T17:39:01.934" v="910" actId="1076"/>
        <pc:sldMkLst>
          <pc:docMk/>
          <pc:sldMk cId="1048940477" sldId="1093"/>
        </pc:sldMkLst>
        <pc:spChg chg="mod">
          <ac:chgData name="Pilar Beccar-Varela" userId="5ba90125-07e2-4190-a087-6efcd5e046b8" providerId="ADAL" clId="{21C72F0C-8A20-BF47-90B8-AA561660B856}" dt="2024-06-14T17:38:54.737" v="908" actId="948"/>
          <ac:spMkLst>
            <pc:docMk/>
            <pc:sldMk cId="1048940477" sldId="1093"/>
            <ac:spMk id="3" creationId="{2EFC43EE-3920-E010-12E1-DBE17ADEAACF}"/>
          </ac:spMkLst>
        </pc:spChg>
        <pc:spChg chg="mod">
          <ac:chgData name="Pilar Beccar-Varela" userId="5ba90125-07e2-4190-a087-6efcd5e046b8" providerId="ADAL" clId="{21C72F0C-8A20-BF47-90B8-AA561660B856}" dt="2024-06-14T17:39:01.934" v="910" actId="1076"/>
          <ac:spMkLst>
            <pc:docMk/>
            <pc:sldMk cId="1048940477" sldId="1093"/>
            <ac:spMk id="4" creationId="{DE0F5F32-CF1A-E216-C254-E8D67F074AE0}"/>
          </ac:spMkLst>
        </pc:spChg>
      </pc:sldChg>
      <pc:sldChg chg="modSp mod">
        <pc:chgData name="Pilar Beccar-Varela" userId="5ba90125-07e2-4190-a087-6efcd5e046b8" providerId="ADAL" clId="{21C72F0C-8A20-BF47-90B8-AA561660B856}" dt="2024-06-14T14:24:26.556" v="302" actId="1076"/>
        <pc:sldMkLst>
          <pc:docMk/>
          <pc:sldMk cId="4072384267" sldId="1094"/>
        </pc:sldMkLst>
        <pc:spChg chg="mod">
          <ac:chgData name="Pilar Beccar-Varela" userId="5ba90125-07e2-4190-a087-6efcd5e046b8" providerId="ADAL" clId="{21C72F0C-8A20-BF47-90B8-AA561660B856}" dt="2024-06-14T14:24:19.028" v="301" actId="2710"/>
          <ac:spMkLst>
            <pc:docMk/>
            <pc:sldMk cId="4072384267" sldId="1094"/>
            <ac:spMk id="3" creationId="{50176259-7C4D-EB82-3067-744EC5C1E3E3}"/>
          </ac:spMkLst>
        </pc:spChg>
        <pc:picChg chg="mod">
          <ac:chgData name="Pilar Beccar-Varela" userId="5ba90125-07e2-4190-a087-6efcd5e046b8" providerId="ADAL" clId="{21C72F0C-8A20-BF47-90B8-AA561660B856}" dt="2024-06-14T14:24:26.556" v="302" actId="1076"/>
          <ac:picMkLst>
            <pc:docMk/>
            <pc:sldMk cId="4072384267" sldId="1094"/>
            <ac:picMk id="25" creationId="{DFF38361-39CC-4596-0045-E4D4BF6F1220}"/>
          </ac:picMkLst>
        </pc:picChg>
      </pc:sldChg>
      <pc:sldChg chg="modSp mod">
        <pc:chgData name="Pilar Beccar-Varela" userId="5ba90125-07e2-4190-a087-6efcd5e046b8" providerId="ADAL" clId="{21C72F0C-8A20-BF47-90B8-AA561660B856}" dt="2024-06-14T14:23:33.471" v="295" actId="948"/>
        <pc:sldMkLst>
          <pc:docMk/>
          <pc:sldMk cId="4005436179" sldId="1095"/>
        </pc:sldMkLst>
        <pc:spChg chg="mod">
          <ac:chgData name="Pilar Beccar-Varela" userId="5ba90125-07e2-4190-a087-6efcd5e046b8" providerId="ADAL" clId="{21C72F0C-8A20-BF47-90B8-AA561660B856}" dt="2024-06-14T14:23:33.471" v="295" actId="948"/>
          <ac:spMkLst>
            <pc:docMk/>
            <pc:sldMk cId="4005436179" sldId="1095"/>
            <ac:spMk id="3" creationId="{22A1BD02-B71E-2A42-9FC9-81B2B2F02CA7}"/>
          </ac:spMkLst>
        </pc:spChg>
      </pc:sldChg>
      <pc:sldChg chg="modSp mod">
        <pc:chgData name="Pilar Beccar-Varela" userId="5ba90125-07e2-4190-a087-6efcd5e046b8" providerId="ADAL" clId="{21C72F0C-8A20-BF47-90B8-AA561660B856}" dt="2024-06-14T14:23:19.465" v="294" actId="1076"/>
        <pc:sldMkLst>
          <pc:docMk/>
          <pc:sldMk cId="4194523734" sldId="1096"/>
        </pc:sldMkLst>
        <pc:spChg chg="mod">
          <ac:chgData name="Pilar Beccar-Varela" userId="5ba90125-07e2-4190-a087-6efcd5e046b8" providerId="ADAL" clId="{21C72F0C-8A20-BF47-90B8-AA561660B856}" dt="2024-06-14T14:23:19.465" v="294" actId="1076"/>
          <ac:spMkLst>
            <pc:docMk/>
            <pc:sldMk cId="4194523734" sldId="1096"/>
            <ac:spMk id="3" creationId="{E7D13FD4-8E9F-517D-317C-BD26B84AB580}"/>
          </ac:spMkLst>
        </pc:spChg>
      </pc:sldChg>
      <pc:sldChg chg="addSp delSp modSp mod">
        <pc:chgData name="Pilar Beccar-Varela" userId="5ba90125-07e2-4190-a087-6efcd5e046b8" providerId="ADAL" clId="{21C72F0C-8A20-BF47-90B8-AA561660B856}" dt="2024-06-14T15:16:32.874" v="519" actId="1076"/>
        <pc:sldMkLst>
          <pc:docMk/>
          <pc:sldMk cId="1366645404" sldId="1099"/>
        </pc:sldMkLst>
        <pc:spChg chg="mod">
          <ac:chgData name="Pilar Beccar-Varela" userId="5ba90125-07e2-4190-a087-6efcd5e046b8" providerId="ADAL" clId="{21C72F0C-8A20-BF47-90B8-AA561660B856}" dt="2024-06-14T14:25:27.438" v="308" actId="255"/>
          <ac:spMkLst>
            <pc:docMk/>
            <pc:sldMk cId="1366645404" sldId="1099"/>
            <ac:spMk id="3" creationId="{1FAC1347-0B6A-26D5-BDEC-E1180C651C83}"/>
          </ac:spMkLst>
        </pc:spChg>
        <pc:spChg chg="add del mod">
          <ac:chgData name="Pilar Beccar-Varela" userId="5ba90125-07e2-4190-a087-6efcd5e046b8" providerId="ADAL" clId="{21C72F0C-8A20-BF47-90B8-AA561660B856}" dt="2024-06-14T14:07:29.950" v="11" actId="478"/>
          <ac:spMkLst>
            <pc:docMk/>
            <pc:sldMk cId="1366645404" sldId="1099"/>
            <ac:spMk id="26" creationId="{E8941C7C-7425-73D3-9BDC-233B9ADA47DD}"/>
          </ac:spMkLst>
        </pc:spChg>
        <pc:spChg chg="add del mod">
          <ac:chgData name="Pilar Beccar-Varela" userId="5ba90125-07e2-4190-a087-6efcd5e046b8" providerId="ADAL" clId="{21C72F0C-8A20-BF47-90B8-AA561660B856}" dt="2024-06-14T15:11:48.493" v="338" actId="478"/>
          <ac:spMkLst>
            <pc:docMk/>
            <pc:sldMk cId="1366645404" sldId="1099"/>
            <ac:spMk id="30" creationId="{6009371E-020E-35AF-1204-96745924BCD5}"/>
          </ac:spMkLst>
        </pc:spChg>
        <pc:spChg chg="add del mod">
          <ac:chgData name="Pilar Beccar-Varela" userId="5ba90125-07e2-4190-a087-6efcd5e046b8" providerId="ADAL" clId="{21C72F0C-8A20-BF47-90B8-AA561660B856}" dt="2024-06-14T14:35:25.830" v="327" actId="478"/>
          <ac:spMkLst>
            <pc:docMk/>
            <pc:sldMk cId="1366645404" sldId="1099"/>
            <ac:spMk id="31" creationId="{046E5F53-1D47-F2D2-4677-76024E6C55A9}"/>
          </ac:spMkLst>
        </pc:spChg>
        <pc:spChg chg="add mod">
          <ac:chgData name="Pilar Beccar-Varela" userId="5ba90125-07e2-4190-a087-6efcd5e046b8" providerId="ADAL" clId="{21C72F0C-8A20-BF47-90B8-AA561660B856}" dt="2024-06-14T15:11:44.369" v="337"/>
          <ac:spMkLst>
            <pc:docMk/>
            <pc:sldMk cId="1366645404" sldId="1099"/>
            <ac:spMk id="32" creationId="{F7ED5B39-8A0F-7356-DC7F-C4BAE5CC6322}"/>
          </ac:spMkLst>
        </pc:spChg>
        <pc:spChg chg="add mod">
          <ac:chgData name="Pilar Beccar-Varela" userId="5ba90125-07e2-4190-a087-6efcd5e046b8" providerId="ADAL" clId="{21C72F0C-8A20-BF47-90B8-AA561660B856}" dt="2024-06-14T15:12:04.405" v="339"/>
          <ac:spMkLst>
            <pc:docMk/>
            <pc:sldMk cId="1366645404" sldId="1099"/>
            <ac:spMk id="33" creationId="{1500462B-E4A7-4EBA-697A-AD478CA50B7C}"/>
          </ac:spMkLst>
        </pc:spChg>
        <pc:spChg chg="add mod">
          <ac:chgData name="Pilar Beccar-Varela" userId="5ba90125-07e2-4190-a087-6efcd5e046b8" providerId="ADAL" clId="{21C72F0C-8A20-BF47-90B8-AA561660B856}" dt="2024-06-14T15:12:04.405" v="339"/>
          <ac:spMkLst>
            <pc:docMk/>
            <pc:sldMk cId="1366645404" sldId="1099"/>
            <ac:spMk id="34" creationId="{089E151C-823D-C8C3-9A69-00F55E9A1716}"/>
          </ac:spMkLst>
        </pc:spChg>
        <pc:spChg chg="add mod">
          <ac:chgData name="Pilar Beccar-Varela" userId="5ba90125-07e2-4190-a087-6efcd5e046b8" providerId="ADAL" clId="{21C72F0C-8A20-BF47-90B8-AA561660B856}" dt="2024-06-14T15:12:04.405" v="339"/>
          <ac:spMkLst>
            <pc:docMk/>
            <pc:sldMk cId="1366645404" sldId="1099"/>
            <ac:spMk id="35" creationId="{8CAD0B8C-48F0-4499-D2C7-CC798F585076}"/>
          </ac:spMkLst>
        </pc:spChg>
        <pc:spChg chg="add mod">
          <ac:chgData name="Pilar Beccar-Varela" userId="5ba90125-07e2-4190-a087-6efcd5e046b8" providerId="ADAL" clId="{21C72F0C-8A20-BF47-90B8-AA561660B856}" dt="2024-06-14T15:12:33.856" v="344" actId="1076"/>
          <ac:spMkLst>
            <pc:docMk/>
            <pc:sldMk cId="1366645404" sldId="1099"/>
            <ac:spMk id="36" creationId="{1A38E1A6-A7D5-1395-CF8C-8EF39074C655}"/>
          </ac:spMkLst>
        </pc:spChg>
        <pc:spChg chg="add mod">
          <ac:chgData name="Pilar Beccar-Varela" userId="5ba90125-07e2-4190-a087-6efcd5e046b8" providerId="ADAL" clId="{21C72F0C-8A20-BF47-90B8-AA561660B856}" dt="2024-06-14T15:12:33.856" v="344" actId="1076"/>
          <ac:spMkLst>
            <pc:docMk/>
            <pc:sldMk cId="1366645404" sldId="1099"/>
            <ac:spMk id="37" creationId="{8C70ED3F-CAC8-E054-47F6-89FDE053B485}"/>
          </ac:spMkLst>
        </pc:spChg>
        <pc:spChg chg="add mod">
          <ac:chgData name="Pilar Beccar-Varela" userId="5ba90125-07e2-4190-a087-6efcd5e046b8" providerId="ADAL" clId="{21C72F0C-8A20-BF47-90B8-AA561660B856}" dt="2024-06-14T15:12:33.856" v="344" actId="1076"/>
          <ac:spMkLst>
            <pc:docMk/>
            <pc:sldMk cId="1366645404" sldId="1099"/>
            <ac:spMk id="38" creationId="{9BE3F9DE-B7ED-4D1A-030B-F152BA759B7C}"/>
          </ac:spMkLst>
        </pc:spChg>
        <pc:spChg chg="add mod">
          <ac:chgData name="Pilar Beccar-Varela" userId="5ba90125-07e2-4190-a087-6efcd5e046b8" providerId="ADAL" clId="{21C72F0C-8A20-BF47-90B8-AA561660B856}" dt="2024-06-14T15:12:39.758" v="345"/>
          <ac:spMkLst>
            <pc:docMk/>
            <pc:sldMk cId="1366645404" sldId="1099"/>
            <ac:spMk id="40" creationId="{26640FFE-1925-88CE-D6FE-CC8B2498683F}"/>
          </ac:spMkLst>
        </pc:spChg>
        <pc:spChg chg="add mod">
          <ac:chgData name="Pilar Beccar-Varela" userId="5ba90125-07e2-4190-a087-6efcd5e046b8" providerId="ADAL" clId="{21C72F0C-8A20-BF47-90B8-AA561660B856}" dt="2024-06-14T15:12:39.758" v="345"/>
          <ac:spMkLst>
            <pc:docMk/>
            <pc:sldMk cId="1366645404" sldId="1099"/>
            <ac:spMk id="41" creationId="{E1539F87-EA41-80FC-6F39-F86395571D1C}"/>
          </ac:spMkLst>
        </pc:spChg>
        <pc:spChg chg="add mod">
          <ac:chgData name="Pilar Beccar-Varela" userId="5ba90125-07e2-4190-a087-6efcd5e046b8" providerId="ADAL" clId="{21C72F0C-8A20-BF47-90B8-AA561660B856}" dt="2024-06-14T15:12:39.758" v="345"/>
          <ac:spMkLst>
            <pc:docMk/>
            <pc:sldMk cId="1366645404" sldId="1099"/>
            <ac:spMk id="42" creationId="{E672D48C-40E4-88C5-B75C-CCF800D159DC}"/>
          </ac:spMkLst>
        </pc:spChg>
        <pc:spChg chg="add mod">
          <ac:chgData name="Pilar Beccar-Varela" userId="5ba90125-07e2-4190-a087-6efcd5e046b8" providerId="ADAL" clId="{21C72F0C-8A20-BF47-90B8-AA561660B856}" dt="2024-06-14T15:16:17.649" v="497" actId="1076"/>
          <ac:spMkLst>
            <pc:docMk/>
            <pc:sldMk cId="1366645404" sldId="1099"/>
            <ac:spMk id="44" creationId="{F0DA9CB6-1972-30CC-36B2-F5E8B5692716}"/>
          </ac:spMkLst>
        </pc:spChg>
        <pc:spChg chg="add mod">
          <ac:chgData name="Pilar Beccar-Varela" userId="5ba90125-07e2-4190-a087-6efcd5e046b8" providerId="ADAL" clId="{21C72F0C-8A20-BF47-90B8-AA561660B856}" dt="2024-06-14T15:16:12.553" v="494" actId="1076"/>
          <ac:spMkLst>
            <pc:docMk/>
            <pc:sldMk cId="1366645404" sldId="1099"/>
            <ac:spMk id="45" creationId="{69C9FE3C-82A0-87F6-8980-243B45FDB71C}"/>
          </ac:spMkLst>
        </pc:spChg>
        <pc:spChg chg="add mod">
          <ac:chgData name="Pilar Beccar-Varela" userId="5ba90125-07e2-4190-a087-6efcd5e046b8" providerId="ADAL" clId="{21C72F0C-8A20-BF47-90B8-AA561660B856}" dt="2024-06-14T15:16:32.874" v="519" actId="1076"/>
          <ac:spMkLst>
            <pc:docMk/>
            <pc:sldMk cId="1366645404" sldId="1099"/>
            <ac:spMk id="46" creationId="{8D5DF9FE-19F2-8920-826B-5F926DC0BA41}"/>
          </ac:spMkLst>
        </pc:spChg>
        <pc:picChg chg="del mod">
          <ac:chgData name="Pilar Beccar-Varela" userId="5ba90125-07e2-4190-a087-6efcd5e046b8" providerId="ADAL" clId="{21C72F0C-8A20-BF47-90B8-AA561660B856}" dt="2024-06-14T15:11:48.493" v="338" actId="478"/>
          <ac:picMkLst>
            <pc:docMk/>
            <pc:sldMk cId="1366645404" sldId="1099"/>
            <ac:picMk id="25" creationId="{028F2E68-9171-B275-53B1-AEA86A868054}"/>
          </ac:picMkLst>
        </pc:picChg>
        <pc:picChg chg="add del mod modCrop">
          <ac:chgData name="Pilar Beccar-Varela" userId="5ba90125-07e2-4190-a087-6efcd5e046b8" providerId="ADAL" clId="{21C72F0C-8A20-BF47-90B8-AA561660B856}" dt="2024-06-14T14:09:43.251" v="31" actId="478"/>
          <ac:picMkLst>
            <pc:docMk/>
            <pc:sldMk cId="1366645404" sldId="1099"/>
            <ac:picMk id="27" creationId="{A50F68E0-F5F6-E791-B662-F7F47811DFDB}"/>
          </ac:picMkLst>
        </pc:picChg>
        <pc:picChg chg="add del mod">
          <ac:chgData name="Pilar Beccar-Varela" userId="5ba90125-07e2-4190-a087-6efcd5e046b8" providerId="ADAL" clId="{21C72F0C-8A20-BF47-90B8-AA561660B856}" dt="2024-06-14T14:11:26.923" v="65" actId="478"/>
          <ac:picMkLst>
            <pc:docMk/>
            <pc:sldMk cId="1366645404" sldId="1099"/>
            <ac:picMk id="28" creationId="{29D2AEFB-B7D1-5924-CBD2-E28D4653E8B4}"/>
          </ac:picMkLst>
        </pc:picChg>
        <pc:picChg chg="add del mod modCrop">
          <ac:chgData name="Pilar Beccar-Varela" userId="5ba90125-07e2-4190-a087-6efcd5e046b8" providerId="ADAL" clId="{21C72F0C-8A20-BF47-90B8-AA561660B856}" dt="2024-06-14T14:13:54.008" v="133" actId="478"/>
          <ac:picMkLst>
            <pc:docMk/>
            <pc:sldMk cId="1366645404" sldId="1099"/>
            <ac:picMk id="29" creationId="{582D1EE9-BCBE-84FB-B2AD-A96227203853}"/>
          </ac:picMkLst>
        </pc:picChg>
        <pc:picChg chg="add mod">
          <ac:chgData name="Pilar Beccar-Varela" userId="5ba90125-07e2-4190-a087-6efcd5e046b8" providerId="ADAL" clId="{21C72F0C-8A20-BF47-90B8-AA561660B856}" dt="2024-06-14T15:12:33.856" v="344" actId="1076"/>
          <ac:picMkLst>
            <pc:docMk/>
            <pc:sldMk cId="1366645404" sldId="1099"/>
            <ac:picMk id="39" creationId="{97215A6A-C519-9977-24A7-7C91C487A069}"/>
          </ac:picMkLst>
        </pc:picChg>
        <pc:picChg chg="add mod">
          <ac:chgData name="Pilar Beccar-Varela" userId="5ba90125-07e2-4190-a087-6efcd5e046b8" providerId="ADAL" clId="{21C72F0C-8A20-BF47-90B8-AA561660B856}" dt="2024-06-14T15:12:39.758" v="345"/>
          <ac:picMkLst>
            <pc:docMk/>
            <pc:sldMk cId="1366645404" sldId="1099"/>
            <ac:picMk id="43" creationId="{68BC1779-73BF-0E84-7EB3-F7849C668FAD}"/>
          </ac:picMkLst>
        </pc:picChg>
        <pc:picChg chg="add mod">
          <ac:chgData name="Pilar Beccar-Varela" userId="5ba90125-07e2-4190-a087-6efcd5e046b8" providerId="ADAL" clId="{21C72F0C-8A20-BF47-90B8-AA561660B856}" dt="2024-06-14T15:16:26.071" v="518" actId="1037"/>
          <ac:picMkLst>
            <pc:docMk/>
            <pc:sldMk cId="1366645404" sldId="1099"/>
            <ac:picMk id="47" creationId="{086FCEDA-77C8-B0BB-583E-78DE640F60A2}"/>
          </ac:picMkLst>
        </pc:picChg>
      </pc:sldChg>
      <pc:sldChg chg="addSp delSp modSp mod">
        <pc:chgData name="Pilar Beccar-Varela" userId="5ba90125-07e2-4190-a087-6efcd5e046b8" providerId="ADAL" clId="{21C72F0C-8A20-BF47-90B8-AA561660B856}" dt="2024-06-14T15:17:16.326" v="534" actId="1076"/>
        <pc:sldMkLst>
          <pc:docMk/>
          <pc:sldMk cId="1936660329" sldId="1100"/>
        </pc:sldMkLst>
        <pc:spChg chg="mod">
          <ac:chgData name="Pilar Beccar-Varela" userId="5ba90125-07e2-4190-a087-6efcd5e046b8" providerId="ADAL" clId="{21C72F0C-8A20-BF47-90B8-AA561660B856}" dt="2024-06-14T15:17:08.967" v="533" actId="403"/>
          <ac:spMkLst>
            <pc:docMk/>
            <pc:sldMk cId="1936660329" sldId="1100"/>
            <ac:spMk id="3" creationId="{D93ABDAF-9C17-466E-CE1E-958D24F5755F}"/>
          </ac:spMkLst>
        </pc:spChg>
        <pc:spChg chg="add mod">
          <ac:chgData name="Pilar Beccar-Varela" userId="5ba90125-07e2-4190-a087-6efcd5e046b8" providerId="ADAL" clId="{21C72F0C-8A20-BF47-90B8-AA561660B856}" dt="2024-06-14T15:14:33.780" v="474"/>
          <ac:spMkLst>
            <pc:docMk/>
            <pc:sldMk cId="1936660329" sldId="1100"/>
            <ac:spMk id="27" creationId="{3D2531C0-25AE-E16E-FB35-90C27D54E798}"/>
          </ac:spMkLst>
        </pc:spChg>
        <pc:spChg chg="add mod">
          <ac:chgData name="Pilar Beccar-Varela" userId="5ba90125-07e2-4190-a087-6efcd5e046b8" providerId="ADAL" clId="{21C72F0C-8A20-BF47-90B8-AA561660B856}" dt="2024-06-14T15:14:33.780" v="474"/>
          <ac:spMkLst>
            <pc:docMk/>
            <pc:sldMk cId="1936660329" sldId="1100"/>
            <ac:spMk id="28" creationId="{71F821E2-2BA6-E5AF-52BE-BA8C13BC6C5E}"/>
          </ac:spMkLst>
        </pc:spChg>
        <pc:spChg chg="add mod">
          <ac:chgData name="Pilar Beccar-Varela" userId="5ba90125-07e2-4190-a087-6efcd5e046b8" providerId="ADAL" clId="{21C72F0C-8A20-BF47-90B8-AA561660B856}" dt="2024-06-14T15:14:33.780" v="474"/>
          <ac:spMkLst>
            <pc:docMk/>
            <pc:sldMk cId="1936660329" sldId="1100"/>
            <ac:spMk id="29" creationId="{03C17FF8-A462-0254-3ADA-1E4F5A27FE2E}"/>
          </ac:spMkLst>
        </pc:spChg>
        <pc:spChg chg="add del mod">
          <ac:chgData name="Pilar Beccar-Varela" userId="5ba90125-07e2-4190-a087-6efcd5e046b8" providerId="ADAL" clId="{21C72F0C-8A20-BF47-90B8-AA561660B856}" dt="2024-06-14T15:16:44.262" v="520" actId="478"/>
          <ac:spMkLst>
            <pc:docMk/>
            <pc:sldMk cId="1936660329" sldId="1100"/>
            <ac:spMk id="31" creationId="{7637FF37-068F-B20C-ACC1-F60323F8F618}"/>
          </ac:spMkLst>
        </pc:spChg>
        <pc:spChg chg="add del mod">
          <ac:chgData name="Pilar Beccar-Varela" userId="5ba90125-07e2-4190-a087-6efcd5e046b8" providerId="ADAL" clId="{21C72F0C-8A20-BF47-90B8-AA561660B856}" dt="2024-06-14T15:16:44.987" v="521" actId="478"/>
          <ac:spMkLst>
            <pc:docMk/>
            <pc:sldMk cId="1936660329" sldId="1100"/>
            <ac:spMk id="32" creationId="{AC5091D8-A732-BCFD-F318-7EB68ADFD291}"/>
          </ac:spMkLst>
        </pc:spChg>
        <pc:spChg chg="add del mod">
          <ac:chgData name="Pilar Beccar-Varela" userId="5ba90125-07e2-4190-a087-6efcd5e046b8" providerId="ADAL" clId="{21C72F0C-8A20-BF47-90B8-AA561660B856}" dt="2024-06-14T15:16:49.471" v="524" actId="478"/>
          <ac:spMkLst>
            <pc:docMk/>
            <pc:sldMk cId="1936660329" sldId="1100"/>
            <ac:spMk id="33" creationId="{DA7E05B0-E1E2-58EE-D8E6-58E254DF4E93}"/>
          </ac:spMkLst>
        </pc:spChg>
        <pc:spChg chg="add mod">
          <ac:chgData name="Pilar Beccar-Varela" userId="5ba90125-07e2-4190-a087-6efcd5e046b8" providerId="ADAL" clId="{21C72F0C-8A20-BF47-90B8-AA561660B856}" dt="2024-06-14T15:16:49.782" v="525"/>
          <ac:spMkLst>
            <pc:docMk/>
            <pc:sldMk cId="1936660329" sldId="1100"/>
            <ac:spMk id="35" creationId="{2FE33E7D-03EF-DFD8-0083-26BF382148CA}"/>
          </ac:spMkLst>
        </pc:spChg>
        <pc:spChg chg="add mod">
          <ac:chgData name="Pilar Beccar-Varela" userId="5ba90125-07e2-4190-a087-6efcd5e046b8" providerId="ADAL" clId="{21C72F0C-8A20-BF47-90B8-AA561660B856}" dt="2024-06-14T15:16:49.782" v="525"/>
          <ac:spMkLst>
            <pc:docMk/>
            <pc:sldMk cId="1936660329" sldId="1100"/>
            <ac:spMk id="36" creationId="{BC84E7F3-C628-554C-E24D-82452AC261E5}"/>
          </ac:spMkLst>
        </pc:spChg>
        <pc:spChg chg="add mod">
          <ac:chgData name="Pilar Beccar-Varela" userId="5ba90125-07e2-4190-a087-6efcd5e046b8" providerId="ADAL" clId="{21C72F0C-8A20-BF47-90B8-AA561660B856}" dt="2024-06-14T15:16:49.782" v="525"/>
          <ac:spMkLst>
            <pc:docMk/>
            <pc:sldMk cId="1936660329" sldId="1100"/>
            <ac:spMk id="37" creationId="{9AFA5F15-DACA-E8AC-1814-EFFA496426F6}"/>
          </ac:spMkLst>
        </pc:spChg>
        <pc:picChg chg="del">
          <ac:chgData name="Pilar Beccar-Varela" userId="5ba90125-07e2-4190-a087-6efcd5e046b8" providerId="ADAL" clId="{21C72F0C-8A20-BF47-90B8-AA561660B856}" dt="2024-06-14T14:13:50.088" v="132" actId="478"/>
          <ac:picMkLst>
            <pc:docMk/>
            <pc:sldMk cId="1936660329" sldId="1100"/>
            <ac:picMk id="25" creationId="{F4077071-3E81-DA93-2AD1-8949E01CEFE3}"/>
          </ac:picMkLst>
        </pc:picChg>
        <pc:picChg chg="mod">
          <ac:chgData name="Pilar Beccar-Varela" userId="5ba90125-07e2-4190-a087-6efcd5e046b8" providerId="ADAL" clId="{21C72F0C-8A20-BF47-90B8-AA561660B856}" dt="2024-06-14T15:17:16.326" v="534" actId="1076"/>
          <ac:picMkLst>
            <pc:docMk/>
            <pc:sldMk cId="1936660329" sldId="1100"/>
            <ac:picMk id="26" creationId="{A7088100-A768-114B-0215-E6B3D3BD0C76}"/>
          </ac:picMkLst>
        </pc:picChg>
        <pc:picChg chg="add mod">
          <ac:chgData name="Pilar Beccar-Varela" userId="5ba90125-07e2-4190-a087-6efcd5e046b8" providerId="ADAL" clId="{21C72F0C-8A20-BF47-90B8-AA561660B856}" dt="2024-06-14T15:14:33.780" v="474"/>
          <ac:picMkLst>
            <pc:docMk/>
            <pc:sldMk cId="1936660329" sldId="1100"/>
            <ac:picMk id="30" creationId="{4021746C-3797-4413-8931-87E9BCB1C5A1}"/>
          </ac:picMkLst>
        </pc:picChg>
        <pc:picChg chg="add del mod">
          <ac:chgData name="Pilar Beccar-Varela" userId="5ba90125-07e2-4190-a087-6efcd5e046b8" providerId="ADAL" clId="{21C72F0C-8A20-BF47-90B8-AA561660B856}" dt="2024-06-14T15:16:46.124" v="522" actId="478"/>
          <ac:picMkLst>
            <pc:docMk/>
            <pc:sldMk cId="1936660329" sldId="1100"/>
            <ac:picMk id="34" creationId="{67E114BF-371E-743B-EF5A-546DE02CB66D}"/>
          </ac:picMkLst>
        </pc:picChg>
        <pc:picChg chg="add mod">
          <ac:chgData name="Pilar Beccar-Varela" userId="5ba90125-07e2-4190-a087-6efcd5e046b8" providerId="ADAL" clId="{21C72F0C-8A20-BF47-90B8-AA561660B856}" dt="2024-06-14T15:16:49.782" v="525"/>
          <ac:picMkLst>
            <pc:docMk/>
            <pc:sldMk cId="1936660329" sldId="1100"/>
            <ac:picMk id="38" creationId="{05691864-AC89-E279-CCCA-1F7DB5D76F0D}"/>
          </ac:picMkLst>
        </pc:picChg>
      </pc:sldChg>
      <pc:sldChg chg="addSp delSp modSp mod">
        <pc:chgData name="Pilar Beccar-Varela" userId="5ba90125-07e2-4190-a087-6efcd5e046b8" providerId="ADAL" clId="{21C72F0C-8A20-BF47-90B8-AA561660B856}" dt="2024-06-14T15:17:48.993" v="543" actId="1076"/>
        <pc:sldMkLst>
          <pc:docMk/>
          <pc:sldMk cId="2570271566" sldId="1101"/>
        </pc:sldMkLst>
        <pc:spChg chg="mod">
          <ac:chgData name="Pilar Beccar-Varela" userId="5ba90125-07e2-4190-a087-6efcd5e046b8" providerId="ADAL" clId="{21C72F0C-8A20-BF47-90B8-AA561660B856}" dt="2024-06-14T15:17:45.235" v="541" actId="1076"/>
          <ac:spMkLst>
            <pc:docMk/>
            <pc:sldMk cId="2570271566" sldId="1101"/>
            <ac:spMk id="3" creationId="{951B3AD7-83B6-30A0-A472-9D3FC3D3F700}"/>
          </ac:spMkLst>
        </pc:spChg>
        <pc:spChg chg="add mod">
          <ac:chgData name="Pilar Beccar-Varela" userId="5ba90125-07e2-4190-a087-6efcd5e046b8" providerId="ADAL" clId="{21C72F0C-8A20-BF47-90B8-AA561660B856}" dt="2024-06-14T15:14:35.981" v="475"/>
          <ac:spMkLst>
            <pc:docMk/>
            <pc:sldMk cId="2570271566" sldId="1101"/>
            <ac:spMk id="28" creationId="{3FE65A5F-4439-2AAE-6B95-581DF3321147}"/>
          </ac:spMkLst>
        </pc:spChg>
        <pc:spChg chg="add mod">
          <ac:chgData name="Pilar Beccar-Varela" userId="5ba90125-07e2-4190-a087-6efcd5e046b8" providerId="ADAL" clId="{21C72F0C-8A20-BF47-90B8-AA561660B856}" dt="2024-06-14T15:14:35.981" v="475"/>
          <ac:spMkLst>
            <pc:docMk/>
            <pc:sldMk cId="2570271566" sldId="1101"/>
            <ac:spMk id="29" creationId="{939FFEBE-2479-5A0A-4557-880F4F35726B}"/>
          </ac:spMkLst>
        </pc:spChg>
        <pc:spChg chg="add mod">
          <ac:chgData name="Pilar Beccar-Varela" userId="5ba90125-07e2-4190-a087-6efcd5e046b8" providerId="ADAL" clId="{21C72F0C-8A20-BF47-90B8-AA561660B856}" dt="2024-06-14T15:14:35.981" v="475"/>
          <ac:spMkLst>
            <pc:docMk/>
            <pc:sldMk cId="2570271566" sldId="1101"/>
            <ac:spMk id="30" creationId="{B08F1CD5-2747-9625-F2D4-CDE4EEE56E0A}"/>
          </ac:spMkLst>
        </pc:spChg>
        <pc:spChg chg="add del mod">
          <ac:chgData name="Pilar Beccar-Varela" userId="5ba90125-07e2-4190-a087-6efcd5e046b8" providerId="ADAL" clId="{21C72F0C-8A20-BF47-90B8-AA561660B856}" dt="2024-06-14T15:16:56.681" v="528" actId="478"/>
          <ac:spMkLst>
            <pc:docMk/>
            <pc:sldMk cId="2570271566" sldId="1101"/>
            <ac:spMk id="32" creationId="{69E704A4-6543-4D4A-F0AE-3619AB0C19D8}"/>
          </ac:spMkLst>
        </pc:spChg>
        <pc:spChg chg="add del mod">
          <ac:chgData name="Pilar Beccar-Varela" userId="5ba90125-07e2-4190-a087-6efcd5e046b8" providerId="ADAL" clId="{21C72F0C-8A20-BF47-90B8-AA561660B856}" dt="2024-06-14T15:16:56.681" v="528" actId="478"/>
          <ac:spMkLst>
            <pc:docMk/>
            <pc:sldMk cId="2570271566" sldId="1101"/>
            <ac:spMk id="33" creationId="{585243CA-91AB-7C7E-5D6A-4CBAA72D02C1}"/>
          </ac:spMkLst>
        </pc:spChg>
        <pc:spChg chg="add del mod">
          <ac:chgData name="Pilar Beccar-Varela" userId="5ba90125-07e2-4190-a087-6efcd5e046b8" providerId="ADAL" clId="{21C72F0C-8A20-BF47-90B8-AA561660B856}" dt="2024-06-14T15:16:54.799" v="526" actId="478"/>
          <ac:spMkLst>
            <pc:docMk/>
            <pc:sldMk cId="2570271566" sldId="1101"/>
            <ac:spMk id="34" creationId="{A31DB7AE-EC57-1F10-D99B-1B3D6A05642E}"/>
          </ac:spMkLst>
        </pc:spChg>
        <pc:spChg chg="add mod">
          <ac:chgData name="Pilar Beccar-Varela" userId="5ba90125-07e2-4190-a087-6efcd5e046b8" providerId="ADAL" clId="{21C72F0C-8A20-BF47-90B8-AA561660B856}" dt="2024-06-14T15:16:57.480" v="529"/>
          <ac:spMkLst>
            <pc:docMk/>
            <pc:sldMk cId="2570271566" sldId="1101"/>
            <ac:spMk id="36" creationId="{549CE914-A1C9-8193-8B59-E0D5CDEAC90A}"/>
          </ac:spMkLst>
        </pc:spChg>
        <pc:spChg chg="add mod">
          <ac:chgData name="Pilar Beccar-Varela" userId="5ba90125-07e2-4190-a087-6efcd5e046b8" providerId="ADAL" clId="{21C72F0C-8A20-BF47-90B8-AA561660B856}" dt="2024-06-14T15:16:57.480" v="529"/>
          <ac:spMkLst>
            <pc:docMk/>
            <pc:sldMk cId="2570271566" sldId="1101"/>
            <ac:spMk id="37" creationId="{0032CCA3-F787-0D6A-4D09-90E6B2843BF8}"/>
          </ac:spMkLst>
        </pc:spChg>
        <pc:spChg chg="add mod">
          <ac:chgData name="Pilar Beccar-Varela" userId="5ba90125-07e2-4190-a087-6efcd5e046b8" providerId="ADAL" clId="{21C72F0C-8A20-BF47-90B8-AA561660B856}" dt="2024-06-14T15:16:57.480" v="529"/>
          <ac:spMkLst>
            <pc:docMk/>
            <pc:sldMk cId="2570271566" sldId="1101"/>
            <ac:spMk id="38" creationId="{91A45B10-29FA-3BA8-9587-32D910AF0033}"/>
          </ac:spMkLst>
        </pc:spChg>
        <pc:picChg chg="mod">
          <ac:chgData name="Pilar Beccar-Varela" userId="5ba90125-07e2-4190-a087-6efcd5e046b8" providerId="ADAL" clId="{21C72F0C-8A20-BF47-90B8-AA561660B856}" dt="2024-06-14T15:17:40.583" v="538" actId="1076"/>
          <ac:picMkLst>
            <pc:docMk/>
            <pc:sldMk cId="2570271566" sldId="1101"/>
            <ac:picMk id="25" creationId="{20B86672-A5C0-F650-AA05-CDCE002690AD}"/>
          </ac:picMkLst>
        </pc:picChg>
        <pc:picChg chg="mod">
          <ac:chgData name="Pilar Beccar-Varela" userId="5ba90125-07e2-4190-a087-6efcd5e046b8" providerId="ADAL" clId="{21C72F0C-8A20-BF47-90B8-AA561660B856}" dt="2024-06-14T15:17:48.993" v="543" actId="1076"/>
          <ac:picMkLst>
            <pc:docMk/>
            <pc:sldMk cId="2570271566" sldId="1101"/>
            <ac:picMk id="26" creationId="{1DB30EE4-49BA-7AE5-A329-890D3B48F3AD}"/>
          </ac:picMkLst>
        </pc:picChg>
        <pc:picChg chg="del">
          <ac:chgData name="Pilar Beccar-Varela" userId="5ba90125-07e2-4190-a087-6efcd5e046b8" providerId="ADAL" clId="{21C72F0C-8A20-BF47-90B8-AA561660B856}" dt="2024-06-14T14:13:04.135" v="121" actId="478"/>
          <ac:picMkLst>
            <pc:docMk/>
            <pc:sldMk cId="2570271566" sldId="1101"/>
            <ac:picMk id="27" creationId="{3DBDF775-0785-9359-2AF7-926141A0F8DF}"/>
          </ac:picMkLst>
        </pc:picChg>
        <pc:picChg chg="add mod">
          <ac:chgData name="Pilar Beccar-Varela" userId="5ba90125-07e2-4190-a087-6efcd5e046b8" providerId="ADAL" clId="{21C72F0C-8A20-BF47-90B8-AA561660B856}" dt="2024-06-14T15:14:35.981" v="475"/>
          <ac:picMkLst>
            <pc:docMk/>
            <pc:sldMk cId="2570271566" sldId="1101"/>
            <ac:picMk id="31" creationId="{9E9A8F0D-94D8-6C67-33D0-B0834FE6CF06}"/>
          </ac:picMkLst>
        </pc:picChg>
        <pc:picChg chg="add del mod">
          <ac:chgData name="Pilar Beccar-Varela" userId="5ba90125-07e2-4190-a087-6efcd5e046b8" providerId="ADAL" clId="{21C72F0C-8A20-BF47-90B8-AA561660B856}" dt="2024-06-14T15:16:54.799" v="526" actId="478"/>
          <ac:picMkLst>
            <pc:docMk/>
            <pc:sldMk cId="2570271566" sldId="1101"/>
            <ac:picMk id="35" creationId="{10BD0F9A-F402-BA25-11BE-163FED155571}"/>
          </ac:picMkLst>
        </pc:picChg>
        <pc:picChg chg="add mod">
          <ac:chgData name="Pilar Beccar-Varela" userId="5ba90125-07e2-4190-a087-6efcd5e046b8" providerId="ADAL" clId="{21C72F0C-8A20-BF47-90B8-AA561660B856}" dt="2024-06-14T15:16:57.480" v="529"/>
          <ac:picMkLst>
            <pc:docMk/>
            <pc:sldMk cId="2570271566" sldId="1101"/>
            <ac:picMk id="39" creationId="{28DE9174-EF5F-49B2-ACFE-BF710713C34E}"/>
          </ac:picMkLst>
        </pc:picChg>
      </pc:sldChg>
      <pc:sldChg chg="addSp delSp modSp mod">
        <pc:chgData name="Pilar Beccar-Varela" userId="5ba90125-07e2-4190-a087-6efcd5e046b8" providerId="ADAL" clId="{21C72F0C-8A20-BF47-90B8-AA561660B856}" dt="2024-06-14T15:17:58.791" v="544" actId="403"/>
        <pc:sldMkLst>
          <pc:docMk/>
          <pc:sldMk cId="3905985708" sldId="1102"/>
        </pc:sldMkLst>
        <pc:spChg chg="mod">
          <ac:chgData name="Pilar Beccar-Varela" userId="5ba90125-07e2-4190-a087-6efcd5e046b8" providerId="ADAL" clId="{21C72F0C-8A20-BF47-90B8-AA561660B856}" dt="2024-06-14T15:17:58.791" v="544" actId="403"/>
          <ac:spMkLst>
            <pc:docMk/>
            <pc:sldMk cId="3905985708" sldId="1102"/>
            <ac:spMk id="3" creationId="{E8E31123-7E6A-D73C-C0EB-226135A499F6}"/>
          </ac:spMkLst>
        </pc:spChg>
        <pc:spChg chg="add mod">
          <ac:chgData name="Pilar Beccar-Varela" userId="5ba90125-07e2-4190-a087-6efcd5e046b8" providerId="ADAL" clId="{21C72F0C-8A20-BF47-90B8-AA561660B856}" dt="2024-06-14T15:17:00.817" v="530"/>
          <ac:spMkLst>
            <pc:docMk/>
            <pc:sldMk cId="3905985708" sldId="1102"/>
            <ac:spMk id="25" creationId="{7D4CEDF8-4E0D-673F-6F34-FACDB0692CB8}"/>
          </ac:spMkLst>
        </pc:spChg>
        <pc:spChg chg="add mod">
          <ac:chgData name="Pilar Beccar-Varela" userId="5ba90125-07e2-4190-a087-6efcd5e046b8" providerId="ADAL" clId="{21C72F0C-8A20-BF47-90B8-AA561660B856}" dt="2024-06-14T15:17:00.817" v="530"/>
          <ac:spMkLst>
            <pc:docMk/>
            <pc:sldMk cId="3905985708" sldId="1102"/>
            <ac:spMk id="26" creationId="{9ABAAAE8-646F-BF53-2C8D-2386128CBE4F}"/>
          </ac:spMkLst>
        </pc:spChg>
        <pc:spChg chg="add mod">
          <ac:chgData name="Pilar Beccar-Varela" userId="5ba90125-07e2-4190-a087-6efcd5e046b8" providerId="ADAL" clId="{21C72F0C-8A20-BF47-90B8-AA561660B856}" dt="2024-06-14T15:17:00.817" v="530"/>
          <ac:spMkLst>
            <pc:docMk/>
            <pc:sldMk cId="3905985708" sldId="1102"/>
            <ac:spMk id="28" creationId="{39F900B0-03D0-A449-25C6-F54F8EC5CCEE}"/>
          </ac:spMkLst>
        </pc:spChg>
        <pc:picChg chg="del">
          <ac:chgData name="Pilar Beccar-Varela" userId="5ba90125-07e2-4190-a087-6efcd5e046b8" providerId="ADAL" clId="{21C72F0C-8A20-BF47-90B8-AA561660B856}" dt="2024-06-14T14:13:02.694" v="120" actId="478"/>
          <ac:picMkLst>
            <pc:docMk/>
            <pc:sldMk cId="3905985708" sldId="1102"/>
            <ac:picMk id="27" creationId="{B6A6D03B-0402-7AA3-5574-CA6E36B65165}"/>
          </ac:picMkLst>
        </pc:picChg>
        <pc:picChg chg="add mod">
          <ac:chgData name="Pilar Beccar-Varela" userId="5ba90125-07e2-4190-a087-6efcd5e046b8" providerId="ADAL" clId="{21C72F0C-8A20-BF47-90B8-AA561660B856}" dt="2024-06-14T15:17:00.817" v="530"/>
          <ac:picMkLst>
            <pc:docMk/>
            <pc:sldMk cId="3905985708" sldId="1102"/>
            <ac:picMk id="29" creationId="{47BAF03C-D715-70D9-953A-3E42BD15C5D4}"/>
          </ac:picMkLst>
        </pc:picChg>
      </pc:sldChg>
      <pc:sldChg chg="addSp delSp modSp mod">
        <pc:chgData name="Pilar Beccar-Varela" userId="5ba90125-07e2-4190-a087-6efcd5e046b8" providerId="ADAL" clId="{21C72F0C-8A20-BF47-90B8-AA561660B856}" dt="2024-06-14T15:24:38.194" v="730" actId="1037"/>
        <pc:sldMkLst>
          <pc:docMk/>
          <pc:sldMk cId="3905754449" sldId="1103"/>
        </pc:sldMkLst>
        <pc:spChg chg="mod">
          <ac:chgData name="Pilar Beccar-Varela" userId="5ba90125-07e2-4190-a087-6efcd5e046b8" providerId="ADAL" clId="{21C72F0C-8A20-BF47-90B8-AA561660B856}" dt="2024-06-14T14:12:44.864" v="112" actId="20577"/>
          <ac:spMkLst>
            <pc:docMk/>
            <pc:sldMk cId="3905754449" sldId="1103"/>
            <ac:spMk id="2" creationId="{5D63A6C9-967D-2E1D-45C1-8C3F3F1F3710}"/>
          </ac:spMkLst>
        </pc:spChg>
        <pc:spChg chg="mod">
          <ac:chgData name="Pilar Beccar-Varela" userId="5ba90125-07e2-4190-a087-6efcd5e046b8" providerId="ADAL" clId="{21C72F0C-8A20-BF47-90B8-AA561660B856}" dt="2024-06-14T15:21:37.366" v="665" actId="948"/>
          <ac:spMkLst>
            <pc:docMk/>
            <pc:sldMk cId="3905754449" sldId="1103"/>
            <ac:spMk id="3" creationId="{97739FF8-3679-BE20-E159-7F16EB051EEF}"/>
          </ac:spMkLst>
        </pc:spChg>
        <pc:spChg chg="add mod">
          <ac:chgData name="Pilar Beccar-Varela" userId="5ba90125-07e2-4190-a087-6efcd5e046b8" providerId="ADAL" clId="{21C72F0C-8A20-BF47-90B8-AA561660B856}" dt="2024-06-14T15:21:06.419" v="657" actId="207"/>
          <ac:spMkLst>
            <pc:docMk/>
            <pc:sldMk cId="3905754449" sldId="1103"/>
            <ac:spMk id="27" creationId="{2CBF543E-3012-9427-2FB8-49696A84BA65}"/>
          </ac:spMkLst>
        </pc:spChg>
        <pc:spChg chg="add mod">
          <ac:chgData name="Pilar Beccar-Varela" userId="5ba90125-07e2-4190-a087-6efcd5e046b8" providerId="ADAL" clId="{21C72F0C-8A20-BF47-90B8-AA561660B856}" dt="2024-06-14T15:19:36.097" v="574" actId="1076"/>
          <ac:spMkLst>
            <pc:docMk/>
            <pc:sldMk cId="3905754449" sldId="1103"/>
            <ac:spMk id="28" creationId="{52520BED-6C71-8C37-A2C1-919619ED3890}"/>
          </ac:spMkLst>
        </pc:spChg>
        <pc:spChg chg="add mod">
          <ac:chgData name="Pilar Beccar-Varela" userId="5ba90125-07e2-4190-a087-6efcd5e046b8" providerId="ADAL" clId="{21C72F0C-8A20-BF47-90B8-AA561660B856}" dt="2024-06-14T15:20:59.773" v="634" actId="1076"/>
          <ac:spMkLst>
            <pc:docMk/>
            <pc:sldMk cId="3905754449" sldId="1103"/>
            <ac:spMk id="29" creationId="{895A0DBB-A11A-EE80-4A64-DAC27F405F96}"/>
          </ac:spMkLst>
        </pc:spChg>
        <pc:picChg chg="del">
          <ac:chgData name="Pilar Beccar-Varela" userId="5ba90125-07e2-4190-a087-6efcd5e046b8" providerId="ADAL" clId="{21C72F0C-8A20-BF47-90B8-AA561660B856}" dt="2024-06-14T15:18:05.400" v="545" actId="478"/>
          <ac:picMkLst>
            <pc:docMk/>
            <pc:sldMk cId="3905754449" sldId="1103"/>
            <ac:picMk id="25" creationId="{E9E7F673-C779-4907-DC27-A9520C979BD2}"/>
          </ac:picMkLst>
        </pc:picChg>
        <pc:picChg chg="mod">
          <ac:chgData name="Pilar Beccar-Varela" userId="5ba90125-07e2-4190-a087-6efcd5e046b8" providerId="ADAL" clId="{21C72F0C-8A20-BF47-90B8-AA561660B856}" dt="2024-06-14T15:21:41.500" v="667" actId="1076"/>
          <ac:picMkLst>
            <pc:docMk/>
            <pc:sldMk cId="3905754449" sldId="1103"/>
            <ac:picMk id="26" creationId="{4EDFAF16-6162-2DB2-F231-8136BB0C6C0F}"/>
          </ac:picMkLst>
        </pc:picChg>
        <pc:picChg chg="add mod">
          <ac:chgData name="Pilar Beccar-Varela" userId="5ba90125-07e2-4190-a087-6efcd5e046b8" providerId="ADAL" clId="{21C72F0C-8A20-BF47-90B8-AA561660B856}" dt="2024-06-14T15:24:38.194" v="730" actId="1037"/>
          <ac:picMkLst>
            <pc:docMk/>
            <pc:sldMk cId="3905754449" sldId="1103"/>
            <ac:picMk id="30" creationId="{279A8DDE-0819-F6C7-790A-E7D1B23A1D0C}"/>
          </ac:picMkLst>
        </pc:picChg>
      </pc:sldChg>
      <pc:sldChg chg="addSp delSp modSp mod">
        <pc:chgData name="Pilar Beccar-Varela" userId="5ba90125-07e2-4190-a087-6efcd5e046b8" providerId="ADAL" clId="{21C72F0C-8A20-BF47-90B8-AA561660B856}" dt="2024-06-14T15:24:34.110" v="725" actId="1037"/>
        <pc:sldMkLst>
          <pc:docMk/>
          <pc:sldMk cId="1172904503" sldId="1104"/>
        </pc:sldMkLst>
        <pc:spChg chg="mod">
          <ac:chgData name="Pilar Beccar-Varela" userId="5ba90125-07e2-4190-a087-6efcd5e046b8" providerId="ADAL" clId="{21C72F0C-8A20-BF47-90B8-AA561660B856}" dt="2024-06-14T14:12:48.194" v="113"/>
          <ac:spMkLst>
            <pc:docMk/>
            <pc:sldMk cId="1172904503" sldId="1104"/>
            <ac:spMk id="2" creationId="{C6C6FEC0-AA2B-02EF-7318-0BA8E4122C72}"/>
          </ac:spMkLst>
        </pc:spChg>
        <pc:spChg chg="mod">
          <ac:chgData name="Pilar Beccar-Varela" userId="5ba90125-07e2-4190-a087-6efcd5e046b8" providerId="ADAL" clId="{21C72F0C-8A20-BF47-90B8-AA561660B856}" dt="2024-06-14T15:23:10.234" v="696" actId="1076"/>
          <ac:spMkLst>
            <pc:docMk/>
            <pc:sldMk cId="1172904503" sldId="1104"/>
            <ac:spMk id="3" creationId="{DBAE07BF-4B0A-A13B-2B85-56AEC1ECBFA5}"/>
          </ac:spMkLst>
        </pc:spChg>
        <pc:spChg chg="add mod">
          <ac:chgData name="Pilar Beccar-Varela" userId="5ba90125-07e2-4190-a087-6efcd5e046b8" providerId="ADAL" clId="{21C72F0C-8A20-BF47-90B8-AA561660B856}" dt="2024-06-14T15:21:58.316" v="670"/>
          <ac:spMkLst>
            <pc:docMk/>
            <pc:sldMk cId="1172904503" sldId="1104"/>
            <ac:spMk id="27" creationId="{2DB2020D-9BA6-CEE3-5BB2-28D8BFB760AA}"/>
          </ac:spMkLst>
        </pc:spChg>
        <pc:spChg chg="add mod">
          <ac:chgData name="Pilar Beccar-Varela" userId="5ba90125-07e2-4190-a087-6efcd5e046b8" providerId="ADAL" clId="{21C72F0C-8A20-BF47-90B8-AA561660B856}" dt="2024-06-14T15:21:58.316" v="670"/>
          <ac:spMkLst>
            <pc:docMk/>
            <pc:sldMk cId="1172904503" sldId="1104"/>
            <ac:spMk id="28" creationId="{359C76E8-236D-B79D-54B9-998ECB67616D}"/>
          </ac:spMkLst>
        </pc:spChg>
        <pc:spChg chg="add mod">
          <ac:chgData name="Pilar Beccar-Varela" userId="5ba90125-07e2-4190-a087-6efcd5e046b8" providerId="ADAL" clId="{21C72F0C-8A20-BF47-90B8-AA561660B856}" dt="2024-06-14T15:21:58.316" v="670"/>
          <ac:spMkLst>
            <pc:docMk/>
            <pc:sldMk cId="1172904503" sldId="1104"/>
            <ac:spMk id="29" creationId="{B029A974-3A19-DB29-F32D-BC25073EE1C1}"/>
          </ac:spMkLst>
        </pc:spChg>
        <pc:picChg chg="del">
          <ac:chgData name="Pilar Beccar-Varela" userId="5ba90125-07e2-4190-a087-6efcd5e046b8" providerId="ADAL" clId="{21C72F0C-8A20-BF47-90B8-AA561660B856}" dt="2024-06-14T15:21:58.073" v="669" actId="478"/>
          <ac:picMkLst>
            <pc:docMk/>
            <pc:sldMk cId="1172904503" sldId="1104"/>
            <ac:picMk id="25" creationId="{AB3350AF-7B64-255C-F9E4-FD7959AA2FDB}"/>
          </ac:picMkLst>
        </pc:picChg>
        <pc:picChg chg="mod">
          <ac:chgData name="Pilar Beccar-Varela" userId="5ba90125-07e2-4190-a087-6efcd5e046b8" providerId="ADAL" clId="{21C72F0C-8A20-BF47-90B8-AA561660B856}" dt="2024-06-14T15:23:12.373" v="697" actId="1076"/>
          <ac:picMkLst>
            <pc:docMk/>
            <pc:sldMk cId="1172904503" sldId="1104"/>
            <ac:picMk id="26" creationId="{35075B7C-7631-9745-828A-293735231FA0}"/>
          </ac:picMkLst>
        </pc:picChg>
        <pc:picChg chg="add mod">
          <ac:chgData name="Pilar Beccar-Varela" userId="5ba90125-07e2-4190-a087-6efcd5e046b8" providerId="ADAL" clId="{21C72F0C-8A20-BF47-90B8-AA561660B856}" dt="2024-06-14T15:24:34.110" v="725" actId="1037"/>
          <ac:picMkLst>
            <pc:docMk/>
            <pc:sldMk cId="1172904503" sldId="1104"/>
            <ac:picMk id="30" creationId="{0D638D7A-B74D-1A67-F014-0CAFC4F25E4F}"/>
          </ac:picMkLst>
        </pc:picChg>
      </pc:sldChg>
      <pc:sldChg chg="addSp delSp modSp mod">
        <pc:chgData name="Pilar Beccar-Varela" userId="5ba90125-07e2-4190-a087-6efcd5e046b8" providerId="ADAL" clId="{21C72F0C-8A20-BF47-90B8-AA561660B856}" dt="2024-06-14T15:29:30.464" v="893" actId="27636"/>
        <pc:sldMkLst>
          <pc:docMk/>
          <pc:sldMk cId="1553812749" sldId="1105"/>
        </pc:sldMkLst>
        <pc:spChg chg="mod">
          <ac:chgData name="Pilar Beccar-Varela" userId="5ba90125-07e2-4190-a087-6efcd5e046b8" providerId="ADAL" clId="{21C72F0C-8A20-BF47-90B8-AA561660B856}" dt="2024-06-14T15:29:30.464" v="893" actId="27636"/>
          <ac:spMkLst>
            <pc:docMk/>
            <pc:sldMk cId="1553812749" sldId="1105"/>
            <ac:spMk id="2" creationId="{A19C1B4F-D27C-0C95-8FAE-BA043FA119C1}"/>
          </ac:spMkLst>
        </pc:spChg>
        <pc:spChg chg="mod">
          <ac:chgData name="Pilar Beccar-Varela" userId="5ba90125-07e2-4190-a087-6efcd5e046b8" providerId="ADAL" clId="{21C72F0C-8A20-BF47-90B8-AA561660B856}" dt="2024-06-14T15:28:01.711" v="794" actId="1076"/>
          <ac:spMkLst>
            <pc:docMk/>
            <pc:sldMk cId="1553812749" sldId="1105"/>
            <ac:spMk id="3" creationId="{8E9F0B30-4C2C-8CF4-29A5-E250EABE9D06}"/>
          </ac:spMkLst>
        </pc:spChg>
        <pc:spChg chg="add mod">
          <ac:chgData name="Pilar Beccar-Varela" userId="5ba90125-07e2-4190-a087-6efcd5e046b8" providerId="ADAL" clId="{21C72F0C-8A20-BF47-90B8-AA561660B856}" dt="2024-06-14T15:27:59.634" v="793" actId="1076"/>
          <ac:spMkLst>
            <pc:docMk/>
            <pc:sldMk cId="1553812749" sldId="1105"/>
            <ac:spMk id="28" creationId="{32F1B94D-BCB7-8F2D-344A-6802743093B6}"/>
          </ac:spMkLst>
        </pc:spChg>
        <pc:spChg chg="add mod">
          <ac:chgData name="Pilar Beccar-Varela" userId="5ba90125-07e2-4190-a087-6efcd5e046b8" providerId="ADAL" clId="{21C72F0C-8A20-BF47-90B8-AA561660B856}" dt="2024-06-14T15:27:59.634" v="793" actId="1076"/>
          <ac:spMkLst>
            <pc:docMk/>
            <pc:sldMk cId="1553812749" sldId="1105"/>
            <ac:spMk id="29" creationId="{F58C5C04-3F77-371E-FE53-64EF11514824}"/>
          </ac:spMkLst>
        </pc:spChg>
        <pc:spChg chg="add mod">
          <ac:chgData name="Pilar Beccar-Varela" userId="5ba90125-07e2-4190-a087-6efcd5e046b8" providerId="ADAL" clId="{21C72F0C-8A20-BF47-90B8-AA561660B856}" dt="2024-06-14T15:27:59.634" v="793" actId="1076"/>
          <ac:spMkLst>
            <pc:docMk/>
            <pc:sldMk cId="1553812749" sldId="1105"/>
            <ac:spMk id="30" creationId="{8A0019D9-19E4-7637-2EF4-83278A2419B5}"/>
          </ac:spMkLst>
        </pc:spChg>
        <pc:picChg chg="del">
          <ac:chgData name="Pilar Beccar-Varela" userId="5ba90125-07e2-4190-a087-6efcd5e046b8" providerId="ADAL" clId="{21C72F0C-8A20-BF47-90B8-AA561660B856}" dt="2024-06-14T15:23:27.896" v="698" actId="478"/>
          <ac:picMkLst>
            <pc:docMk/>
            <pc:sldMk cId="1553812749" sldId="1105"/>
            <ac:picMk id="25" creationId="{D675BAB4-BD76-EAF6-9D3F-C6BA0A456515}"/>
          </ac:picMkLst>
        </pc:picChg>
        <pc:picChg chg="mod">
          <ac:chgData name="Pilar Beccar-Varela" userId="5ba90125-07e2-4190-a087-6efcd5e046b8" providerId="ADAL" clId="{21C72F0C-8A20-BF47-90B8-AA561660B856}" dt="2024-06-14T15:28:04.678" v="795" actId="1076"/>
          <ac:picMkLst>
            <pc:docMk/>
            <pc:sldMk cId="1553812749" sldId="1105"/>
            <ac:picMk id="26" creationId="{78C558DB-0C76-D10A-7011-CB29C2D52862}"/>
          </ac:picMkLst>
        </pc:picChg>
        <pc:picChg chg="mod">
          <ac:chgData name="Pilar Beccar-Varela" userId="5ba90125-07e2-4190-a087-6efcd5e046b8" providerId="ADAL" clId="{21C72F0C-8A20-BF47-90B8-AA561660B856}" dt="2024-06-14T15:28:04.678" v="795" actId="1076"/>
          <ac:picMkLst>
            <pc:docMk/>
            <pc:sldMk cId="1553812749" sldId="1105"/>
            <ac:picMk id="27" creationId="{F883A3F5-45C1-1374-BA2E-72F9982BFC8E}"/>
          </ac:picMkLst>
        </pc:picChg>
        <pc:picChg chg="add del mod">
          <ac:chgData name="Pilar Beccar-Varela" userId="5ba90125-07e2-4190-a087-6efcd5e046b8" providerId="ADAL" clId="{21C72F0C-8A20-BF47-90B8-AA561660B856}" dt="2024-06-14T15:25:59.874" v="756" actId="478"/>
          <ac:picMkLst>
            <pc:docMk/>
            <pc:sldMk cId="1553812749" sldId="1105"/>
            <ac:picMk id="31" creationId="{A1D79A5F-CD78-351B-4C85-C8BA3BFF3DB3}"/>
          </ac:picMkLst>
        </pc:picChg>
        <pc:picChg chg="add mod">
          <ac:chgData name="Pilar Beccar-Varela" userId="5ba90125-07e2-4190-a087-6efcd5e046b8" providerId="ADAL" clId="{21C72F0C-8A20-BF47-90B8-AA561660B856}" dt="2024-06-14T15:27:59.634" v="793" actId="1076"/>
          <ac:picMkLst>
            <pc:docMk/>
            <pc:sldMk cId="1553812749" sldId="1105"/>
            <ac:picMk id="32" creationId="{47C66CE0-5016-D678-E299-8C0473FB12B2}"/>
          </ac:picMkLst>
        </pc:picChg>
      </pc:sldChg>
      <pc:sldChg chg="addSp delSp modSp mod addCm modCm">
        <pc:chgData name="Pilar Beccar-Varela" userId="5ba90125-07e2-4190-a087-6efcd5e046b8" providerId="ADAL" clId="{21C72F0C-8A20-BF47-90B8-AA561660B856}" dt="2024-06-14T15:49:39.887" v="907"/>
        <pc:sldMkLst>
          <pc:docMk/>
          <pc:sldMk cId="4069558966" sldId="1106"/>
        </pc:sldMkLst>
        <pc:spChg chg="mod">
          <ac:chgData name="Pilar Beccar-Varela" userId="5ba90125-07e2-4190-a087-6efcd5e046b8" providerId="ADAL" clId="{21C72F0C-8A20-BF47-90B8-AA561660B856}" dt="2024-06-14T14:19:45.930" v="284" actId="404"/>
          <ac:spMkLst>
            <pc:docMk/>
            <pc:sldMk cId="4069558966" sldId="1106"/>
            <ac:spMk id="2" creationId="{5199CAD7-1391-6BEC-9E34-12C84CFB3015}"/>
          </ac:spMkLst>
        </pc:spChg>
        <pc:spChg chg="mod">
          <ac:chgData name="Pilar Beccar-Varela" userId="5ba90125-07e2-4190-a087-6efcd5e046b8" providerId="ADAL" clId="{21C72F0C-8A20-BF47-90B8-AA561660B856}" dt="2024-06-14T15:48:00.646" v="903" actId="113"/>
          <ac:spMkLst>
            <pc:docMk/>
            <pc:sldMk cId="4069558966" sldId="1106"/>
            <ac:spMk id="3" creationId="{8FA31B12-CAE7-8674-0EAC-B890758E2650}"/>
          </ac:spMkLst>
        </pc:spChg>
        <pc:spChg chg="add mod">
          <ac:chgData name="Pilar Beccar-Varela" userId="5ba90125-07e2-4190-a087-6efcd5e046b8" providerId="ADAL" clId="{21C72F0C-8A20-BF47-90B8-AA561660B856}" dt="2024-06-14T15:29:05.614" v="844" actId="207"/>
          <ac:spMkLst>
            <pc:docMk/>
            <pc:sldMk cId="4069558966" sldId="1106"/>
            <ac:spMk id="27" creationId="{FE5ED04B-2271-3C65-10BD-A869EFCDAE1A}"/>
          </ac:spMkLst>
        </pc:spChg>
        <pc:spChg chg="add mod">
          <ac:chgData name="Pilar Beccar-Varela" userId="5ba90125-07e2-4190-a087-6efcd5e046b8" providerId="ADAL" clId="{21C72F0C-8A20-BF47-90B8-AA561660B856}" dt="2024-06-14T15:29:11.504" v="845" actId="207"/>
          <ac:spMkLst>
            <pc:docMk/>
            <pc:sldMk cId="4069558966" sldId="1106"/>
            <ac:spMk id="28" creationId="{42D06328-E8C1-B24D-EE3C-DEE8918A7C51}"/>
          </ac:spMkLst>
        </pc:spChg>
        <pc:spChg chg="add mod">
          <ac:chgData name="Pilar Beccar-Varela" userId="5ba90125-07e2-4190-a087-6efcd5e046b8" providerId="ADAL" clId="{21C72F0C-8A20-BF47-90B8-AA561660B856}" dt="2024-06-14T15:28:49.970" v="842" actId="404"/>
          <ac:spMkLst>
            <pc:docMk/>
            <pc:sldMk cId="4069558966" sldId="1106"/>
            <ac:spMk id="29" creationId="{8BE9C38C-F979-1482-1A4C-0C8CF6C99677}"/>
          </ac:spMkLst>
        </pc:spChg>
        <pc:picChg chg="del">
          <ac:chgData name="Pilar Beccar-Varela" userId="5ba90125-07e2-4190-a087-6efcd5e046b8" providerId="ADAL" clId="{21C72F0C-8A20-BF47-90B8-AA561660B856}" dt="2024-06-14T15:27:27.172" v="782" actId="478"/>
          <ac:picMkLst>
            <pc:docMk/>
            <pc:sldMk cId="4069558966" sldId="1106"/>
            <ac:picMk id="25" creationId="{6CD78888-2B78-BD7C-BE17-C9447F9B1F82}"/>
          </ac:picMkLst>
        </pc:picChg>
        <pc:picChg chg="mod">
          <ac:chgData name="Pilar Beccar-Varela" userId="5ba90125-07e2-4190-a087-6efcd5e046b8" providerId="ADAL" clId="{21C72F0C-8A20-BF47-90B8-AA561660B856}" dt="2024-06-14T15:27:45.176" v="791" actId="1076"/>
          <ac:picMkLst>
            <pc:docMk/>
            <pc:sldMk cId="4069558966" sldId="1106"/>
            <ac:picMk id="26" creationId="{CFEB63A1-3D72-CAC2-F43A-38648D38F870}"/>
          </ac:picMkLst>
        </pc:picChg>
        <pc:picChg chg="add mod">
          <ac:chgData name="Pilar Beccar-Varela" userId="5ba90125-07e2-4190-a087-6efcd5e046b8" providerId="ADAL" clId="{21C72F0C-8A20-BF47-90B8-AA561660B856}" dt="2024-06-14T15:28:33.311" v="800" actId="1076"/>
          <ac:picMkLst>
            <pc:docMk/>
            <pc:sldMk cId="4069558966" sldId="1106"/>
            <ac:picMk id="30" creationId="{AF681519-AF46-D02F-7FBB-34B5FD924B30}"/>
          </ac:picMkLst>
        </pc:picChg>
        <pc:extLst>
          <p:ext xmlns:p="http://schemas.openxmlformats.org/presentationml/2006/main" uri="{D6D511B9-2390-475A-947B-AFAB55BFBCF1}">
            <pc226:cmChg xmlns:pc226="http://schemas.microsoft.com/office/powerpoint/2022/06/main/command" chg="add">
              <pc226:chgData name="Pilar Beccar-Varela" userId="5ba90125-07e2-4190-a087-6efcd5e046b8" providerId="ADAL" clId="{21C72F0C-8A20-BF47-90B8-AA561660B856}" dt="2024-06-14T15:49:26.563" v="906"/>
              <pc2:cmMkLst xmlns:pc2="http://schemas.microsoft.com/office/powerpoint/2019/9/main/command">
                <pc:docMk/>
                <pc:sldMk cId="4069558966" sldId="1106"/>
                <pc2:cmMk id="{8CB4C351-2C8B-A24B-BF44-E84983FB84B8}"/>
              </pc2:cmMkLst>
            </pc226:cmChg>
            <pc226:cmChg xmlns:pc226="http://schemas.microsoft.com/office/powerpoint/2022/06/main/command" chg="add mod">
              <pc226:chgData name="Pilar Beccar-Varela" userId="5ba90125-07e2-4190-a087-6efcd5e046b8" providerId="ADAL" clId="{21C72F0C-8A20-BF47-90B8-AA561660B856}" dt="2024-06-14T15:49:39.887" v="907"/>
              <pc2:cmMkLst xmlns:pc2="http://schemas.microsoft.com/office/powerpoint/2019/9/main/command">
                <pc:docMk/>
                <pc:sldMk cId="4069558966" sldId="1106"/>
                <pc2:cmMk id="{EDA18F68-FDB2-8E4A-BAC3-9A9CD63785B6}"/>
              </pc2:cmMkLst>
            </pc226:cmChg>
            <pc226:cmChg xmlns:pc226="http://schemas.microsoft.com/office/powerpoint/2022/06/main/command" chg="add mod">
              <pc226:chgData name="Pilar Beccar-Varela" userId="5ba90125-07e2-4190-a087-6efcd5e046b8" providerId="ADAL" clId="{21C72F0C-8A20-BF47-90B8-AA561660B856}" dt="2024-06-14T15:48:35.365" v="905"/>
              <pc2:cmMkLst xmlns:pc2="http://schemas.microsoft.com/office/powerpoint/2019/9/main/command">
                <pc:docMk/>
                <pc:sldMk cId="4069558966" sldId="1106"/>
                <pc2:cmMk id="{8D1BB1AD-1B3B-7D4B-86FA-8CC20097FD62}"/>
              </pc2:cmMkLst>
            </pc226:cmChg>
          </p:ext>
        </pc:extLst>
      </pc:sldChg>
      <pc:sldChg chg="modSp mod">
        <pc:chgData name="Pilar Beccar-Varela" userId="5ba90125-07e2-4190-a087-6efcd5e046b8" providerId="ADAL" clId="{21C72F0C-8A20-BF47-90B8-AA561660B856}" dt="2024-06-14T17:44:10.117" v="912" actId="27636"/>
        <pc:sldMkLst>
          <pc:docMk/>
          <pc:sldMk cId="1002767864" sldId="1108"/>
        </pc:sldMkLst>
        <pc:spChg chg="mod">
          <ac:chgData name="Pilar Beccar-Varela" userId="5ba90125-07e2-4190-a087-6efcd5e046b8" providerId="ADAL" clId="{21C72F0C-8A20-BF47-90B8-AA561660B856}" dt="2024-06-14T17:44:10.117" v="912" actId="27636"/>
          <ac:spMkLst>
            <pc:docMk/>
            <pc:sldMk cId="1002767864" sldId="1108"/>
            <ac:spMk id="3" creationId="{016A47DA-186F-453A-3215-02963485EB5E}"/>
          </ac:spMkLst>
        </pc:spChg>
      </pc:sldChg>
    </pc:docChg>
  </pc:docChgLst>
  <pc:docChgLst>
    <pc:chgData name="Jordan Derk" userId="4cee7fd2-18ae-45a0-8743-b91db45b97a1" providerId="ADAL" clId="{34D2FBB7-FF80-431D-BF8A-DE01DF151A8A}"/>
    <pc:docChg chg="undo custSel delSld modSld">
      <pc:chgData name="Jordan Derk" userId="4cee7fd2-18ae-45a0-8743-b91db45b97a1" providerId="ADAL" clId="{34D2FBB7-FF80-431D-BF8A-DE01DF151A8A}" dt="2024-07-25T19:51:17.901" v="349" actId="6549"/>
      <pc:docMkLst>
        <pc:docMk/>
      </pc:docMkLst>
      <pc:sldChg chg="modSp">
        <pc:chgData name="Jordan Derk" userId="4cee7fd2-18ae-45a0-8743-b91db45b97a1" providerId="ADAL" clId="{34D2FBB7-FF80-431D-BF8A-DE01DF151A8A}" dt="2024-07-25T19:49:43.933" v="339" actId="6549"/>
        <pc:sldMkLst>
          <pc:docMk/>
          <pc:sldMk cId="1450091703" sldId="259"/>
        </pc:sldMkLst>
        <pc:spChg chg="mod">
          <ac:chgData name="Jordan Derk" userId="4cee7fd2-18ae-45a0-8743-b91db45b97a1" providerId="ADAL" clId="{34D2FBB7-FF80-431D-BF8A-DE01DF151A8A}" dt="2024-07-25T19:49:43.933" v="339" actId="6549"/>
          <ac:spMkLst>
            <pc:docMk/>
            <pc:sldMk cId="1450091703" sldId="259"/>
            <ac:spMk id="4" creationId="{1DA6BF12-AF7D-9F16-7647-20A174244D02}"/>
          </ac:spMkLst>
        </pc:spChg>
      </pc:sldChg>
      <pc:sldChg chg="modNotesTx">
        <pc:chgData name="Jordan Derk" userId="4cee7fd2-18ae-45a0-8743-b91db45b97a1" providerId="ADAL" clId="{34D2FBB7-FF80-431D-BF8A-DE01DF151A8A}" dt="2024-07-23T19:56:54.064" v="72" actId="20577"/>
        <pc:sldMkLst>
          <pc:docMk/>
          <pc:sldMk cId="357199285" sldId="1080"/>
        </pc:sldMkLst>
      </pc:sldChg>
      <pc:sldChg chg="modSp">
        <pc:chgData name="Jordan Derk" userId="4cee7fd2-18ae-45a0-8743-b91db45b97a1" providerId="ADAL" clId="{34D2FBB7-FF80-431D-BF8A-DE01DF151A8A}" dt="2024-07-25T19:51:08.650" v="347" actId="6549"/>
        <pc:sldMkLst>
          <pc:docMk/>
          <pc:sldMk cId="2175414920" sldId="1083"/>
        </pc:sldMkLst>
        <pc:spChg chg="mod">
          <ac:chgData name="Jordan Derk" userId="4cee7fd2-18ae-45a0-8743-b91db45b97a1" providerId="ADAL" clId="{34D2FBB7-FF80-431D-BF8A-DE01DF151A8A}" dt="2024-07-25T19:51:08.650" v="347" actId="6549"/>
          <ac:spMkLst>
            <pc:docMk/>
            <pc:sldMk cId="2175414920" sldId="1083"/>
            <ac:spMk id="4" creationId="{318E8959-2BBD-DF9F-198D-3F2A0AC770A9}"/>
          </ac:spMkLst>
        </pc:spChg>
      </pc:sldChg>
      <pc:sldChg chg="modNotesTx">
        <pc:chgData name="Jordan Derk" userId="4cee7fd2-18ae-45a0-8743-b91db45b97a1" providerId="ADAL" clId="{34D2FBB7-FF80-431D-BF8A-DE01DF151A8A}" dt="2024-07-23T19:59:48.114" v="162" actId="20577"/>
        <pc:sldMkLst>
          <pc:docMk/>
          <pc:sldMk cId="2892038610" sldId="1085"/>
        </pc:sldMkLst>
      </pc:sldChg>
      <pc:sldChg chg="modNotesTx">
        <pc:chgData name="Jordan Derk" userId="4cee7fd2-18ae-45a0-8743-b91db45b97a1" providerId="ADAL" clId="{34D2FBB7-FF80-431D-BF8A-DE01DF151A8A}" dt="2024-07-23T20:00:12.414" v="170" actId="20577"/>
        <pc:sldMkLst>
          <pc:docMk/>
          <pc:sldMk cId="2220113067" sldId="1086"/>
        </pc:sldMkLst>
      </pc:sldChg>
      <pc:sldChg chg="modSp modNotesTx">
        <pc:chgData name="Jordan Derk" userId="4cee7fd2-18ae-45a0-8743-b91db45b97a1" providerId="ADAL" clId="{34D2FBB7-FF80-431D-BF8A-DE01DF151A8A}" dt="2024-07-25T19:50:00.884" v="341" actId="6549"/>
        <pc:sldMkLst>
          <pc:docMk/>
          <pc:sldMk cId="4108149577" sldId="1087"/>
        </pc:sldMkLst>
        <pc:spChg chg="mod">
          <ac:chgData name="Jordan Derk" userId="4cee7fd2-18ae-45a0-8743-b91db45b97a1" providerId="ADAL" clId="{34D2FBB7-FF80-431D-BF8A-DE01DF151A8A}" dt="2024-07-25T19:50:00.884" v="341" actId="6549"/>
          <ac:spMkLst>
            <pc:docMk/>
            <pc:sldMk cId="4108149577" sldId="1087"/>
            <ac:spMk id="3" creationId="{62646236-584B-BD7D-F73E-F88EC514FF7B}"/>
          </ac:spMkLst>
        </pc:spChg>
      </pc:sldChg>
      <pc:sldChg chg="modSp">
        <pc:chgData name="Jordan Derk" userId="4cee7fd2-18ae-45a0-8743-b91db45b97a1" providerId="ADAL" clId="{34D2FBB7-FF80-431D-BF8A-DE01DF151A8A}" dt="2024-07-25T19:50:15.067" v="343" actId="6549"/>
        <pc:sldMkLst>
          <pc:docMk/>
          <pc:sldMk cId="1359064909" sldId="1088"/>
        </pc:sldMkLst>
        <pc:spChg chg="mod">
          <ac:chgData name="Jordan Derk" userId="4cee7fd2-18ae-45a0-8743-b91db45b97a1" providerId="ADAL" clId="{34D2FBB7-FF80-431D-BF8A-DE01DF151A8A}" dt="2024-07-25T19:50:15.067" v="343" actId="6549"/>
          <ac:spMkLst>
            <pc:docMk/>
            <pc:sldMk cId="1359064909" sldId="1088"/>
            <ac:spMk id="3" creationId="{44B55AFE-0F95-28EF-EC3D-87FD330FB18E}"/>
          </ac:spMkLst>
        </pc:spChg>
      </pc:sldChg>
      <pc:sldChg chg="modSp mod modNotesTx">
        <pc:chgData name="Jordan Derk" userId="4cee7fd2-18ae-45a0-8743-b91db45b97a1" providerId="ADAL" clId="{34D2FBB7-FF80-431D-BF8A-DE01DF151A8A}" dt="2024-07-23T20:00:58.564" v="177"/>
        <pc:sldMkLst>
          <pc:docMk/>
          <pc:sldMk cId="2195058451" sldId="1089"/>
        </pc:sldMkLst>
        <pc:spChg chg="mod">
          <ac:chgData name="Jordan Derk" userId="4cee7fd2-18ae-45a0-8743-b91db45b97a1" providerId="ADAL" clId="{34D2FBB7-FF80-431D-BF8A-DE01DF151A8A}" dt="2024-07-23T20:00:50.848" v="176" actId="207"/>
          <ac:spMkLst>
            <pc:docMk/>
            <pc:sldMk cId="2195058451" sldId="1089"/>
            <ac:spMk id="3" creationId="{F0DCCCEF-F026-A8F9-0F32-4EE4749F648A}"/>
          </ac:spMkLst>
        </pc:spChg>
      </pc:sldChg>
      <pc:sldChg chg="modSp mod delCm modCm modNotesTx">
        <pc:chgData name="Jordan Derk" userId="4cee7fd2-18ae-45a0-8743-b91db45b97a1" providerId="ADAL" clId="{34D2FBB7-FF80-431D-BF8A-DE01DF151A8A}" dt="2024-07-25T19:44:05.683" v="252" actId="6549"/>
        <pc:sldMkLst>
          <pc:docMk/>
          <pc:sldMk cId="1048940477" sldId="1093"/>
        </pc:sldMkLst>
        <pc:spChg chg="mod">
          <ac:chgData name="Jordan Derk" userId="4cee7fd2-18ae-45a0-8743-b91db45b97a1" providerId="ADAL" clId="{34D2FBB7-FF80-431D-BF8A-DE01DF151A8A}" dt="2024-07-25T19:44:05.683" v="252" actId="6549"/>
          <ac:spMkLst>
            <pc:docMk/>
            <pc:sldMk cId="1048940477" sldId="1093"/>
            <ac:spMk id="3" creationId="{2EFC43EE-3920-E010-12E1-DBE17ADEAACF}"/>
          </ac:spMkLst>
        </pc:spChg>
        <pc:extLst>
          <p:ext xmlns:p="http://schemas.openxmlformats.org/presentationml/2006/main" uri="{D6D511B9-2390-475A-947B-AFAB55BFBCF1}">
            <pc226:cmChg xmlns:pc226="http://schemas.microsoft.com/office/powerpoint/2022/06/main/command" chg="del mod">
              <pc226:chgData name="Jordan Derk" userId="4cee7fd2-18ae-45a0-8743-b91db45b97a1" providerId="ADAL" clId="{34D2FBB7-FF80-431D-BF8A-DE01DF151A8A}" dt="2024-07-25T19:42:09.883" v="236"/>
              <pc2:cmMkLst xmlns:pc2="http://schemas.microsoft.com/office/powerpoint/2019/9/main/command">
                <pc:docMk/>
                <pc:sldMk cId="1048940477" sldId="1093"/>
                <pc2:cmMk id="{1E32937B-13A9-E541-8417-0D086F9B0CCB}"/>
              </pc2:cmMkLst>
            </pc226:cmChg>
            <pc226:cmChg xmlns:pc226="http://schemas.microsoft.com/office/powerpoint/2022/06/main/command" chg="del">
              <pc226:chgData name="Jordan Derk" userId="4cee7fd2-18ae-45a0-8743-b91db45b97a1" providerId="ADAL" clId="{34D2FBB7-FF80-431D-BF8A-DE01DF151A8A}" dt="2024-07-25T19:42:11.898" v="237"/>
              <pc2:cmMkLst xmlns:pc2="http://schemas.microsoft.com/office/powerpoint/2019/9/main/command">
                <pc:docMk/>
                <pc:sldMk cId="1048940477" sldId="1093"/>
                <pc2:cmMk id="{9285BEE8-4FA6-8D42-920A-C3E2666DECD4}"/>
              </pc2:cmMkLst>
            </pc226:cmChg>
          </p:ext>
        </pc:extLst>
      </pc:sldChg>
      <pc:sldChg chg="modSp mod modNotesTx">
        <pc:chgData name="Jordan Derk" userId="4cee7fd2-18ae-45a0-8743-b91db45b97a1" providerId="ADAL" clId="{34D2FBB7-FF80-431D-BF8A-DE01DF151A8A}" dt="2024-07-25T19:48:07.284" v="318" actId="6549"/>
        <pc:sldMkLst>
          <pc:docMk/>
          <pc:sldMk cId="4005436179" sldId="1095"/>
        </pc:sldMkLst>
        <pc:spChg chg="mod">
          <ac:chgData name="Jordan Derk" userId="4cee7fd2-18ae-45a0-8743-b91db45b97a1" providerId="ADAL" clId="{34D2FBB7-FF80-431D-BF8A-DE01DF151A8A}" dt="2024-07-25T19:48:07.284" v="318" actId="6549"/>
          <ac:spMkLst>
            <pc:docMk/>
            <pc:sldMk cId="4005436179" sldId="1095"/>
            <ac:spMk id="3" creationId="{22A1BD02-B71E-2A42-9FC9-81B2B2F02CA7}"/>
          </ac:spMkLst>
        </pc:spChg>
      </pc:sldChg>
      <pc:sldChg chg="modSp mod modNotesTx">
        <pc:chgData name="Jordan Derk" userId="4cee7fd2-18ae-45a0-8743-b91db45b97a1" providerId="ADAL" clId="{34D2FBB7-FF80-431D-BF8A-DE01DF151A8A}" dt="2024-07-25T19:48:37.634" v="327" actId="20577"/>
        <pc:sldMkLst>
          <pc:docMk/>
          <pc:sldMk cId="3905985708" sldId="1102"/>
        </pc:sldMkLst>
        <pc:spChg chg="mod">
          <ac:chgData name="Jordan Derk" userId="4cee7fd2-18ae-45a0-8743-b91db45b97a1" providerId="ADAL" clId="{34D2FBB7-FF80-431D-BF8A-DE01DF151A8A}" dt="2024-07-25T19:48:29.383" v="322" actId="6549"/>
          <ac:spMkLst>
            <pc:docMk/>
            <pc:sldMk cId="3905985708" sldId="1102"/>
            <ac:spMk id="2" creationId="{03F059AA-8DDD-E7DF-3217-CD1351D814B7}"/>
          </ac:spMkLst>
        </pc:spChg>
      </pc:sldChg>
      <pc:sldChg chg="modSp mod">
        <pc:chgData name="Jordan Derk" userId="4cee7fd2-18ae-45a0-8743-b91db45b97a1" providerId="ADAL" clId="{34D2FBB7-FF80-431D-BF8A-DE01DF151A8A}" dt="2024-07-25T19:48:58.584" v="329" actId="27636"/>
        <pc:sldMkLst>
          <pc:docMk/>
          <pc:sldMk cId="279431590" sldId="1114"/>
        </pc:sldMkLst>
        <pc:spChg chg="mod">
          <ac:chgData name="Jordan Derk" userId="4cee7fd2-18ae-45a0-8743-b91db45b97a1" providerId="ADAL" clId="{34D2FBB7-FF80-431D-BF8A-DE01DF151A8A}" dt="2024-07-25T19:48:58.584" v="329" actId="27636"/>
          <ac:spMkLst>
            <pc:docMk/>
            <pc:sldMk cId="279431590" sldId="1114"/>
            <ac:spMk id="3" creationId="{994110E4-F3FF-1882-10F7-8F1792CBB353}"/>
          </ac:spMkLst>
        </pc:spChg>
      </pc:sldChg>
      <pc:sldChg chg="modSp mod">
        <pc:chgData name="Jordan Derk" userId="4cee7fd2-18ae-45a0-8743-b91db45b97a1" providerId="ADAL" clId="{34D2FBB7-FF80-431D-BF8A-DE01DF151A8A}" dt="2024-07-25T19:49:08.117" v="331" actId="2711"/>
        <pc:sldMkLst>
          <pc:docMk/>
          <pc:sldMk cId="954257815" sldId="1115"/>
        </pc:sldMkLst>
        <pc:spChg chg="mod">
          <ac:chgData name="Jordan Derk" userId="4cee7fd2-18ae-45a0-8743-b91db45b97a1" providerId="ADAL" clId="{34D2FBB7-FF80-431D-BF8A-DE01DF151A8A}" dt="2024-07-25T19:49:08.117" v="331" actId="2711"/>
          <ac:spMkLst>
            <pc:docMk/>
            <pc:sldMk cId="954257815" sldId="1115"/>
            <ac:spMk id="3" creationId="{A3B1559B-9C50-FEBB-DDEF-A271B98E74A7}"/>
          </ac:spMkLst>
        </pc:spChg>
      </pc:sldChg>
      <pc:sldChg chg="modSp mod">
        <pc:chgData name="Jordan Derk" userId="4cee7fd2-18ae-45a0-8743-b91db45b97a1" providerId="ADAL" clId="{34D2FBB7-FF80-431D-BF8A-DE01DF151A8A}" dt="2024-07-25T19:51:17.901" v="349" actId="6549"/>
        <pc:sldMkLst>
          <pc:docMk/>
          <pc:sldMk cId="2339053324" sldId="1116"/>
        </pc:sldMkLst>
        <pc:spChg chg="mod">
          <ac:chgData name="Jordan Derk" userId="4cee7fd2-18ae-45a0-8743-b91db45b97a1" providerId="ADAL" clId="{34D2FBB7-FF80-431D-BF8A-DE01DF151A8A}" dt="2024-07-25T19:51:17.901" v="349" actId="6549"/>
          <ac:spMkLst>
            <pc:docMk/>
            <pc:sldMk cId="2339053324" sldId="1116"/>
            <ac:spMk id="3" creationId="{A3B1559B-9C50-FEBB-DDEF-A271B98E74A7}"/>
          </ac:spMkLst>
        </pc:spChg>
      </pc:sldChg>
      <pc:sldChg chg="modSp mod">
        <pc:chgData name="Jordan Derk" userId="4cee7fd2-18ae-45a0-8743-b91db45b97a1" providerId="ADAL" clId="{34D2FBB7-FF80-431D-BF8A-DE01DF151A8A}" dt="2024-07-25T19:49:27.417" v="335" actId="20577"/>
        <pc:sldMkLst>
          <pc:docMk/>
          <pc:sldMk cId="125685745" sldId="1117"/>
        </pc:sldMkLst>
        <pc:spChg chg="mod">
          <ac:chgData name="Jordan Derk" userId="4cee7fd2-18ae-45a0-8743-b91db45b97a1" providerId="ADAL" clId="{34D2FBB7-FF80-431D-BF8A-DE01DF151A8A}" dt="2024-07-25T19:49:27.417" v="335" actId="20577"/>
          <ac:spMkLst>
            <pc:docMk/>
            <pc:sldMk cId="125685745" sldId="1117"/>
            <ac:spMk id="3" creationId="{A3B1559B-9C50-FEBB-DDEF-A271B98E74A7}"/>
          </ac:spMkLst>
        </pc:spChg>
      </pc:sldChg>
      <pc:sldChg chg="modSp del mod">
        <pc:chgData name="Jordan Derk" userId="4cee7fd2-18ae-45a0-8743-b91db45b97a1" providerId="ADAL" clId="{34D2FBB7-FF80-431D-BF8A-DE01DF151A8A}" dt="2024-07-25T19:37:11.465" v="227" actId="47"/>
        <pc:sldMkLst>
          <pc:docMk/>
          <pc:sldMk cId="1962774764" sldId="1118"/>
        </pc:sldMkLst>
        <pc:spChg chg="mod">
          <ac:chgData name="Jordan Derk" userId="4cee7fd2-18ae-45a0-8743-b91db45b97a1" providerId="ADAL" clId="{34D2FBB7-FF80-431D-BF8A-DE01DF151A8A}" dt="2024-07-23T17:25:46.237" v="50" actId="6549"/>
          <ac:spMkLst>
            <pc:docMk/>
            <pc:sldMk cId="1962774764" sldId="1118"/>
            <ac:spMk id="3" creationId="{A3B1559B-9C50-FEBB-DDEF-A271B98E74A7}"/>
          </ac:spMkLst>
        </pc:spChg>
      </pc:sldChg>
      <pc:sldChg chg="modSp del mod">
        <pc:chgData name="Jordan Derk" userId="4cee7fd2-18ae-45a0-8743-b91db45b97a1" providerId="ADAL" clId="{34D2FBB7-FF80-431D-BF8A-DE01DF151A8A}" dt="2024-07-25T19:37:12.665" v="228" actId="47"/>
        <pc:sldMkLst>
          <pc:docMk/>
          <pc:sldMk cId="2859916469" sldId="1119"/>
        </pc:sldMkLst>
        <pc:spChg chg="mod">
          <ac:chgData name="Jordan Derk" userId="4cee7fd2-18ae-45a0-8743-b91db45b97a1" providerId="ADAL" clId="{34D2FBB7-FF80-431D-BF8A-DE01DF151A8A}" dt="2024-07-23T17:25:52.370" v="51" actId="6549"/>
          <ac:spMkLst>
            <pc:docMk/>
            <pc:sldMk cId="2859916469" sldId="1119"/>
            <ac:spMk id="3" creationId="{A3B1559B-9C50-FEBB-DDEF-A271B98E74A7}"/>
          </ac:spMkLst>
        </pc:spChg>
      </pc:sldChg>
    </pc:docChg>
  </pc:docChgLst>
  <pc:docChgLst>
    <pc:chgData name="Samuel Kim" userId="0b4e8f1a-35cc-4769-966d-024c662a6df8" providerId="ADAL" clId="{DB08E872-6E04-43D2-9DF8-EEBF90D6E301}"/>
    <pc:docChg chg="undo redo custSel addSld delSld modSld sldOrd">
      <pc:chgData name="Samuel Kim" userId="0b4e8f1a-35cc-4769-966d-024c662a6df8" providerId="ADAL" clId="{DB08E872-6E04-43D2-9DF8-EEBF90D6E301}" dt="2024-07-16T23:20:39.621" v="2992" actId="313"/>
      <pc:docMkLst>
        <pc:docMk/>
      </pc:docMkLst>
      <pc:sldChg chg="addSp delSp modSp mod chgLayout">
        <pc:chgData name="Samuel Kim" userId="0b4e8f1a-35cc-4769-966d-024c662a6df8" providerId="ADAL" clId="{DB08E872-6E04-43D2-9DF8-EEBF90D6E301}" dt="2024-06-14T20:59:43.563" v="1" actId="6264"/>
        <pc:sldMkLst>
          <pc:docMk/>
          <pc:sldMk cId="3914304202" sldId="256"/>
        </pc:sldMkLst>
        <pc:spChg chg="mod ord">
          <ac:chgData name="Samuel Kim" userId="0b4e8f1a-35cc-4769-966d-024c662a6df8" providerId="ADAL" clId="{DB08E872-6E04-43D2-9DF8-EEBF90D6E301}" dt="2024-06-14T20:59:43.563" v="1" actId="6264"/>
          <ac:spMkLst>
            <pc:docMk/>
            <pc:sldMk cId="3914304202" sldId="256"/>
            <ac:spMk id="2" creationId="{57DB54F3-04F0-6493-AAC6-2307B4D569EA}"/>
          </ac:spMkLst>
        </pc:spChg>
        <pc:spChg chg="add del mod">
          <ac:chgData name="Samuel Kim" userId="0b4e8f1a-35cc-4769-966d-024c662a6df8" providerId="ADAL" clId="{DB08E872-6E04-43D2-9DF8-EEBF90D6E301}" dt="2024-06-14T20:59:43.563" v="1" actId="6264"/>
          <ac:spMkLst>
            <pc:docMk/>
            <pc:sldMk cId="3914304202" sldId="256"/>
            <ac:spMk id="3" creationId="{13B29382-6F23-A9C3-585F-6158C3FADA07}"/>
          </ac:spMkLst>
        </pc:spChg>
        <pc:spChg chg="add del mod">
          <ac:chgData name="Samuel Kim" userId="0b4e8f1a-35cc-4769-966d-024c662a6df8" providerId="ADAL" clId="{DB08E872-6E04-43D2-9DF8-EEBF90D6E301}" dt="2024-06-14T20:59:43.563" v="1" actId="6264"/>
          <ac:spMkLst>
            <pc:docMk/>
            <pc:sldMk cId="3914304202" sldId="256"/>
            <ac:spMk id="4" creationId="{48DA31D7-8080-E9D1-582D-DBFE78C4FDF4}"/>
          </ac:spMkLst>
        </pc:spChg>
        <pc:spChg chg="add del mod">
          <ac:chgData name="Samuel Kim" userId="0b4e8f1a-35cc-4769-966d-024c662a6df8" providerId="ADAL" clId="{DB08E872-6E04-43D2-9DF8-EEBF90D6E301}" dt="2024-06-14T20:59:43.563" v="1" actId="6264"/>
          <ac:spMkLst>
            <pc:docMk/>
            <pc:sldMk cId="3914304202" sldId="256"/>
            <ac:spMk id="5" creationId="{7E618033-7ED7-B2F2-EC02-B815D8205E24}"/>
          </ac:spMkLst>
        </pc:spChg>
        <pc:spChg chg="mod ord">
          <ac:chgData name="Samuel Kim" userId="0b4e8f1a-35cc-4769-966d-024c662a6df8" providerId="ADAL" clId="{DB08E872-6E04-43D2-9DF8-EEBF90D6E301}" dt="2024-06-14T20:59:43.563" v="1" actId="6264"/>
          <ac:spMkLst>
            <pc:docMk/>
            <pc:sldMk cId="3914304202" sldId="256"/>
            <ac:spMk id="13" creationId="{AF2958D5-1619-BC47-A469-9664C492C525}"/>
          </ac:spMkLst>
        </pc:spChg>
        <pc:spChg chg="mod ord">
          <ac:chgData name="Samuel Kim" userId="0b4e8f1a-35cc-4769-966d-024c662a6df8" providerId="ADAL" clId="{DB08E872-6E04-43D2-9DF8-EEBF90D6E301}" dt="2024-06-14T20:59:43.563" v="1" actId="6264"/>
          <ac:spMkLst>
            <pc:docMk/>
            <pc:sldMk cId="3914304202" sldId="256"/>
            <ac:spMk id="14" creationId="{F80A764F-A0D7-8A4E-B1F9-C32D5F0C53BF}"/>
          </ac:spMkLst>
        </pc:spChg>
      </pc:sldChg>
      <pc:sldChg chg="modSp mod addCm">
        <pc:chgData name="Samuel Kim" userId="0b4e8f1a-35cc-4769-966d-024c662a6df8" providerId="ADAL" clId="{DB08E872-6E04-43D2-9DF8-EEBF90D6E301}" dt="2024-07-05T20:57:25.072" v="2988" actId="20577"/>
        <pc:sldMkLst>
          <pc:docMk/>
          <pc:sldMk cId="1450091703" sldId="259"/>
        </pc:sldMkLst>
        <pc:spChg chg="mod">
          <ac:chgData name="Samuel Kim" userId="0b4e8f1a-35cc-4769-966d-024c662a6df8" providerId="ADAL" clId="{DB08E872-6E04-43D2-9DF8-EEBF90D6E301}" dt="2024-07-05T20:57:25.072" v="2988" actId="20577"/>
          <ac:spMkLst>
            <pc:docMk/>
            <pc:sldMk cId="1450091703" sldId="259"/>
            <ac:spMk id="4" creationId="{1DA6BF12-AF7D-9F16-7647-20A174244D02}"/>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00:49.473" v="8"/>
              <pc2:cmMkLst xmlns:pc2="http://schemas.microsoft.com/office/powerpoint/2019/9/main/command">
                <pc:docMk/>
                <pc:sldMk cId="1450091703" sldId="259"/>
                <pc2:cmMk id="{3DEDBD75-EA6D-43A0-BEBB-BD6A7418E142}"/>
              </pc2:cmMkLst>
            </pc226:cmChg>
          </p:ext>
        </pc:extLst>
      </pc:sldChg>
      <pc:sldChg chg="modSp del mod">
        <pc:chgData name="Samuel Kim" userId="0b4e8f1a-35cc-4769-966d-024c662a6df8" providerId="ADAL" clId="{DB08E872-6E04-43D2-9DF8-EEBF90D6E301}" dt="2024-06-28T21:48:19.062" v="2488" actId="47"/>
        <pc:sldMkLst>
          <pc:docMk/>
          <pc:sldMk cId="1456226579" sldId="993"/>
        </pc:sldMkLst>
        <pc:spChg chg="mod">
          <ac:chgData name="Samuel Kim" userId="0b4e8f1a-35cc-4769-966d-024c662a6df8" providerId="ADAL" clId="{DB08E872-6E04-43D2-9DF8-EEBF90D6E301}" dt="2024-06-28T21:48:04.871" v="2486" actId="20577"/>
          <ac:spMkLst>
            <pc:docMk/>
            <pc:sldMk cId="1456226579" sldId="993"/>
            <ac:spMk id="6" creationId="{5DBDEEFF-9F3A-678C-1906-79F6F1CC864F}"/>
          </ac:spMkLst>
        </pc:spChg>
      </pc:sldChg>
      <pc:sldChg chg="modSp mod">
        <pc:chgData name="Samuel Kim" userId="0b4e8f1a-35cc-4769-966d-024c662a6df8" providerId="ADAL" clId="{DB08E872-6E04-43D2-9DF8-EEBF90D6E301}" dt="2024-06-28T19:38:49.983" v="443" actId="20577"/>
        <pc:sldMkLst>
          <pc:docMk/>
          <pc:sldMk cId="1279160646" sldId="1081"/>
        </pc:sldMkLst>
        <pc:spChg chg="mod">
          <ac:chgData name="Samuel Kim" userId="0b4e8f1a-35cc-4769-966d-024c662a6df8" providerId="ADAL" clId="{DB08E872-6E04-43D2-9DF8-EEBF90D6E301}" dt="2024-06-28T19:38:49.983" v="443" actId="20577"/>
          <ac:spMkLst>
            <pc:docMk/>
            <pc:sldMk cId="1279160646" sldId="1081"/>
            <ac:spMk id="3" creationId="{A5DE34D2-1F65-8CFC-FBA5-FE6B7875D7C1}"/>
          </ac:spMkLst>
        </pc:spChg>
      </pc:sldChg>
      <pc:sldChg chg="delSp mod">
        <pc:chgData name="Samuel Kim" userId="0b4e8f1a-35cc-4769-966d-024c662a6df8" providerId="ADAL" clId="{DB08E872-6E04-43D2-9DF8-EEBF90D6E301}" dt="2024-06-28T21:46:23.950" v="2435" actId="478"/>
        <pc:sldMkLst>
          <pc:docMk/>
          <pc:sldMk cId="2175414920" sldId="1083"/>
        </pc:sldMkLst>
        <pc:spChg chg="del">
          <ac:chgData name="Samuel Kim" userId="0b4e8f1a-35cc-4769-966d-024c662a6df8" providerId="ADAL" clId="{DB08E872-6E04-43D2-9DF8-EEBF90D6E301}" dt="2024-06-28T21:46:23.950" v="2435" actId="478"/>
          <ac:spMkLst>
            <pc:docMk/>
            <pc:sldMk cId="2175414920" sldId="1083"/>
            <ac:spMk id="5" creationId="{E28390BF-F918-8A16-F6F6-3C7BC2A476E7}"/>
          </ac:spMkLst>
        </pc:spChg>
        <pc:spChg chg="del">
          <ac:chgData name="Samuel Kim" userId="0b4e8f1a-35cc-4769-966d-024c662a6df8" providerId="ADAL" clId="{DB08E872-6E04-43D2-9DF8-EEBF90D6E301}" dt="2024-06-28T21:46:23.950" v="2435" actId="478"/>
          <ac:spMkLst>
            <pc:docMk/>
            <pc:sldMk cId="2175414920" sldId="1083"/>
            <ac:spMk id="6" creationId="{1F3042DD-9152-4323-531D-97A3D597003E}"/>
          </ac:spMkLst>
        </pc:spChg>
      </pc:sldChg>
      <pc:sldChg chg="addSp delSp modSp mod addCm modCm chgLayout">
        <pc:chgData name="Samuel Kim" userId="0b4e8f1a-35cc-4769-966d-024c662a6df8" providerId="ADAL" clId="{DB08E872-6E04-43D2-9DF8-EEBF90D6E301}" dt="2024-06-14T21:02:18.816" v="40" actId="6264"/>
        <pc:sldMkLst>
          <pc:docMk/>
          <pc:sldMk cId="2892038610" sldId="1085"/>
        </pc:sldMkLst>
        <pc:spChg chg="mod ord">
          <ac:chgData name="Samuel Kim" userId="0b4e8f1a-35cc-4769-966d-024c662a6df8" providerId="ADAL" clId="{DB08E872-6E04-43D2-9DF8-EEBF90D6E301}" dt="2024-06-14T21:02:18.816" v="40" actId="6264"/>
          <ac:spMkLst>
            <pc:docMk/>
            <pc:sldMk cId="2892038610" sldId="1085"/>
            <ac:spMk id="2" creationId="{CA71C35B-D741-0100-7933-098EE625FE42}"/>
          </ac:spMkLst>
        </pc:spChg>
        <pc:spChg chg="mod ord">
          <ac:chgData name="Samuel Kim" userId="0b4e8f1a-35cc-4769-966d-024c662a6df8" providerId="ADAL" clId="{DB08E872-6E04-43D2-9DF8-EEBF90D6E301}" dt="2024-06-14T21:02:18.816" v="40" actId="6264"/>
          <ac:spMkLst>
            <pc:docMk/>
            <pc:sldMk cId="2892038610" sldId="1085"/>
            <ac:spMk id="3" creationId="{FBD49E8D-447B-77A1-0A25-22CFB1184363}"/>
          </ac:spMkLst>
        </pc:spChg>
        <pc:spChg chg="add del">
          <ac:chgData name="Samuel Kim" userId="0b4e8f1a-35cc-4769-966d-024c662a6df8" providerId="ADAL" clId="{DB08E872-6E04-43D2-9DF8-EEBF90D6E301}" dt="2024-06-14T21:02:18.816" v="40" actId="6264"/>
          <ac:spMkLst>
            <pc:docMk/>
            <pc:sldMk cId="2892038610" sldId="1085"/>
            <ac:spMk id="4" creationId="{537B5DC7-91FC-BD08-6A1B-E4DBC7404D45}"/>
          </ac:spMkLst>
        </pc:spChg>
        <pc:spChg chg="add del">
          <ac:chgData name="Samuel Kim" userId="0b4e8f1a-35cc-4769-966d-024c662a6df8" providerId="ADAL" clId="{DB08E872-6E04-43D2-9DF8-EEBF90D6E301}" dt="2024-06-14T21:02:18.816" v="40" actId="6264"/>
          <ac:spMkLst>
            <pc:docMk/>
            <pc:sldMk cId="2892038610" sldId="1085"/>
            <ac:spMk id="5" creationId="{3473338C-6A30-30D1-0029-048A6E308142}"/>
          </ac:spMkLst>
        </pc:spChg>
        <pc:spChg chg="add del">
          <ac:chgData name="Samuel Kim" userId="0b4e8f1a-35cc-4769-966d-024c662a6df8" providerId="ADAL" clId="{DB08E872-6E04-43D2-9DF8-EEBF90D6E301}" dt="2024-06-14T21:02:18.816" v="40" actId="6264"/>
          <ac:spMkLst>
            <pc:docMk/>
            <pc:sldMk cId="2892038610" sldId="1085"/>
            <ac:spMk id="6" creationId="{B0AE64AF-EA58-91EC-6A5F-2D8797E45145}"/>
          </ac:spMkLst>
        </pc:spChg>
        <pc:spChg chg="add del">
          <ac:chgData name="Samuel Kim" userId="0b4e8f1a-35cc-4769-966d-024c662a6df8" providerId="ADAL" clId="{DB08E872-6E04-43D2-9DF8-EEBF90D6E301}" dt="2024-06-14T21:02:18.816" v="40" actId="6264"/>
          <ac:spMkLst>
            <pc:docMk/>
            <pc:sldMk cId="2892038610" sldId="1085"/>
            <ac:spMk id="7" creationId="{E151F35D-72C5-9A4B-F103-F3E25C40CCED}"/>
          </ac:spMkLst>
        </pc:spChg>
        <pc:spChg chg="add del">
          <ac:chgData name="Samuel Kim" userId="0b4e8f1a-35cc-4769-966d-024c662a6df8" providerId="ADAL" clId="{DB08E872-6E04-43D2-9DF8-EEBF90D6E301}" dt="2024-06-14T21:02:18.816" v="40" actId="6264"/>
          <ac:spMkLst>
            <pc:docMk/>
            <pc:sldMk cId="2892038610" sldId="1085"/>
            <ac:spMk id="8" creationId="{DCFEE6D3-EB86-E93C-8C79-C5238194BAA5}"/>
          </ac:spMkLst>
        </pc:spChg>
        <pc:spChg chg="add del">
          <ac:chgData name="Samuel Kim" userId="0b4e8f1a-35cc-4769-966d-024c662a6df8" providerId="ADAL" clId="{DB08E872-6E04-43D2-9DF8-EEBF90D6E301}" dt="2024-06-14T21:02:18.816" v="40" actId="6264"/>
          <ac:spMkLst>
            <pc:docMk/>
            <pc:sldMk cId="2892038610" sldId="1085"/>
            <ac:spMk id="9" creationId="{8984476B-3A40-EBB6-E614-F4E42027EED7}"/>
          </ac:spMkLst>
        </pc:spChg>
        <pc:spChg chg="add del">
          <ac:chgData name="Samuel Kim" userId="0b4e8f1a-35cc-4769-966d-024c662a6df8" providerId="ADAL" clId="{DB08E872-6E04-43D2-9DF8-EEBF90D6E301}" dt="2024-06-14T21:02:18.816" v="40" actId="6264"/>
          <ac:spMkLst>
            <pc:docMk/>
            <pc:sldMk cId="2892038610" sldId="1085"/>
            <ac:spMk id="10" creationId="{1DF12A7B-73D0-66A2-D7E9-2F6DB4927F1A}"/>
          </ac:spMkLst>
        </pc:spChg>
        <pc:spChg chg="add del">
          <ac:chgData name="Samuel Kim" userId="0b4e8f1a-35cc-4769-966d-024c662a6df8" providerId="ADAL" clId="{DB08E872-6E04-43D2-9DF8-EEBF90D6E301}" dt="2024-06-14T21:02:18.816" v="40" actId="6264"/>
          <ac:spMkLst>
            <pc:docMk/>
            <pc:sldMk cId="2892038610" sldId="1085"/>
            <ac:spMk id="11" creationId="{A5606905-FA4E-1627-9001-EA6DBBC4F99B}"/>
          </ac:spMkLst>
        </pc:spChg>
        <pc:spChg chg="add del">
          <ac:chgData name="Samuel Kim" userId="0b4e8f1a-35cc-4769-966d-024c662a6df8" providerId="ADAL" clId="{DB08E872-6E04-43D2-9DF8-EEBF90D6E301}" dt="2024-06-14T21:02:18.816" v="40" actId="6264"/>
          <ac:spMkLst>
            <pc:docMk/>
            <pc:sldMk cId="2892038610" sldId="1085"/>
            <ac:spMk id="12" creationId="{07A901C3-37BB-F1F0-5344-CABD6EA12D9D}"/>
          </ac:spMkLst>
        </pc:spChg>
        <pc:spChg chg="add del">
          <ac:chgData name="Samuel Kim" userId="0b4e8f1a-35cc-4769-966d-024c662a6df8" providerId="ADAL" clId="{DB08E872-6E04-43D2-9DF8-EEBF90D6E301}" dt="2024-06-14T21:02:18.816" v="40" actId="6264"/>
          <ac:spMkLst>
            <pc:docMk/>
            <pc:sldMk cId="2892038610" sldId="1085"/>
            <ac:spMk id="13" creationId="{AC2D8812-62DD-E735-41B3-D7A75F413335}"/>
          </ac:spMkLst>
        </pc:spChg>
        <pc:spChg chg="add del">
          <ac:chgData name="Samuel Kim" userId="0b4e8f1a-35cc-4769-966d-024c662a6df8" providerId="ADAL" clId="{DB08E872-6E04-43D2-9DF8-EEBF90D6E301}" dt="2024-06-14T21:02:18.816" v="40" actId="6264"/>
          <ac:spMkLst>
            <pc:docMk/>
            <pc:sldMk cId="2892038610" sldId="1085"/>
            <ac:spMk id="14" creationId="{1A5CAA84-033C-4AB6-C24C-D20E0E6CE734}"/>
          </ac:spMkLst>
        </pc:spChg>
        <pc:spChg chg="add del">
          <ac:chgData name="Samuel Kim" userId="0b4e8f1a-35cc-4769-966d-024c662a6df8" providerId="ADAL" clId="{DB08E872-6E04-43D2-9DF8-EEBF90D6E301}" dt="2024-06-14T21:02:18.816" v="40" actId="6264"/>
          <ac:spMkLst>
            <pc:docMk/>
            <pc:sldMk cId="2892038610" sldId="1085"/>
            <ac:spMk id="15" creationId="{EC31DCE8-A02B-7638-B617-CA310B32D5EC}"/>
          </ac:spMkLst>
        </pc:spChg>
        <pc:spChg chg="add del">
          <ac:chgData name="Samuel Kim" userId="0b4e8f1a-35cc-4769-966d-024c662a6df8" providerId="ADAL" clId="{DB08E872-6E04-43D2-9DF8-EEBF90D6E301}" dt="2024-06-14T21:02:18.816" v="40" actId="6264"/>
          <ac:spMkLst>
            <pc:docMk/>
            <pc:sldMk cId="2892038610" sldId="1085"/>
            <ac:spMk id="16" creationId="{F8E24FBA-7077-5085-82DB-EE3E300A212F}"/>
          </ac:spMkLst>
        </pc:spChg>
        <pc:spChg chg="add del">
          <ac:chgData name="Samuel Kim" userId="0b4e8f1a-35cc-4769-966d-024c662a6df8" providerId="ADAL" clId="{DB08E872-6E04-43D2-9DF8-EEBF90D6E301}" dt="2024-06-14T21:02:18.816" v="40" actId="6264"/>
          <ac:spMkLst>
            <pc:docMk/>
            <pc:sldMk cId="2892038610" sldId="1085"/>
            <ac:spMk id="17" creationId="{70D73E5F-E1C7-36DC-F51B-7BAB08387586}"/>
          </ac:spMkLst>
        </pc:spChg>
        <pc:spChg chg="add del">
          <ac:chgData name="Samuel Kim" userId="0b4e8f1a-35cc-4769-966d-024c662a6df8" providerId="ADAL" clId="{DB08E872-6E04-43D2-9DF8-EEBF90D6E301}" dt="2024-06-14T21:02:18.816" v="40" actId="6264"/>
          <ac:spMkLst>
            <pc:docMk/>
            <pc:sldMk cId="2892038610" sldId="1085"/>
            <ac:spMk id="18" creationId="{2DDBCC5B-3083-42B0-B57B-43DC42C5F8C8}"/>
          </ac:spMkLst>
        </pc:spChg>
        <pc:spChg chg="add del">
          <ac:chgData name="Samuel Kim" userId="0b4e8f1a-35cc-4769-966d-024c662a6df8" providerId="ADAL" clId="{DB08E872-6E04-43D2-9DF8-EEBF90D6E301}" dt="2024-06-14T21:02:18.816" v="40" actId="6264"/>
          <ac:spMkLst>
            <pc:docMk/>
            <pc:sldMk cId="2892038610" sldId="1085"/>
            <ac:spMk id="19" creationId="{E4BF1757-685E-A983-BACE-605A72C6B164}"/>
          </ac:spMkLst>
        </pc:spChg>
        <pc:spChg chg="add del">
          <ac:chgData name="Samuel Kim" userId="0b4e8f1a-35cc-4769-966d-024c662a6df8" providerId="ADAL" clId="{DB08E872-6E04-43D2-9DF8-EEBF90D6E301}" dt="2024-06-14T21:02:18.816" v="40" actId="6264"/>
          <ac:spMkLst>
            <pc:docMk/>
            <pc:sldMk cId="2892038610" sldId="1085"/>
            <ac:spMk id="20" creationId="{1A74300F-CE30-A538-6F78-6FB382B46FAC}"/>
          </ac:spMkLst>
        </pc:spChg>
        <pc:spChg chg="add del">
          <ac:chgData name="Samuel Kim" userId="0b4e8f1a-35cc-4769-966d-024c662a6df8" providerId="ADAL" clId="{DB08E872-6E04-43D2-9DF8-EEBF90D6E301}" dt="2024-06-14T21:02:18.816" v="40" actId="6264"/>
          <ac:spMkLst>
            <pc:docMk/>
            <pc:sldMk cId="2892038610" sldId="1085"/>
            <ac:spMk id="21" creationId="{D304F0C1-CDC2-1709-A2DD-49453E9EFAED}"/>
          </ac:spMkLst>
        </pc:spChg>
        <pc:spChg chg="add del">
          <ac:chgData name="Samuel Kim" userId="0b4e8f1a-35cc-4769-966d-024c662a6df8" providerId="ADAL" clId="{DB08E872-6E04-43D2-9DF8-EEBF90D6E301}" dt="2024-06-14T21:02:18.816" v="40" actId="6264"/>
          <ac:spMkLst>
            <pc:docMk/>
            <pc:sldMk cId="2892038610" sldId="1085"/>
            <ac:spMk id="22" creationId="{9B3D2C1B-847F-B283-C422-7BB0D7C9942A}"/>
          </ac:spMkLst>
        </pc:spChg>
        <pc:spChg chg="add del">
          <ac:chgData name="Samuel Kim" userId="0b4e8f1a-35cc-4769-966d-024c662a6df8" providerId="ADAL" clId="{DB08E872-6E04-43D2-9DF8-EEBF90D6E301}" dt="2024-06-14T21:02:18.816" v="40" actId="6264"/>
          <ac:spMkLst>
            <pc:docMk/>
            <pc:sldMk cId="2892038610" sldId="1085"/>
            <ac:spMk id="23" creationId="{4B4734CF-AD03-E71C-0CC9-A63ED9B73CE1}"/>
          </ac:spMkLst>
        </pc:spChg>
        <pc:spChg chg="mod ord">
          <ac:chgData name="Samuel Kim" userId="0b4e8f1a-35cc-4769-966d-024c662a6df8" providerId="ADAL" clId="{DB08E872-6E04-43D2-9DF8-EEBF90D6E301}" dt="2024-06-14T21:02:18.816" v="40" actId="6264"/>
          <ac:spMkLst>
            <pc:docMk/>
            <pc:sldMk cId="2892038610" sldId="1085"/>
            <ac:spMk id="24" creationId="{FE1310B7-0735-C125-584C-3A22305BD693}"/>
          </ac:spMkLst>
        </pc:spChg>
        <pc:spChg chg="add del mod">
          <ac:chgData name="Samuel Kim" userId="0b4e8f1a-35cc-4769-966d-024c662a6df8" providerId="ADAL" clId="{DB08E872-6E04-43D2-9DF8-EEBF90D6E301}" dt="2024-06-14T21:02:18.816" v="40" actId="6264"/>
          <ac:spMkLst>
            <pc:docMk/>
            <pc:sldMk cId="2892038610" sldId="1085"/>
            <ac:spMk id="26" creationId="{8646F247-009E-66B1-CAE4-9E759333915D}"/>
          </ac:spMkLst>
        </pc:spChg>
        <pc:spChg chg="add del mod">
          <ac:chgData name="Samuel Kim" userId="0b4e8f1a-35cc-4769-966d-024c662a6df8" providerId="ADAL" clId="{DB08E872-6E04-43D2-9DF8-EEBF90D6E301}" dt="2024-06-14T21:02:18.816" v="40" actId="6264"/>
          <ac:spMkLst>
            <pc:docMk/>
            <pc:sldMk cId="2892038610" sldId="1085"/>
            <ac:spMk id="27" creationId="{F7D075B2-5DCE-31F3-FDC5-B8A65EF58B5E}"/>
          </ac:spMkLst>
        </pc:spChg>
        <pc:spChg chg="add del mod">
          <ac:chgData name="Samuel Kim" userId="0b4e8f1a-35cc-4769-966d-024c662a6df8" providerId="ADAL" clId="{DB08E872-6E04-43D2-9DF8-EEBF90D6E301}" dt="2024-06-14T21:02:18.816" v="40" actId="6264"/>
          <ac:spMkLst>
            <pc:docMk/>
            <pc:sldMk cId="2892038610" sldId="1085"/>
            <ac:spMk id="28" creationId="{076691D3-D8B6-B0C8-0F94-3979474840AC}"/>
          </ac:spMkLst>
        </pc:spChg>
        <pc:spChg chg="add del mod ord">
          <ac:chgData name="Samuel Kim" userId="0b4e8f1a-35cc-4769-966d-024c662a6df8" providerId="ADAL" clId="{DB08E872-6E04-43D2-9DF8-EEBF90D6E301}" dt="2024-06-14T21:02:18.816" v="40" actId="6264"/>
          <ac:spMkLst>
            <pc:docMk/>
            <pc:sldMk cId="2892038610" sldId="1085"/>
            <ac:spMk id="29" creationId="{C301E767-A016-CF10-D018-9F4072935FE8}"/>
          </ac:spMkLst>
        </pc:spChg>
        <pc:spChg chg="add del mod ord">
          <ac:chgData name="Samuel Kim" userId="0b4e8f1a-35cc-4769-966d-024c662a6df8" providerId="ADAL" clId="{DB08E872-6E04-43D2-9DF8-EEBF90D6E301}" dt="2024-06-14T21:02:18.816" v="40" actId="6264"/>
          <ac:spMkLst>
            <pc:docMk/>
            <pc:sldMk cId="2892038610" sldId="1085"/>
            <ac:spMk id="30" creationId="{05814950-AC4D-D236-CBA8-C7D376DE89E2}"/>
          </ac:spMkLst>
        </pc:spChg>
        <pc:spChg chg="add del mod ord">
          <ac:chgData name="Samuel Kim" userId="0b4e8f1a-35cc-4769-966d-024c662a6df8" providerId="ADAL" clId="{DB08E872-6E04-43D2-9DF8-EEBF90D6E301}" dt="2024-06-14T21:02:18.816" v="40" actId="6264"/>
          <ac:spMkLst>
            <pc:docMk/>
            <pc:sldMk cId="2892038610" sldId="1085"/>
            <ac:spMk id="31" creationId="{80B82C56-04E4-77F9-498D-AA9EA549FA47}"/>
          </ac:spMkLst>
        </pc:spChg>
        <pc:spChg chg="add del mod ord">
          <ac:chgData name="Samuel Kim" userId="0b4e8f1a-35cc-4769-966d-024c662a6df8" providerId="ADAL" clId="{DB08E872-6E04-43D2-9DF8-EEBF90D6E301}" dt="2024-06-14T21:02:18.816" v="40" actId="6264"/>
          <ac:spMkLst>
            <pc:docMk/>
            <pc:sldMk cId="2892038610" sldId="1085"/>
            <ac:spMk id="32" creationId="{C5CF9908-CEAB-39AF-6028-48171F5E3692}"/>
          </ac:spMkLst>
        </pc:spChg>
        <pc:spChg chg="add del mod ord">
          <ac:chgData name="Samuel Kim" userId="0b4e8f1a-35cc-4769-966d-024c662a6df8" providerId="ADAL" clId="{DB08E872-6E04-43D2-9DF8-EEBF90D6E301}" dt="2024-06-14T21:02:18.816" v="40" actId="6264"/>
          <ac:spMkLst>
            <pc:docMk/>
            <pc:sldMk cId="2892038610" sldId="1085"/>
            <ac:spMk id="33" creationId="{AFD5DE93-ED84-0F9A-24D5-E6BB3DAF3A4C}"/>
          </ac:spMkLst>
        </pc:spChg>
        <pc:spChg chg="add del mod ord">
          <ac:chgData name="Samuel Kim" userId="0b4e8f1a-35cc-4769-966d-024c662a6df8" providerId="ADAL" clId="{DB08E872-6E04-43D2-9DF8-EEBF90D6E301}" dt="2024-06-14T21:02:18.816" v="40" actId="6264"/>
          <ac:spMkLst>
            <pc:docMk/>
            <pc:sldMk cId="2892038610" sldId="1085"/>
            <ac:spMk id="34" creationId="{DB8C686C-20D6-1C08-9B58-1BF6E12B8A73}"/>
          </ac:spMkLst>
        </pc:spChg>
        <pc:spChg chg="add del mod ord">
          <ac:chgData name="Samuel Kim" userId="0b4e8f1a-35cc-4769-966d-024c662a6df8" providerId="ADAL" clId="{DB08E872-6E04-43D2-9DF8-EEBF90D6E301}" dt="2024-06-14T21:02:18.816" v="40" actId="6264"/>
          <ac:spMkLst>
            <pc:docMk/>
            <pc:sldMk cId="2892038610" sldId="1085"/>
            <ac:spMk id="35" creationId="{6E7AFD6A-644F-9F3E-07A5-122C1440F36E}"/>
          </ac:spMkLst>
        </pc:spChg>
        <pc:spChg chg="add del mod ord">
          <ac:chgData name="Samuel Kim" userId="0b4e8f1a-35cc-4769-966d-024c662a6df8" providerId="ADAL" clId="{DB08E872-6E04-43D2-9DF8-EEBF90D6E301}" dt="2024-06-14T21:02:18.816" v="40" actId="6264"/>
          <ac:spMkLst>
            <pc:docMk/>
            <pc:sldMk cId="2892038610" sldId="1085"/>
            <ac:spMk id="36" creationId="{140D95AD-71F6-6820-CB06-1F90BF8725CB}"/>
          </ac:spMkLst>
        </pc:spChg>
        <pc:spChg chg="add del mod ord">
          <ac:chgData name="Samuel Kim" userId="0b4e8f1a-35cc-4769-966d-024c662a6df8" providerId="ADAL" clId="{DB08E872-6E04-43D2-9DF8-EEBF90D6E301}" dt="2024-06-14T21:02:18.816" v="40" actId="6264"/>
          <ac:spMkLst>
            <pc:docMk/>
            <pc:sldMk cId="2892038610" sldId="1085"/>
            <ac:spMk id="37" creationId="{DC56A01B-1044-5B3E-79EE-93FF4064AC22}"/>
          </ac:spMkLst>
        </pc:spChg>
        <pc:spChg chg="add del mod ord">
          <ac:chgData name="Samuel Kim" userId="0b4e8f1a-35cc-4769-966d-024c662a6df8" providerId="ADAL" clId="{DB08E872-6E04-43D2-9DF8-EEBF90D6E301}" dt="2024-06-14T21:02:18.816" v="40" actId="6264"/>
          <ac:spMkLst>
            <pc:docMk/>
            <pc:sldMk cId="2892038610" sldId="1085"/>
            <ac:spMk id="38" creationId="{4A03A028-C03C-1CE1-C72E-9DAB20F17342}"/>
          </ac:spMkLst>
        </pc:spChg>
        <pc:spChg chg="add del mod ord">
          <ac:chgData name="Samuel Kim" userId="0b4e8f1a-35cc-4769-966d-024c662a6df8" providerId="ADAL" clId="{DB08E872-6E04-43D2-9DF8-EEBF90D6E301}" dt="2024-06-14T21:02:18.816" v="40" actId="6264"/>
          <ac:spMkLst>
            <pc:docMk/>
            <pc:sldMk cId="2892038610" sldId="1085"/>
            <ac:spMk id="39" creationId="{39155ACF-39B5-05FA-2DBD-E6DD2F5E6C71}"/>
          </ac:spMkLst>
        </pc:spChg>
        <pc:spChg chg="add del mod ord">
          <ac:chgData name="Samuel Kim" userId="0b4e8f1a-35cc-4769-966d-024c662a6df8" providerId="ADAL" clId="{DB08E872-6E04-43D2-9DF8-EEBF90D6E301}" dt="2024-06-14T21:02:18.816" v="40" actId="6264"/>
          <ac:spMkLst>
            <pc:docMk/>
            <pc:sldMk cId="2892038610" sldId="1085"/>
            <ac:spMk id="40" creationId="{96ECF1BF-D631-4DA7-D544-6400CBF0C9C1}"/>
          </ac:spMkLst>
        </pc:spChg>
        <pc:spChg chg="add del mod ord">
          <ac:chgData name="Samuel Kim" userId="0b4e8f1a-35cc-4769-966d-024c662a6df8" providerId="ADAL" clId="{DB08E872-6E04-43D2-9DF8-EEBF90D6E301}" dt="2024-06-14T21:02:18.816" v="40" actId="6264"/>
          <ac:spMkLst>
            <pc:docMk/>
            <pc:sldMk cId="2892038610" sldId="1085"/>
            <ac:spMk id="41" creationId="{16745A6B-EA5C-0176-5100-F3D6C0D54110}"/>
          </ac:spMkLst>
        </pc:spChg>
        <pc:spChg chg="add del mod ord">
          <ac:chgData name="Samuel Kim" userId="0b4e8f1a-35cc-4769-966d-024c662a6df8" providerId="ADAL" clId="{DB08E872-6E04-43D2-9DF8-EEBF90D6E301}" dt="2024-06-14T21:02:18.816" v="40" actId="6264"/>
          <ac:spMkLst>
            <pc:docMk/>
            <pc:sldMk cId="2892038610" sldId="1085"/>
            <ac:spMk id="42" creationId="{E0C37A0A-1225-767A-39FF-90463E6D9016}"/>
          </ac:spMkLst>
        </pc:spChg>
        <pc:spChg chg="add del mod ord">
          <ac:chgData name="Samuel Kim" userId="0b4e8f1a-35cc-4769-966d-024c662a6df8" providerId="ADAL" clId="{DB08E872-6E04-43D2-9DF8-EEBF90D6E301}" dt="2024-06-14T21:02:18.816" v="40" actId="6264"/>
          <ac:spMkLst>
            <pc:docMk/>
            <pc:sldMk cId="2892038610" sldId="1085"/>
            <ac:spMk id="43" creationId="{F9AFF329-A994-8DDE-277F-038536B7C7F4}"/>
          </ac:spMkLst>
        </pc:spChg>
        <pc:spChg chg="add del mod ord">
          <ac:chgData name="Samuel Kim" userId="0b4e8f1a-35cc-4769-966d-024c662a6df8" providerId="ADAL" clId="{DB08E872-6E04-43D2-9DF8-EEBF90D6E301}" dt="2024-06-14T21:02:18.816" v="40" actId="6264"/>
          <ac:spMkLst>
            <pc:docMk/>
            <pc:sldMk cId="2892038610" sldId="1085"/>
            <ac:spMk id="44" creationId="{C91A43F8-9BD3-7D20-A67B-471AA249D541}"/>
          </ac:spMkLst>
        </pc:spChg>
        <pc:spChg chg="add del mod ord">
          <ac:chgData name="Samuel Kim" userId="0b4e8f1a-35cc-4769-966d-024c662a6df8" providerId="ADAL" clId="{DB08E872-6E04-43D2-9DF8-EEBF90D6E301}" dt="2024-06-14T21:02:18.816" v="40" actId="6264"/>
          <ac:spMkLst>
            <pc:docMk/>
            <pc:sldMk cId="2892038610" sldId="1085"/>
            <ac:spMk id="45" creationId="{05768C5D-EC75-FE2D-A14A-CED4D4E6AF50}"/>
          </ac:spMkLst>
        </pc:spChg>
        <pc:spChg chg="add del mod ord">
          <ac:chgData name="Samuel Kim" userId="0b4e8f1a-35cc-4769-966d-024c662a6df8" providerId="ADAL" clId="{DB08E872-6E04-43D2-9DF8-EEBF90D6E301}" dt="2024-06-14T21:02:18.816" v="40" actId="6264"/>
          <ac:spMkLst>
            <pc:docMk/>
            <pc:sldMk cId="2892038610" sldId="1085"/>
            <ac:spMk id="46" creationId="{254E178B-857B-F583-0928-0AA8D983921B}"/>
          </ac:spMkLst>
        </pc:spChg>
        <pc:spChg chg="add del mod ord">
          <ac:chgData name="Samuel Kim" userId="0b4e8f1a-35cc-4769-966d-024c662a6df8" providerId="ADAL" clId="{DB08E872-6E04-43D2-9DF8-EEBF90D6E301}" dt="2024-06-14T21:02:18.816" v="40" actId="6264"/>
          <ac:spMkLst>
            <pc:docMk/>
            <pc:sldMk cId="2892038610" sldId="1085"/>
            <ac:spMk id="47" creationId="{F20608CB-C385-97E3-3F1A-654BA0CB8A66}"/>
          </ac:spMkLst>
        </pc:spChg>
        <pc:spChg chg="add del mod ord">
          <ac:chgData name="Samuel Kim" userId="0b4e8f1a-35cc-4769-966d-024c662a6df8" providerId="ADAL" clId="{DB08E872-6E04-43D2-9DF8-EEBF90D6E301}" dt="2024-06-14T21:02:18.816" v="40" actId="6264"/>
          <ac:spMkLst>
            <pc:docMk/>
            <pc:sldMk cId="2892038610" sldId="1085"/>
            <ac:spMk id="48" creationId="{5835076B-40F5-D7E4-ED17-2A3638EF1EAC}"/>
          </ac:spMkLst>
        </pc:sp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DB08E872-6E04-43D2-9DF8-EEBF90D6E301}" dt="2024-06-14T21:02:18.816" v="40" actId="6264"/>
              <pc2:cmMkLst xmlns:pc2="http://schemas.microsoft.com/office/powerpoint/2019/9/main/command">
                <pc:docMk/>
                <pc:sldMk cId="2892038610" sldId="1085"/>
                <pc2:cmMk id="{2019386C-B6B6-43D3-8C2F-163852DD153D}"/>
              </pc2:cmMkLst>
            </pc226:cmChg>
          </p:ext>
        </pc:extLst>
      </pc:sldChg>
      <pc:sldChg chg="modSp mod addCm delCm">
        <pc:chgData name="Samuel Kim" userId="0b4e8f1a-35cc-4769-966d-024c662a6df8" providerId="ADAL" clId="{DB08E872-6E04-43D2-9DF8-EEBF90D6E301}" dt="2024-06-28T21:04:54.108" v="1026"/>
        <pc:sldMkLst>
          <pc:docMk/>
          <pc:sldMk cId="2220113067" sldId="1086"/>
        </pc:sldMkLst>
        <pc:spChg chg="mod">
          <ac:chgData name="Samuel Kim" userId="0b4e8f1a-35cc-4769-966d-024c662a6df8" providerId="ADAL" clId="{DB08E872-6E04-43D2-9DF8-EEBF90D6E301}" dt="2024-06-14T21:01:13.310" v="11" actId="20577"/>
          <ac:spMkLst>
            <pc:docMk/>
            <pc:sldMk cId="2220113067" sldId="1086"/>
            <ac:spMk id="2" creationId="{09B5AB1E-D9FA-2A4E-1E9D-F773BA44EFBA}"/>
          </ac:spMkLst>
        </pc:spChg>
        <pc:spChg chg="mod">
          <ac:chgData name="Samuel Kim" userId="0b4e8f1a-35cc-4769-966d-024c662a6df8" providerId="ADAL" clId="{DB08E872-6E04-43D2-9DF8-EEBF90D6E301}" dt="2024-06-14T21:02:45.335" v="48" actId="27636"/>
          <ac:spMkLst>
            <pc:docMk/>
            <pc:sldMk cId="2220113067" sldId="1086"/>
            <ac:spMk id="3" creationId="{EF04B9DE-EF84-E5B4-A64D-34155770FA88}"/>
          </ac:spMkLst>
        </pc:spChg>
        <pc:picChg chg="mod">
          <ac:chgData name="Samuel Kim" userId="0b4e8f1a-35cc-4769-966d-024c662a6df8" providerId="ADAL" clId="{DB08E872-6E04-43D2-9DF8-EEBF90D6E301}" dt="2024-06-28T21:04:50.841" v="1025" actId="18131"/>
          <ac:picMkLst>
            <pc:docMk/>
            <pc:sldMk cId="2220113067" sldId="1086"/>
            <ac:picMk id="25" creationId="{CA3F9E4E-C0EB-2770-F1E2-A7FDEDB090C9}"/>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01:47.107" v="14"/>
              <pc2:cmMkLst xmlns:pc2="http://schemas.microsoft.com/office/powerpoint/2019/9/main/command">
                <pc:docMk/>
                <pc:sldMk cId="2220113067" sldId="1086"/>
                <pc2:cmMk id="{748F7E3D-97DB-42E6-8A19-62144B5D153C}"/>
              </pc2:cmMkLst>
            </pc226:cmChg>
            <pc226:cmChg xmlns:pc226="http://schemas.microsoft.com/office/powerpoint/2022/06/main/command" chg="del">
              <pc226:chgData name="Samuel Kim" userId="0b4e8f1a-35cc-4769-966d-024c662a6df8" providerId="ADAL" clId="{DB08E872-6E04-43D2-9DF8-EEBF90D6E301}" dt="2024-06-28T21:04:54.108" v="1026"/>
              <pc2:cmMkLst xmlns:pc2="http://schemas.microsoft.com/office/powerpoint/2019/9/main/command">
                <pc:docMk/>
                <pc:sldMk cId="2220113067" sldId="1086"/>
                <pc2:cmMk id="{2D51F0A1-791F-0741-AABF-BCE242857CD9}"/>
              </pc2:cmMkLst>
            </pc226:cmChg>
          </p:ext>
        </pc:extLst>
      </pc:sldChg>
      <pc:sldChg chg="addCm delCm">
        <pc:chgData name="Samuel Kim" userId="0b4e8f1a-35cc-4769-966d-024c662a6df8" providerId="ADAL" clId="{DB08E872-6E04-43D2-9DF8-EEBF90D6E301}" dt="2024-06-28T19:34:36.231" v="377"/>
        <pc:sldMkLst>
          <pc:docMk/>
          <pc:sldMk cId="4108149577" sldId="1087"/>
        </pc:sldMkLst>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DB08E872-6E04-43D2-9DF8-EEBF90D6E301}" dt="2024-06-28T19:34:36.231" v="377"/>
              <pc2:cmMkLst xmlns:pc2="http://schemas.microsoft.com/office/powerpoint/2019/9/main/command">
                <pc:docMk/>
                <pc:sldMk cId="4108149577" sldId="1087"/>
                <pc2:cmMk id="{9D805EF7-5F2A-4B66-B6EF-9C852FD9C5F2}"/>
              </pc2:cmMkLst>
            </pc226:cmChg>
          </p:ext>
        </pc:extLst>
      </pc:sldChg>
      <pc:sldChg chg="modSp mod addCm modCm">
        <pc:chgData name="Samuel Kim" userId="0b4e8f1a-35cc-4769-966d-024c662a6df8" providerId="ADAL" clId="{DB08E872-6E04-43D2-9DF8-EEBF90D6E301}" dt="2024-06-29T10:18:25.876" v="2763" actId="20577"/>
        <pc:sldMkLst>
          <pc:docMk/>
          <pc:sldMk cId="1359064909" sldId="1088"/>
        </pc:sldMkLst>
        <pc:spChg chg="mod">
          <ac:chgData name="Samuel Kim" userId="0b4e8f1a-35cc-4769-966d-024c662a6df8" providerId="ADAL" clId="{DB08E872-6E04-43D2-9DF8-EEBF90D6E301}" dt="2024-06-29T10:18:25.876" v="2763" actId="20577"/>
          <ac:spMkLst>
            <pc:docMk/>
            <pc:sldMk cId="1359064909" sldId="1088"/>
            <ac:spMk id="2" creationId="{74798EAA-5CED-A6C2-A00B-B6F4609FC289}"/>
          </ac:spMkLst>
        </pc:spChg>
        <pc:spChg chg="mod">
          <ac:chgData name="Samuel Kim" userId="0b4e8f1a-35cc-4769-966d-024c662a6df8" providerId="ADAL" clId="{DB08E872-6E04-43D2-9DF8-EEBF90D6E301}" dt="2024-06-14T21:07:16.531" v="89" actId="113"/>
          <ac:spMkLst>
            <pc:docMk/>
            <pc:sldMk cId="1359064909" sldId="1088"/>
            <ac:spMk id="31" creationId="{B7AA0605-BAE2-9D4E-F3AE-A08412137CD4}"/>
          </ac:spMkLst>
        </pc:spChg>
        <pc:spChg chg="mod">
          <ac:chgData name="Samuel Kim" userId="0b4e8f1a-35cc-4769-966d-024c662a6df8" providerId="ADAL" clId="{DB08E872-6E04-43D2-9DF8-EEBF90D6E301}" dt="2024-06-14T21:07:19.448" v="90" actId="113"/>
          <ac:spMkLst>
            <pc:docMk/>
            <pc:sldMk cId="1359064909" sldId="1088"/>
            <ac:spMk id="33" creationId="{1673DFDB-3C96-CF11-4448-220A14CAF78F}"/>
          </ac:spMkLst>
        </pc:spChg>
        <pc:cxnChg chg="mod">
          <ac:chgData name="Samuel Kim" userId="0b4e8f1a-35cc-4769-966d-024c662a6df8" providerId="ADAL" clId="{DB08E872-6E04-43D2-9DF8-EEBF90D6E301}" dt="2024-06-14T21:07:42.376" v="94" actId="692"/>
          <ac:cxnSpMkLst>
            <pc:docMk/>
            <pc:sldMk cId="1359064909" sldId="1088"/>
            <ac:cxnSpMk id="30" creationId="{011F3E84-9DE4-81EC-BC92-26323CDB06E3}"/>
          </ac:cxnSpMkLst>
        </pc:cxnChg>
        <pc:extLst>
          <p:ext xmlns:p="http://schemas.openxmlformats.org/presentationml/2006/main" uri="{D6D511B9-2390-475A-947B-AFAB55BFBCF1}">
            <pc226:cmChg xmlns:pc226="http://schemas.microsoft.com/office/powerpoint/2022/06/main/command" chg="add mod">
              <pc226:chgData name="Samuel Kim" userId="0b4e8f1a-35cc-4769-966d-024c662a6df8" providerId="ADAL" clId="{DB08E872-6E04-43D2-9DF8-EEBF90D6E301}" dt="2024-06-14T21:09:18.653" v="96"/>
              <pc2:cmMkLst xmlns:pc2="http://schemas.microsoft.com/office/powerpoint/2019/9/main/command">
                <pc:docMk/>
                <pc:sldMk cId="1359064909" sldId="1088"/>
                <pc2:cmMk id="{066C65CC-B1E1-40A1-B92E-6599ED3352C8}"/>
              </pc2:cmMkLst>
            </pc226:cmChg>
          </p:ext>
        </pc:extLst>
      </pc:sldChg>
      <pc:sldChg chg="modSp mod addCm delCm modCm">
        <pc:chgData name="Samuel Kim" userId="0b4e8f1a-35cc-4769-966d-024c662a6df8" providerId="ADAL" clId="{DB08E872-6E04-43D2-9DF8-EEBF90D6E301}" dt="2024-06-28T21:05:49.179" v="1028" actId="18131"/>
        <pc:sldMkLst>
          <pc:docMk/>
          <pc:sldMk cId="2195058451" sldId="1089"/>
        </pc:sldMkLst>
        <pc:spChg chg="mod">
          <ac:chgData name="Samuel Kim" userId="0b4e8f1a-35cc-4769-966d-024c662a6df8" providerId="ADAL" clId="{DB08E872-6E04-43D2-9DF8-EEBF90D6E301}" dt="2024-06-14T21:05:41.673" v="66" actId="404"/>
          <ac:spMkLst>
            <pc:docMk/>
            <pc:sldMk cId="2195058451" sldId="1089"/>
            <ac:spMk id="3" creationId="{F0DCCCEF-F026-A8F9-0F32-4EE4749F648A}"/>
          </ac:spMkLst>
        </pc:spChg>
        <pc:picChg chg="mod">
          <ac:chgData name="Samuel Kim" userId="0b4e8f1a-35cc-4769-966d-024c662a6df8" providerId="ADAL" clId="{DB08E872-6E04-43D2-9DF8-EEBF90D6E301}" dt="2024-06-28T21:05:49.179" v="1028" actId="18131"/>
          <ac:picMkLst>
            <pc:docMk/>
            <pc:sldMk cId="2195058451" sldId="1089"/>
            <ac:picMk id="25" creationId="{0CB96817-FA53-2F9A-2DAA-0A726D97DE17}"/>
          </ac:picMkLst>
        </pc:picChg>
        <pc:extLst>
          <p:ext xmlns:p="http://schemas.openxmlformats.org/presentationml/2006/main" uri="{D6D511B9-2390-475A-947B-AFAB55BFBCF1}">
            <pc226:cmChg xmlns:pc226="http://schemas.microsoft.com/office/powerpoint/2022/06/main/command" chg="add del mod">
              <pc226:chgData name="Samuel Kim" userId="0b4e8f1a-35cc-4769-966d-024c662a6df8" providerId="ADAL" clId="{DB08E872-6E04-43D2-9DF8-EEBF90D6E301}" dt="2024-06-14T21:05:37.779" v="65"/>
              <pc2:cmMkLst xmlns:pc2="http://schemas.microsoft.com/office/powerpoint/2019/9/main/command">
                <pc:docMk/>
                <pc:sldMk cId="2195058451" sldId="1089"/>
                <pc2:cmMk id="{27EA4807-F95F-4BAC-933B-E900CD76173E}"/>
              </pc2:cmMkLst>
            </pc226:cmChg>
            <pc226:cmChg xmlns:pc226="http://schemas.microsoft.com/office/powerpoint/2022/06/main/command" chg="add">
              <pc226:chgData name="Samuel Kim" userId="0b4e8f1a-35cc-4769-966d-024c662a6df8" providerId="ADAL" clId="{DB08E872-6E04-43D2-9DF8-EEBF90D6E301}" dt="2024-06-14T21:05:08.330" v="62"/>
              <pc2:cmMkLst xmlns:pc2="http://schemas.microsoft.com/office/powerpoint/2019/9/main/command">
                <pc:docMk/>
                <pc:sldMk cId="2195058451" sldId="1089"/>
                <pc2:cmMk id="{A03CA246-93B9-4242-8F06-FC2D2CFF05F7}"/>
              </pc2:cmMkLst>
            </pc226:cmChg>
            <pc226:cmChg xmlns:pc226="http://schemas.microsoft.com/office/powerpoint/2022/06/main/command" chg="add del">
              <pc226:chgData name="Samuel Kim" userId="0b4e8f1a-35cc-4769-966d-024c662a6df8" providerId="ADAL" clId="{DB08E872-6E04-43D2-9DF8-EEBF90D6E301}" dt="2024-06-28T19:41:32.085" v="451"/>
              <pc2:cmMkLst xmlns:pc2="http://schemas.microsoft.com/office/powerpoint/2019/9/main/command">
                <pc:docMk/>
                <pc:sldMk cId="2195058451" sldId="1089"/>
                <pc2:cmMk id="{2450719C-A8F3-4410-A20B-A722B96C9E57}"/>
              </pc2:cmMkLst>
            </pc226:cmChg>
          </p:ext>
        </pc:extLst>
      </pc:sldChg>
      <pc:sldChg chg="modSp mod addCm">
        <pc:chgData name="Samuel Kim" userId="0b4e8f1a-35cc-4769-966d-024c662a6df8" providerId="ADAL" clId="{DB08E872-6E04-43D2-9DF8-EEBF90D6E301}" dt="2024-06-14T21:06:09.894" v="68"/>
        <pc:sldMkLst>
          <pc:docMk/>
          <pc:sldMk cId="1008994052" sldId="1090"/>
        </pc:sldMkLst>
        <pc:spChg chg="mod">
          <ac:chgData name="Samuel Kim" userId="0b4e8f1a-35cc-4769-966d-024c662a6df8" providerId="ADAL" clId="{DB08E872-6E04-43D2-9DF8-EEBF90D6E301}" dt="2024-06-14T21:05:50.363" v="67" actId="1076"/>
          <ac:spMkLst>
            <pc:docMk/>
            <pc:sldMk cId="1008994052" sldId="1090"/>
            <ac:spMk id="3" creationId="{706245BA-91B5-CD57-5DF5-604BEE76E077}"/>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06:09.894" v="68"/>
              <pc2:cmMkLst xmlns:pc2="http://schemas.microsoft.com/office/powerpoint/2019/9/main/command">
                <pc:docMk/>
                <pc:sldMk cId="1008994052" sldId="1090"/>
                <pc2:cmMk id="{1EB0C6AC-5038-47C0-A213-7879A91F07F5}"/>
              </pc2:cmMkLst>
            </pc226:cmChg>
          </p:ext>
        </pc:extLst>
      </pc:sldChg>
      <pc:sldChg chg="addSp delSp modSp mod addCm delCm modCm">
        <pc:chgData name="Samuel Kim" userId="0b4e8f1a-35cc-4769-966d-024c662a6df8" providerId="ADAL" clId="{DB08E872-6E04-43D2-9DF8-EEBF90D6E301}" dt="2024-06-28T16:22:16.266" v="331"/>
        <pc:sldMkLst>
          <pc:docMk/>
          <pc:sldMk cId="2796691531" sldId="1091"/>
        </pc:sldMkLst>
        <pc:spChg chg="mod">
          <ac:chgData name="Samuel Kim" userId="0b4e8f1a-35cc-4769-966d-024c662a6df8" providerId="ADAL" clId="{DB08E872-6E04-43D2-9DF8-EEBF90D6E301}" dt="2024-06-14T22:34:13.405" v="330" actId="20577"/>
          <ac:spMkLst>
            <pc:docMk/>
            <pc:sldMk cId="2796691531" sldId="1091"/>
            <ac:spMk id="2" creationId="{FB200A66-FAE8-52AF-DF2F-C045F82CF5C8}"/>
          </ac:spMkLst>
        </pc:spChg>
        <pc:spChg chg="add del">
          <ac:chgData name="Samuel Kim" userId="0b4e8f1a-35cc-4769-966d-024c662a6df8" providerId="ADAL" clId="{DB08E872-6E04-43D2-9DF8-EEBF90D6E301}" dt="2024-06-14T21:06:19.161" v="70" actId="478"/>
          <ac:spMkLst>
            <pc:docMk/>
            <pc:sldMk cId="2796691531" sldId="1091"/>
            <ac:spMk id="4" creationId="{B9364188-195D-4D62-2A9F-5F2C59C999E3}"/>
          </ac:spMkLst>
        </pc:sp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DB08E872-6E04-43D2-9DF8-EEBF90D6E301}" dt="2024-06-28T16:22:16.266" v="331"/>
              <pc2:cmMkLst xmlns:pc2="http://schemas.microsoft.com/office/powerpoint/2019/9/main/command">
                <pc:docMk/>
                <pc:sldMk cId="2796691531" sldId="1091"/>
                <pc2:cmMk id="{15D53E6F-7CBF-47D2-8CEE-AC61B5769C82}"/>
              </pc2:cmMkLst>
            </pc226:cmChg>
            <pc226:cmChg xmlns:pc226="http://schemas.microsoft.com/office/powerpoint/2022/06/main/command" chg="add mod">
              <pc226:chgData name="Samuel Kim" userId="0b4e8f1a-35cc-4769-966d-024c662a6df8" providerId="ADAL" clId="{DB08E872-6E04-43D2-9DF8-EEBF90D6E301}" dt="2024-06-14T22:34:13.405" v="330" actId="20577"/>
              <pc2:cmMkLst xmlns:pc2="http://schemas.microsoft.com/office/powerpoint/2019/9/main/command">
                <pc:docMk/>
                <pc:sldMk cId="2796691531" sldId="1091"/>
                <pc2:cmMk id="{9A6220D3-94F4-4899-B159-98990EC7D979}"/>
              </pc2:cmMkLst>
            </pc226:cmChg>
          </p:ext>
        </pc:extLst>
      </pc:sldChg>
      <pc:sldChg chg="modSp mod">
        <pc:chgData name="Samuel Kim" userId="0b4e8f1a-35cc-4769-966d-024c662a6df8" providerId="ADAL" clId="{DB08E872-6E04-43D2-9DF8-EEBF90D6E301}" dt="2024-06-14T21:09:35.973" v="97" actId="2710"/>
        <pc:sldMkLst>
          <pc:docMk/>
          <pc:sldMk cId="305656520" sldId="1092"/>
        </pc:sldMkLst>
        <pc:spChg chg="mod">
          <ac:chgData name="Samuel Kim" userId="0b4e8f1a-35cc-4769-966d-024c662a6df8" providerId="ADAL" clId="{DB08E872-6E04-43D2-9DF8-EEBF90D6E301}" dt="2024-06-14T21:09:35.973" v="97" actId="2710"/>
          <ac:spMkLst>
            <pc:docMk/>
            <pc:sldMk cId="305656520" sldId="1092"/>
            <ac:spMk id="25" creationId="{D93EA927-3559-AA6D-7D18-C75587D2B5D2}"/>
          </ac:spMkLst>
        </pc:spChg>
      </pc:sldChg>
      <pc:sldChg chg="modSp mod addCm">
        <pc:chgData name="Samuel Kim" userId="0b4e8f1a-35cc-4769-966d-024c662a6df8" providerId="ADAL" clId="{DB08E872-6E04-43D2-9DF8-EEBF90D6E301}" dt="2024-06-28T19:37:30.051" v="381" actId="255"/>
        <pc:sldMkLst>
          <pc:docMk/>
          <pc:sldMk cId="4072384267" sldId="1094"/>
        </pc:sldMkLst>
        <pc:spChg chg="mod">
          <ac:chgData name="Samuel Kim" userId="0b4e8f1a-35cc-4769-966d-024c662a6df8" providerId="ADAL" clId="{DB08E872-6E04-43D2-9DF8-EEBF90D6E301}" dt="2024-06-28T19:37:30.051" v="381" actId="255"/>
          <ac:spMkLst>
            <pc:docMk/>
            <pc:sldMk cId="4072384267" sldId="1094"/>
            <ac:spMk id="2" creationId="{8EF2B305-58AC-E195-5671-36FAFE1DE5C1}"/>
          </ac:spMkLst>
        </pc:spChg>
        <pc:picChg chg="mod">
          <ac:chgData name="Samuel Kim" userId="0b4e8f1a-35cc-4769-966d-024c662a6df8" providerId="ADAL" clId="{DB08E872-6E04-43D2-9DF8-EEBF90D6E301}" dt="2024-06-14T21:10:24.641" v="99" actId="14861"/>
          <ac:picMkLst>
            <pc:docMk/>
            <pc:sldMk cId="4072384267" sldId="1094"/>
            <ac:picMk id="25" creationId="{DFF38361-39CC-4596-0045-E4D4BF6F1220}"/>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10:12.952" v="98"/>
              <pc2:cmMkLst xmlns:pc2="http://schemas.microsoft.com/office/powerpoint/2019/9/main/command">
                <pc:docMk/>
                <pc:sldMk cId="4072384267" sldId="1094"/>
                <pc2:cmMk id="{24DA3172-BBEC-405C-9683-7ACF3F29641A}"/>
              </pc2:cmMkLst>
            </pc226:cmChg>
          </p:ext>
        </pc:extLst>
      </pc:sldChg>
      <pc:sldChg chg="modSp mod">
        <pc:chgData name="Samuel Kim" userId="0b4e8f1a-35cc-4769-966d-024c662a6df8" providerId="ADAL" clId="{DB08E872-6E04-43D2-9DF8-EEBF90D6E301}" dt="2024-06-14T21:11:13.913" v="103" actId="948"/>
        <pc:sldMkLst>
          <pc:docMk/>
          <pc:sldMk cId="4005436179" sldId="1095"/>
        </pc:sldMkLst>
        <pc:spChg chg="mod">
          <ac:chgData name="Samuel Kim" userId="0b4e8f1a-35cc-4769-966d-024c662a6df8" providerId="ADAL" clId="{DB08E872-6E04-43D2-9DF8-EEBF90D6E301}" dt="2024-06-14T21:11:13.913" v="103" actId="948"/>
          <ac:spMkLst>
            <pc:docMk/>
            <pc:sldMk cId="4005436179" sldId="1095"/>
            <ac:spMk id="3" creationId="{22A1BD02-B71E-2A42-9FC9-81B2B2F02CA7}"/>
          </ac:spMkLst>
        </pc:spChg>
      </pc:sldChg>
      <pc:sldChg chg="modSp mod">
        <pc:chgData name="Samuel Kim" userId="0b4e8f1a-35cc-4769-966d-024c662a6df8" providerId="ADAL" clId="{DB08E872-6E04-43D2-9DF8-EEBF90D6E301}" dt="2024-06-28T19:38:12.166" v="437" actId="20577"/>
        <pc:sldMkLst>
          <pc:docMk/>
          <pc:sldMk cId="4194523734" sldId="1096"/>
        </pc:sldMkLst>
        <pc:spChg chg="mod">
          <ac:chgData name="Samuel Kim" userId="0b4e8f1a-35cc-4769-966d-024c662a6df8" providerId="ADAL" clId="{DB08E872-6E04-43D2-9DF8-EEBF90D6E301}" dt="2024-06-28T19:38:12.166" v="437" actId="20577"/>
          <ac:spMkLst>
            <pc:docMk/>
            <pc:sldMk cId="4194523734" sldId="1096"/>
            <ac:spMk id="3" creationId="{E7D13FD4-8E9F-517D-317C-BD26B84AB580}"/>
          </ac:spMkLst>
        </pc:spChg>
        <pc:picChg chg="mod">
          <ac:chgData name="Samuel Kim" userId="0b4e8f1a-35cc-4769-966d-024c662a6df8" providerId="ADAL" clId="{DB08E872-6E04-43D2-9DF8-EEBF90D6E301}" dt="2024-06-28T16:25:17.510" v="336" actId="1076"/>
          <ac:picMkLst>
            <pc:docMk/>
            <pc:sldMk cId="4194523734" sldId="1096"/>
            <ac:picMk id="26" creationId="{1EB0E781-DBB8-D9F2-E166-FA73441B0D3D}"/>
          </ac:picMkLst>
        </pc:picChg>
        <pc:picChg chg="mod">
          <ac:chgData name="Samuel Kim" userId="0b4e8f1a-35cc-4769-966d-024c662a6df8" providerId="ADAL" clId="{DB08E872-6E04-43D2-9DF8-EEBF90D6E301}" dt="2024-06-28T16:25:17.510" v="336" actId="1076"/>
          <ac:picMkLst>
            <pc:docMk/>
            <pc:sldMk cId="4194523734" sldId="1096"/>
            <ac:picMk id="27" creationId="{01462723-BD6A-7D0F-892A-A78AE4016635}"/>
          </ac:picMkLst>
        </pc:picChg>
      </pc:sldChg>
      <pc:sldChg chg="addCm delCm">
        <pc:chgData name="Samuel Kim" userId="0b4e8f1a-35cc-4769-966d-024c662a6df8" providerId="ADAL" clId="{DB08E872-6E04-43D2-9DF8-EEBF90D6E301}" dt="2024-06-28T19:38:17.300" v="438"/>
        <pc:sldMkLst>
          <pc:docMk/>
          <pc:sldMk cId="1718489984" sldId="1097"/>
        </pc:sldMkLst>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DB08E872-6E04-43D2-9DF8-EEBF90D6E301}" dt="2024-06-28T19:38:17.300" v="438"/>
              <pc2:cmMkLst xmlns:pc2="http://schemas.microsoft.com/office/powerpoint/2019/9/main/command">
                <pc:docMk/>
                <pc:sldMk cId="1718489984" sldId="1097"/>
                <pc2:cmMk id="{6FD51F91-C29D-4212-B08F-6D79898399F7}"/>
              </pc2:cmMkLst>
            </pc226:cmChg>
          </p:ext>
        </pc:extLst>
      </pc:sldChg>
      <pc:sldChg chg="modSp mod addCm">
        <pc:chgData name="Samuel Kim" userId="0b4e8f1a-35cc-4769-966d-024c662a6df8" providerId="ADAL" clId="{DB08E872-6E04-43D2-9DF8-EEBF90D6E301}" dt="2024-06-28T19:39:05.140" v="445" actId="20577"/>
        <pc:sldMkLst>
          <pc:docMk/>
          <pc:sldMk cId="2501540913" sldId="1098"/>
        </pc:sldMkLst>
        <pc:spChg chg="mod">
          <ac:chgData name="Samuel Kim" userId="0b4e8f1a-35cc-4769-966d-024c662a6df8" providerId="ADAL" clId="{DB08E872-6E04-43D2-9DF8-EEBF90D6E301}" dt="2024-06-28T19:39:05.140" v="445" actId="20577"/>
          <ac:spMkLst>
            <pc:docMk/>
            <pc:sldMk cId="2501540913" sldId="1098"/>
            <ac:spMk id="2" creationId="{D82C352D-4E52-669B-0A42-A037C7D68B60}"/>
          </ac:spMkLst>
        </pc:sp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12:26.025" v="105"/>
              <pc2:cmMkLst xmlns:pc2="http://schemas.microsoft.com/office/powerpoint/2019/9/main/command">
                <pc:docMk/>
                <pc:sldMk cId="2501540913" sldId="1098"/>
                <pc2:cmMk id="{C6D00E2A-2CCC-4BA7-B0A7-40FBE039A5F7}"/>
              </pc2:cmMkLst>
            </pc226:cmChg>
          </p:ext>
        </pc:extLst>
      </pc:sldChg>
      <pc:sldChg chg="addSp delSp modSp mod addCm chgLayout">
        <pc:chgData name="Samuel Kim" userId="0b4e8f1a-35cc-4769-966d-024c662a6df8" providerId="ADAL" clId="{DB08E872-6E04-43D2-9DF8-EEBF90D6E301}" dt="2024-07-03T03:09:07.549" v="2834" actId="948"/>
        <pc:sldMkLst>
          <pc:docMk/>
          <pc:sldMk cId="1366645404" sldId="1099"/>
        </pc:sldMkLst>
        <pc:spChg chg="mod ord">
          <ac:chgData name="Samuel Kim" userId="0b4e8f1a-35cc-4769-966d-024c662a6df8" providerId="ADAL" clId="{DB08E872-6E04-43D2-9DF8-EEBF90D6E301}" dt="2024-07-03T03:08:03.078" v="2813" actId="6264"/>
          <ac:spMkLst>
            <pc:docMk/>
            <pc:sldMk cId="1366645404" sldId="1099"/>
            <ac:spMk id="2" creationId="{2BD64BF7-7AAB-922E-F0F1-9F569E5CF45C}"/>
          </ac:spMkLst>
        </pc:spChg>
        <pc:spChg chg="mod ord">
          <ac:chgData name="Samuel Kim" userId="0b4e8f1a-35cc-4769-966d-024c662a6df8" providerId="ADAL" clId="{DB08E872-6E04-43D2-9DF8-EEBF90D6E301}" dt="2024-07-03T03:09:07.549" v="2834" actId="948"/>
          <ac:spMkLst>
            <pc:docMk/>
            <pc:sldMk cId="1366645404" sldId="1099"/>
            <ac:spMk id="3" creationId="{1FAC1347-0B6A-26D5-BDEC-E1180C651C83}"/>
          </ac:spMkLst>
        </pc:spChg>
        <pc:spChg chg="add del">
          <ac:chgData name="Samuel Kim" userId="0b4e8f1a-35cc-4769-966d-024c662a6df8" providerId="ADAL" clId="{DB08E872-6E04-43D2-9DF8-EEBF90D6E301}" dt="2024-07-03T03:08:03.078" v="2813" actId="6264"/>
          <ac:spMkLst>
            <pc:docMk/>
            <pc:sldMk cId="1366645404" sldId="1099"/>
            <ac:spMk id="4" creationId="{855ADEC5-FBDD-3DCB-C757-BBF706E68A1A}"/>
          </ac:spMkLst>
        </pc:spChg>
        <pc:spChg chg="add del">
          <ac:chgData name="Samuel Kim" userId="0b4e8f1a-35cc-4769-966d-024c662a6df8" providerId="ADAL" clId="{DB08E872-6E04-43D2-9DF8-EEBF90D6E301}" dt="2024-07-03T03:08:03.078" v="2813" actId="6264"/>
          <ac:spMkLst>
            <pc:docMk/>
            <pc:sldMk cId="1366645404" sldId="1099"/>
            <ac:spMk id="5" creationId="{F8AF9ACC-C509-45F8-578E-44338A3DAD2A}"/>
          </ac:spMkLst>
        </pc:spChg>
        <pc:spChg chg="add del">
          <ac:chgData name="Samuel Kim" userId="0b4e8f1a-35cc-4769-966d-024c662a6df8" providerId="ADAL" clId="{DB08E872-6E04-43D2-9DF8-EEBF90D6E301}" dt="2024-07-03T03:08:03.078" v="2813" actId="6264"/>
          <ac:spMkLst>
            <pc:docMk/>
            <pc:sldMk cId="1366645404" sldId="1099"/>
            <ac:spMk id="6" creationId="{FBCFC87F-53A4-0462-8CEE-93C225F1E9DB}"/>
          </ac:spMkLst>
        </pc:spChg>
        <pc:spChg chg="add del">
          <ac:chgData name="Samuel Kim" userId="0b4e8f1a-35cc-4769-966d-024c662a6df8" providerId="ADAL" clId="{DB08E872-6E04-43D2-9DF8-EEBF90D6E301}" dt="2024-07-03T03:08:03.078" v="2813" actId="6264"/>
          <ac:spMkLst>
            <pc:docMk/>
            <pc:sldMk cId="1366645404" sldId="1099"/>
            <ac:spMk id="7" creationId="{B07AD912-203E-64A6-502C-C478AC3D29D1}"/>
          </ac:spMkLst>
        </pc:spChg>
        <pc:spChg chg="add del">
          <ac:chgData name="Samuel Kim" userId="0b4e8f1a-35cc-4769-966d-024c662a6df8" providerId="ADAL" clId="{DB08E872-6E04-43D2-9DF8-EEBF90D6E301}" dt="2024-07-03T03:08:03.078" v="2813" actId="6264"/>
          <ac:spMkLst>
            <pc:docMk/>
            <pc:sldMk cId="1366645404" sldId="1099"/>
            <ac:spMk id="8" creationId="{FDD37E0C-501B-C3A3-B14E-3DE815B9397D}"/>
          </ac:spMkLst>
        </pc:spChg>
        <pc:spChg chg="add del">
          <ac:chgData name="Samuel Kim" userId="0b4e8f1a-35cc-4769-966d-024c662a6df8" providerId="ADAL" clId="{DB08E872-6E04-43D2-9DF8-EEBF90D6E301}" dt="2024-07-03T03:08:03.078" v="2813" actId="6264"/>
          <ac:spMkLst>
            <pc:docMk/>
            <pc:sldMk cId="1366645404" sldId="1099"/>
            <ac:spMk id="9" creationId="{4495FED9-D674-7F67-0D8E-42BB05EDE11C}"/>
          </ac:spMkLst>
        </pc:spChg>
        <pc:spChg chg="add del">
          <ac:chgData name="Samuel Kim" userId="0b4e8f1a-35cc-4769-966d-024c662a6df8" providerId="ADAL" clId="{DB08E872-6E04-43D2-9DF8-EEBF90D6E301}" dt="2024-07-03T03:08:03.078" v="2813" actId="6264"/>
          <ac:spMkLst>
            <pc:docMk/>
            <pc:sldMk cId="1366645404" sldId="1099"/>
            <ac:spMk id="10" creationId="{4513DECF-17DB-8403-C0EC-348588A67302}"/>
          </ac:spMkLst>
        </pc:spChg>
        <pc:spChg chg="add del">
          <ac:chgData name="Samuel Kim" userId="0b4e8f1a-35cc-4769-966d-024c662a6df8" providerId="ADAL" clId="{DB08E872-6E04-43D2-9DF8-EEBF90D6E301}" dt="2024-07-03T03:08:03.078" v="2813" actId="6264"/>
          <ac:spMkLst>
            <pc:docMk/>
            <pc:sldMk cId="1366645404" sldId="1099"/>
            <ac:spMk id="11" creationId="{5B0780C8-1FF9-56A8-C992-4FDA8D8F5DC6}"/>
          </ac:spMkLst>
        </pc:spChg>
        <pc:spChg chg="add del">
          <ac:chgData name="Samuel Kim" userId="0b4e8f1a-35cc-4769-966d-024c662a6df8" providerId="ADAL" clId="{DB08E872-6E04-43D2-9DF8-EEBF90D6E301}" dt="2024-07-03T03:08:03.078" v="2813" actId="6264"/>
          <ac:spMkLst>
            <pc:docMk/>
            <pc:sldMk cId="1366645404" sldId="1099"/>
            <ac:spMk id="12" creationId="{703368A9-4C2A-950B-4241-D1465AB4EB29}"/>
          </ac:spMkLst>
        </pc:spChg>
        <pc:spChg chg="add del">
          <ac:chgData name="Samuel Kim" userId="0b4e8f1a-35cc-4769-966d-024c662a6df8" providerId="ADAL" clId="{DB08E872-6E04-43D2-9DF8-EEBF90D6E301}" dt="2024-07-03T03:08:03.078" v="2813" actId="6264"/>
          <ac:spMkLst>
            <pc:docMk/>
            <pc:sldMk cId="1366645404" sldId="1099"/>
            <ac:spMk id="13" creationId="{43C1B4BD-CE0B-6542-8099-B4EFC0557ECF}"/>
          </ac:spMkLst>
        </pc:spChg>
        <pc:spChg chg="add del">
          <ac:chgData name="Samuel Kim" userId="0b4e8f1a-35cc-4769-966d-024c662a6df8" providerId="ADAL" clId="{DB08E872-6E04-43D2-9DF8-EEBF90D6E301}" dt="2024-07-03T03:08:03.078" v="2813" actId="6264"/>
          <ac:spMkLst>
            <pc:docMk/>
            <pc:sldMk cId="1366645404" sldId="1099"/>
            <ac:spMk id="14" creationId="{878CA71D-5E3A-2EAB-B762-46AE117F40AD}"/>
          </ac:spMkLst>
        </pc:spChg>
        <pc:spChg chg="add del">
          <ac:chgData name="Samuel Kim" userId="0b4e8f1a-35cc-4769-966d-024c662a6df8" providerId="ADAL" clId="{DB08E872-6E04-43D2-9DF8-EEBF90D6E301}" dt="2024-07-03T03:08:03.078" v="2813" actId="6264"/>
          <ac:spMkLst>
            <pc:docMk/>
            <pc:sldMk cId="1366645404" sldId="1099"/>
            <ac:spMk id="15" creationId="{7B482FF1-BB85-A078-D582-8392BC692E92}"/>
          </ac:spMkLst>
        </pc:spChg>
        <pc:spChg chg="add del">
          <ac:chgData name="Samuel Kim" userId="0b4e8f1a-35cc-4769-966d-024c662a6df8" providerId="ADAL" clId="{DB08E872-6E04-43D2-9DF8-EEBF90D6E301}" dt="2024-07-03T03:08:03.078" v="2813" actId="6264"/>
          <ac:spMkLst>
            <pc:docMk/>
            <pc:sldMk cId="1366645404" sldId="1099"/>
            <ac:spMk id="16" creationId="{8553348B-ACE6-984A-5B25-F3FEC13CEA06}"/>
          </ac:spMkLst>
        </pc:spChg>
        <pc:spChg chg="add del">
          <ac:chgData name="Samuel Kim" userId="0b4e8f1a-35cc-4769-966d-024c662a6df8" providerId="ADAL" clId="{DB08E872-6E04-43D2-9DF8-EEBF90D6E301}" dt="2024-07-03T03:08:03.078" v="2813" actId="6264"/>
          <ac:spMkLst>
            <pc:docMk/>
            <pc:sldMk cId="1366645404" sldId="1099"/>
            <ac:spMk id="17" creationId="{12D257DA-C59E-766E-CF7C-F6843012CEEA}"/>
          </ac:spMkLst>
        </pc:spChg>
        <pc:spChg chg="add del">
          <ac:chgData name="Samuel Kim" userId="0b4e8f1a-35cc-4769-966d-024c662a6df8" providerId="ADAL" clId="{DB08E872-6E04-43D2-9DF8-EEBF90D6E301}" dt="2024-07-03T03:08:03.078" v="2813" actId="6264"/>
          <ac:spMkLst>
            <pc:docMk/>
            <pc:sldMk cId="1366645404" sldId="1099"/>
            <ac:spMk id="18" creationId="{A0580EAA-4673-9405-3C9C-4286EBDCB190}"/>
          </ac:spMkLst>
        </pc:spChg>
        <pc:spChg chg="add del">
          <ac:chgData name="Samuel Kim" userId="0b4e8f1a-35cc-4769-966d-024c662a6df8" providerId="ADAL" clId="{DB08E872-6E04-43D2-9DF8-EEBF90D6E301}" dt="2024-07-03T03:08:03.078" v="2813" actId="6264"/>
          <ac:spMkLst>
            <pc:docMk/>
            <pc:sldMk cId="1366645404" sldId="1099"/>
            <ac:spMk id="19" creationId="{E576E8E5-AF6D-53F8-3936-8836388721ED}"/>
          </ac:spMkLst>
        </pc:spChg>
        <pc:spChg chg="add del">
          <ac:chgData name="Samuel Kim" userId="0b4e8f1a-35cc-4769-966d-024c662a6df8" providerId="ADAL" clId="{DB08E872-6E04-43D2-9DF8-EEBF90D6E301}" dt="2024-07-03T03:08:03.078" v="2813" actId="6264"/>
          <ac:spMkLst>
            <pc:docMk/>
            <pc:sldMk cId="1366645404" sldId="1099"/>
            <ac:spMk id="20" creationId="{847EDF34-98CA-362D-5805-EBB9C49E675C}"/>
          </ac:spMkLst>
        </pc:spChg>
        <pc:spChg chg="add del">
          <ac:chgData name="Samuel Kim" userId="0b4e8f1a-35cc-4769-966d-024c662a6df8" providerId="ADAL" clId="{DB08E872-6E04-43D2-9DF8-EEBF90D6E301}" dt="2024-07-03T03:08:03.078" v="2813" actId="6264"/>
          <ac:spMkLst>
            <pc:docMk/>
            <pc:sldMk cId="1366645404" sldId="1099"/>
            <ac:spMk id="21" creationId="{88AA1B44-489B-9E64-7810-CB8B96F2FB23}"/>
          </ac:spMkLst>
        </pc:spChg>
        <pc:spChg chg="add del">
          <ac:chgData name="Samuel Kim" userId="0b4e8f1a-35cc-4769-966d-024c662a6df8" providerId="ADAL" clId="{DB08E872-6E04-43D2-9DF8-EEBF90D6E301}" dt="2024-07-03T03:08:03.078" v="2813" actId="6264"/>
          <ac:spMkLst>
            <pc:docMk/>
            <pc:sldMk cId="1366645404" sldId="1099"/>
            <ac:spMk id="22" creationId="{52705048-7872-59AF-4DEE-DC6DD1F3A5D9}"/>
          </ac:spMkLst>
        </pc:spChg>
        <pc:spChg chg="add del">
          <ac:chgData name="Samuel Kim" userId="0b4e8f1a-35cc-4769-966d-024c662a6df8" providerId="ADAL" clId="{DB08E872-6E04-43D2-9DF8-EEBF90D6E301}" dt="2024-07-03T03:08:03.078" v="2813" actId="6264"/>
          <ac:spMkLst>
            <pc:docMk/>
            <pc:sldMk cId="1366645404" sldId="1099"/>
            <ac:spMk id="23" creationId="{C7A89211-6F85-2F68-6DB2-1DD8C5EF99CA}"/>
          </ac:spMkLst>
        </pc:spChg>
        <pc:spChg chg="mod ord">
          <ac:chgData name="Samuel Kim" userId="0b4e8f1a-35cc-4769-966d-024c662a6df8" providerId="ADAL" clId="{DB08E872-6E04-43D2-9DF8-EEBF90D6E301}" dt="2024-07-03T03:08:03.078" v="2813" actId="6264"/>
          <ac:spMkLst>
            <pc:docMk/>
            <pc:sldMk cId="1366645404" sldId="1099"/>
            <ac:spMk id="24" creationId="{0AA09A1C-8B61-CB96-D944-D66E930B4515}"/>
          </ac:spMkLst>
        </pc:spChg>
        <pc:spChg chg="add del mod">
          <ac:chgData name="Samuel Kim" userId="0b4e8f1a-35cc-4769-966d-024c662a6df8" providerId="ADAL" clId="{DB08E872-6E04-43D2-9DF8-EEBF90D6E301}" dt="2024-07-03T03:08:03.078" v="2813" actId="6264"/>
          <ac:spMkLst>
            <pc:docMk/>
            <pc:sldMk cId="1366645404" sldId="1099"/>
            <ac:spMk id="26" creationId="{3C4EA863-7FE3-33AB-8C6D-E2A7BC2F7B12}"/>
          </ac:spMkLst>
        </pc:spChg>
        <pc:spChg chg="add del mod">
          <ac:chgData name="Samuel Kim" userId="0b4e8f1a-35cc-4769-966d-024c662a6df8" providerId="ADAL" clId="{DB08E872-6E04-43D2-9DF8-EEBF90D6E301}" dt="2024-07-03T03:08:03.078" v="2813" actId="6264"/>
          <ac:spMkLst>
            <pc:docMk/>
            <pc:sldMk cId="1366645404" sldId="1099"/>
            <ac:spMk id="27" creationId="{794703C2-6344-43EB-0D20-40BAC9070FC2}"/>
          </ac:spMkLst>
        </pc:spChg>
        <pc:spChg chg="add del mod">
          <ac:chgData name="Samuel Kim" userId="0b4e8f1a-35cc-4769-966d-024c662a6df8" providerId="ADAL" clId="{DB08E872-6E04-43D2-9DF8-EEBF90D6E301}" dt="2024-07-03T03:08:03.078" v="2813" actId="6264"/>
          <ac:spMkLst>
            <pc:docMk/>
            <pc:sldMk cId="1366645404" sldId="1099"/>
            <ac:spMk id="28" creationId="{0995D3D1-74EC-40A4-6620-A3A84E3A3AAE}"/>
          </ac:spMkLst>
        </pc:spChg>
        <pc:spChg chg="add del mod ord">
          <ac:chgData name="Samuel Kim" userId="0b4e8f1a-35cc-4769-966d-024c662a6df8" providerId="ADAL" clId="{DB08E872-6E04-43D2-9DF8-EEBF90D6E301}" dt="2024-07-03T03:08:03.078" v="2813" actId="6264"/>
          <ac:spMkLst>
            <pc:docMk/>
            <pc:sldMk cId="1366645404" sldId="1099"/>
            <ac:spMk id="29" creationId="{14009AE0-7FC6-7FDF-DC95-432D116D53BA}"/>
          </ac:spMkLst>
        </pc:spChg>
        <pc:spChg chg="add del mod ord">
          <ac:chgData name="Samuel Kim" userId="0b4e8f1a-35cc-4769-966d-024c662a6df8" providerId="ADAL" clId="{DB08E872-6E04-43D2-9DF8-EEBF90D6E301}" dt="2024-07-03T03:08:03.078" v="2813" actId="6264"/>
          <ac:spMkLst>
            <pc:docMk/>
            <pc:sldMk cId="1366645404" sldId="1099"/>
            <ac:spMk id="30" creationId="{F458A2EA-B070-F0A6-AB24-FA5662529932}"/>
          </ac:spMkLst>
        </pc:spChg>
        <pc:spChg chg="add del mod ord">
          <ac:chgData name="Samuel Kim" userId="0b4e8f1a-35cc-4769-966d-024c662a6df8" providerId="ADAL" clId="{DB08E872-6E04-43D2-9DF8-EEBF90D6E301}" dt="2024-07-03T03:08:03.078" v="2813" actId="6264"/>
          <ac:spMkLst>
            <pc:docMk/>
            <pc:sldMk cId="1366645404" sldId="1099"/>
            <ac:spMk id="31" creationId="{85B4EB58-F08E-828B-568B-D3FF0DC7E481}"/>
          </ac:spMkLst>
        </pc:spChg>
        <pc:spChg chg="add del mod ord">
          <ac:chgData name="Samuel Kim" userId="0b4e8f1a-35cc-4769-966d-024c662a6df8" providerId="ADAL" clId="{DB08E872-6E04-43D2-9DF8-EEBF90D6E301}" dt="2024-07-03T03:08:03.078" v="2813" actId="6264"/>
          <ac:spMkLst>
            <pc:docMk/>
            <pc:sldMk cId="1366645404" sldId="1099"/>
            <ac:spMk id="32" creationId="{D89C3B33-B769-9121-1EB8-5B9AFC58ED82}"/>
          </ac:spMkLst>
        </pc:spChg>
        <pc:spChg chg="add del mod ord">
          <ac:chgData name="Samuel Kim" userId="0b4e8f1a-35cc-4769-966d-024c662a6df8" providerId="ADAL" clId="{DB08E872-6E04-43D2-9DF8-EEBF90D6E301}" dt="2024-07-03T03:08:03.078" v="2813" actId="6264"/>
          <ac:spMkLst>
            <pc:docMk/>
            <pc:sldMk cId="1366645404" sldId="1099"/>
            <ac:spMk id="33" creationId="{7262E941-BDA1-0C88-A134-624272A99091}"/>
          </ac:spMkLst>
        </pc:spChg>
        <pc:spChg chg="add del mod ord">
          <ac:chgData name="Samuel Kim" userId="0b4e8f1a-35cc-4769-966d-024c662a6df8" providerId="ADAL" clId="{DB08E872-6E04-43D2-9DF8-EEBF90D6E301}" dt="2024-07-03T03:08:03.078" v="2813" actId="6264"/>
          <ac:spMkLst>
            <pc:docMk/>
            <pc:sldMk cId="1366645404" sldId="1099"/>
            <ac:spMk id="34" creationId="{B47F8DD7-B4EA-1322-9AF9-44D305FD777D}"/>
          </ac:spMkLst>
        </pc:spChg>
        <pc:spChg chg="add del mod ord">
          <ac:chgData name="Samuel Kim" userId="0b4e8f1a-35cc-4769-966d-024c662a6df8" providerId="ADAL" clId="{DB08E872-6E04-43D2-9DF8-EEBF90D6E301}" dt="2024-07-03T03:08:03.078" v="2813" actId="6264"/>
          <ac:spMkLst>
            <pc:docMk/>
            <pc:sldMk cId="1366645404" sldId="1099"/>
            <ac:spMk id="35" creationId="{60DBF674-0301-7116-8D4B-1D4B348DCCC1}"/>
          </ac:spMkLst>
        </pc:spChg>
        <pc:spChg chg="add del mod ord">
          <ac:chgData name="Samuel Kim" userId="0b4e8f1a-35cc-4769-966d-024c662a6df8" providerId="ADAL" clId="{DB08E872-6E04-43D2-9DF8-EEBF90D6E301}" dt="2024-07-03T03:08:03.078" v="2813" actId="6264"/>
          <ac:spMkLst>
            <pc:docMk/>
            <pc:sldMk cId="1366645404" sldId="1099"/>
            <ac:spMk id="36" creationId="{2DC9FFD4-B6C5-ACEF-4357-0E5B9D924B3C}"/>
          </ac:spMkLst>
        </pc:spChg>
        <pc:spChg chg="add del mod ord">
          <ac:chgData name="Samuel Kim" userId="0b4e8f1a-35cc-4769-966d-024c662a6df8" providerId="ADAL" clId="{DB08E872-6E04-43D2-9DF8-EEBF90D6E301}" dt="2024-07-03T03:08:03.078" v="2813" actId="6264"/>
          <ac:spMkLst>
            <pc:docMk/>
            <pc:sldMk cId="1366645404" sldId="1099"/>
            <ac:spMk id="37" creationId="{FCA4F294-9784-4C99-A2C2-80367DF5A9C9}"/>
          </ac:spMkLst>
        </pc:spChg>
        <pc:spChg chg="add del mod ord">
          <ac:chgData name="Samuel Kim" userId="0b4e8f1a-35cc-4769-966d-024c662a6df8" providerId="ADAL" clId="{DB08E872-6E04-43D2-9DF8-EEBF90D6E301}" dt="2024-07-03T03:08:03.078" v="2813" actId="6264"/>
          <ac:spMkLst>
            <pc:docMk/>
            <pc:sldMk cId="1366645404" sldId="1099"/>
            <ac:spMk id="38" creationId="{EFBBBA8A-6FC9-5BA2-AB6B-AE16DDC4FD02}"/>
          </ac:spMkLst>
        </pc:spChg>
        <pc:spChg chg="add del mod ord">
          <ac:chgData name="Samuel Kim" userId="0b4e8f1a-35cc-4769-966d-024c662a6df8" providerId="ADAL" clId="{DB08E872-6E04-43D2-9DF8-EEBF90D6E301}" dt="2024-07-03T03:08:03.078" v="2813" actId="6264"/>
          <ac:spMkLst>
            <pc:docMk/>
            <pc:sldMk cId="1366645404" sldId="1099"/>
            <ac:spMk id="39" creationId="{17F0B04D-03CD-829F-15A5-97622542481C}"/>
          </ac:spMkLst>
        </pc:spChg>
        <pc:spChg chg="add del mod ord">
          <ac:chgData name="Samuel Kim" userId="0b4e8f1a-35cc-4769-966d-024c662a6df8" providerId="ADAL" clId="{DB08E872-6E04-43D2-9DF8-EEBF90D6E301}" dt="2024-07-03T03:08:03.078" v="2813" actId="6264"/>
          <ac:spMkLst>
            <pc:docMk/>
            <pc:sldMk cId="1366645404" sldId="1099"/>
            <ac:spMk id="40" creationId="{2F02466C-0BBB-D9ED-B8E8-7C20717CFBE5}"/>
          </ac:spMkLst>
        </pc:spChg>
        <pc:spChg chg="add del mod ord">
          <ac:chgData name="Samuel Kim" userId="0b4e8f1a-35cc-4769-966d-024c662a6df8" providerId="ADAL" clId="{DB08E872-6E04-43D2-9DF8-EEBF90D6E301}" dt="2024-07-03T03:08:03.078" v="2813" actId="6264"/>
          <ac:spMkLst>
            <pc:docMk/>
            <pc:sldMk cId="1366645404" sldId="1099"/>
            <ac:spMk id="41" creationId="{BF2331DC-B411-2019-2196-C1B349C7EF76}"/>
          </ac:spMkLst>
        </pc:spChg>
        <pc:spChg chg="add del mod ord">
          <ac:chgData name="Samuel Kim" userId="0b4e8f1a-35cc-4769-966d-024c662a6df8" providerId="ADAL" clId="{DB08E872-6E04-43D2-9DF8-EEBF90D6E301}" dt="2024-07-03T03:08:03.078" v="2813" actId="6264"/>
          <ac:spMkLst>
            <pc:docMk/>
            <pc:sldMk cId="1366645404" sldId="1099"/>
            <ac:spMk id="42" creationId="{A8511A85-07C2-A235-0980-8EC0C0E20415}"/>
          </ac:spMkLst>
        </pc:spChg>
        <pc:spChg chg="add del mod ord">
          <ac:chgData name="Samuel Kim" userId="0b4e8f1a-35cc-4769-966d-024c662a6df8" providerId="ADAL" clId="{DB08E872-6E04-43D2-9DF8-EEBF90D6E301}" dt="2024-07-03T03:08:03.078" v="2813" actId="6264"/>
          <ac:spMkLst>
            <pc:docMk/>
            <pc:sldMk cId="1366645404" sldId="1099"/>
            <ac:spMk id="43" creationId="{1308A757-5AD8-243B-EDE7-0865BD69E5EC}"/>
          </ac:spMkLst>
        </pc:spChg>
        <pc:spChg chg="del">
          <ac:chgData name="Samuel Kim" userId="0b4e8f1a-35cc-4769-966d-024c662a6df8" providerId="ADAL" clId="{DB08E872-6E04-43D2-9DF8-EEBF90D6E301}" dt="2024-07-03T03:06:30.534" v="2780" actId="478"/>
          <ac:spMkLst>
            <pc:docMk/>
            <pc:sldMk cId="1366645404" sldId="1099"/>
            <ac:spMk id="44" creationId="{F0DA9CB6-1972-30CC-36B2-F5E8B5692716}"/>
          </ac:spMkLst>
        </pc:spChg>
        <pc:spChg chg="del">
          <ac:chgData name="Samuel Kim" userId="0b4e8f1a-35cc-4769-966d-024c662a6df8" providerId="ADAL" clId="{DB08E872-6E04-43D2-9DF8-EEBF90D6E301}" dt="2024-07-03T03:06:30.534" v="2780" actId="478"/>
          <ac:spMkLst>
            <pc:docMk/>
            <pc:sldMk cId="1366645404" sldId="1099"/>
            <ac:spMk id="45" creationId="{69C9FE3C-82A0-87F6-8980-243B45FDB71C}"/>
          </ac:spMkLst>
        </pc:spChg>
        <pc:spChg chg="del mod">
          <ac:chgData name="Samuel Kim" userId="0b4e8f1a-35cc-4769-966d-024c662a6df8" providerId="ADAL" clId="{DB08E872-6E04-43D2-9DF8-EEBF90D6E301}" dt="2024-07-03T03:06:30.534" v="2780" actId="478"/>
          <ac:spMkLst>
            <pc:docMk/>
            <pc:sldMk cId="1366645404" sldId="1099"/>
            <ac:spMk id="46" creationId="{8D5DF9FE-19F2-8920-826B-5F926DC0BA41}"/>
          </ac:spMkLst>
        </pc:spChg>
        <pc:spChg chg="add del mod ord">
          <ac:chgData name="Samuel Kim" userId="0b4e8f1a-35cc-4769-966d-024c662a6df8" providerId="ADAL" clId="{DB08E872-6E04-43D2-9DF8-EEBF90D6E301}" dt="2024-07-03T03:08:03.078" v="2813" actId="6264"/>
          <ac:spMkLst>
            <pc:docMk/>
            <pc:sldMk cId="1366645404" sldId="1099"/>
            <ac:spMk id="48" creationId="{ED17BEDD-B583-0CAF-3206-1518C3844DFB}"/>
          </ac:spMkLst>
        </pc:spChg>
        <pc:spChg chg="add del mod ord">
          <ac:chgData name="Samuel Kim" userId="0b4e8f1a-35cc-4769-966d-024c662a6df8" providerId="ADAL" clId="{DB08E872-6E04-43D2-9DF8-EEBF90D6E301}" dt="2024-07-03T03:08:03.078" v="2813" actId="6264"/>
          <ac:spMkLst>
            <pc:docMk/>
            <pc:sldMk cId="1366645404" sldId="1099"/>
            <ac:spMk id="49" creationId="{DBD7FAEB-03FD-CB66-3063-2D25679D1ED1}"/>
          </ac:spMkLst>
        </pc:spChg>
        <pc:spChg chg="add del mod ord">
          <ac:chgData name="Samuel Kim" userId="0b4e8f1a-35cc-4769-966d-024c662a6df8" providerId="ADAL" clId="{DB08E872-6E04-43D2-9DF8-EEBF90D6E301}" dt="2024-07-03T03:08:03.078" v="2813" actId="6264"/>
          <ac:spMkLst>
            <pc:docMk/>
            <pc:sldMk cId="1366645404" sldId="1099"/>
            <ac:spMk id="50" creationId="{5AEFA7C1-359F-A675-323C-03B032B4356C}"/>
          </ac:spMkLst>
        </pc:spChg>
        <pc:spChg chg="add del mod ord">
          <ac:chgData name="Samuel Kim" userId="0b4e8f1a-35cc-4769-966d-024c662a6df8" providerId="ADAL" clId="{DB08E872-6E04-43D2-9DF8-EEBF90D6E301}" dt="2024-07-03T03:08:03.078" v="2813" actId="6264"/>
          <ac:spMkLst>
            <pc:docMk/>
            <pc:sldMk cId="1366645404" sldId="1099"/>
            <ac:spMk id="51" creationId="{72E737B5-4524-7EF7-793E-FAC56D51623F}"/>
          </ac:spMkLst>
        </pc:spChg>
        <pc:spChg chg="add del mod ord">
          <ac:chgData name="Samuel Kim" userId="0b4e8f1a-35cc-4769-966d-024c662a6df8" providerId="ADAL" clId="{DB08E872-6E04-43D2-9DF8-EEBF90D6E301}" dt="2024-07-03T03:08:03.078" v="2813" actId="6264"/>
          <ac:spMkLst>
            <pc:docMk/>
            <pc:sldMk cId="1366645404" sldId="1099"/>
            <ac:spMk id="52" creationId="{687768F3-D7E9-0641-79D4-102A2EDC1629}"/>
          </ac:spMkLst>
        </pc:spChg>
        <pc:spChg chg="add del mod">
          <ac:chgData name="Samuel Kim" userId="0b4e8f1a-35cc-4769-966d-024c662a6df8" providerId="ADAL" clId="{DB08E872-6E04-43D2-9DF8-EEBF90D6E301}" dt="2024-07-03T03:08:29.409" v="2822" actId="478"/>
          <ac:spMkLst>
            <pc:docMk/>
            <pc:sldMk cId="1366645404" sldId="1099"/>
            <ac:spMk id="53" creationId="{56D73899-C8F1-8654-7E43-EC3EBECCE8D5}"/>
          </ac:spMkLst>
        </pc:spChg>
        <pc:picChg chg="add mod">
          <ac:chgData name="Samuel Kim" userId="0b4e8f1a-35cc-4769-966d-024c662a6df8" providerId="ADAL" clId="{DB08E872-6E04-43D2-9DF8-EEBF90D6E301}" dt="2024-07-03T03:06:45.478" v="2783" actId="1076"/>
          <ac:picMkLst>
            <pc:docMk/>
            <pc:sldMk cId="1366645404" sldId="1099"/>
            <ac:picMk id="25" creationId="{B086733F-A628-92C3-B28B-CD43240850E7}"/>
          </ac:picMkLst>
        </pc:picChg>
        <pc:picChg chg="del">
          <ac:chgData name="Samuel Kim" userId="0b4e8f1a-35cc-4769-966d-024c662a6df8" providerId="ADAL" clId="{DB08E872-6E04-43D2-9DF8-EEBF90D6E301}" dt="2024-07-03T03:06:30.534" v="2780" actId="478"/>
          <ac:picMkLst>
            <pc:docMk/>
            <pc:sldMk cId="1366645404" sldId="1099"/>
            <ac:picMk id="47" creationId="{086FCEDA-77C8-B0BB-583E-78DE640F60A2}"/>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24:21.822" v="108"/>
              <pc2:cmMkLst xmlns:pc2="http://schemas.microsoft.com/office/powerpoint/2019/9/main/command">
                <pc:docMk/>
                <pc:sldMk cId="1366645404" sldId="1099"/>
                <pc2:cmMk id="{CC7A12F4-6CAC-45BC-83A3-84541CF6F4D5}"/>
              </pc2:cmMkLst>
            </pc226:cmChg>
          </p:ext>
        </pc:extLst>
      </pc:sldChg>
      <pc:sldChg chg="addSp delSp modSp mod addCm delCm">
        <pc:chgData name="Samuel Kim" userId="0b4e8f1a-35cc-4769-966d-024c662a6df8" providerId="ADAL" clId="{DB08E872-6E04-43D2-9DF8-EEBF90D6E301}" dt="2024-07-03T03:07:27.388" v="2791" actId="14100"/>
        <pc:sldMkLst>
          <pc:docMk/>
          <pc:sldMk cId="1936660329" sldId="1100"/>
        </pc:sldMkLst>
        <pc:spChg chg="mod">
          <ac:chgData name="Samuel Kim" userId="0b4e8f1a-35cc-4769-966d-024c662a6df8" providerId="ADAL" clId="{DB08E872-6E04-43D2-9DF8-EEBF90D6E301}" dt="2024-07-03T03:07:27.388" v="2791" actId="14100"/>
          <ac:spMkLst>
            <pc:docMk/>
            <pc:sldMk cId="1936660329" sldId="1100"/>
            <ac:spMk id="3" creationId="{D93ABDAF-9C17-466E-CE1E-958D24F5755F}"/>
          </ac:spMkLst>
        </pc:spChg>
        <pc:spChg chg="del">
          <ac:chgData name="Samuel Kim" userId="0b4e8f1a-35cc-4769-966d-024c662a6df8" providerId="ADAL" clId="{DB08E872-6E04-43D2-9DF8-EEBF90D6E301}" dt="2024-07-03T03:06:55.490" v="2784" actId="478"/>
          <ac:spMkLst>
            <pc:docMk/>
            <pc:sldMk cId="1936660329" sldId="1100"/>
            <ac:spMk id="35" creationId="{2FE33E7D-03EF-DFD8-0083-26BF382148CA}"/>
          </ac:spMkLst>
        </pc:spChg>
        <pc:spChg chg="del">
          <ac:chgData name="Samuel Kim" userId="0b4e8f1a-35cc-4769-966d-024c662a6df8" providerId="ADAL" clId="{DB08E872-6E04-43D2-9DF8-EEBF90D6E301}" dt="2024-07-03T03:06:55.490" v="2784" actId="478"/>
          <ac:spMkLst>
            <pc:docMk/>
            <pc:sldMk cId="1936660329" sldId="1100"/>
            <ac:spMk id="36" creationId="{BC84E7F3-C628-554C-E24D-82452AC261E5}"/>
          </ac:spMkLst>
        </pc:spChg>
        <pc:spChg chg="del">
          <ac:chgData name="Samuel Kim" userId="0b4e8f1a-35cc-4769-966d-024c662a6df8" providerId="ADAL" clId="{DB08E872-6E04-43D2-9DF8-EEBF90D6E301}" dt="2024-07-03T03:06:55.490" v="2784" actId="478"/>
          <ac:spMkLst>
            <pc:docMk/>
            <pc:sldMk cId="1936660329" sldId="1100"/>
            <ac:spMk id="37" creationId="{9AFA5F15-DACA-E8AC-1814-EFFA496426F6}"/>
          </ac:spMkLst>
        </pc:spChg>
        <pc:picChg chg="add mod">
          <ac:chgData name="Samuel Kim" userId="0b4e8f1a-35cc-4769-966d-024c662a6df8" providerId="ADAL" clId="{DB08E872-6E04-43D2-9DF8-EEBF90D6E301}" dt="2024-07-03T03:06:55.844" v="2785"/>
          <ac:picMkLst>
            <pc:docMk/>
            <pc:sldMk cId="1936660329" sldId="1100"/>
            <ac:picMk id="25" creationId="{7452DD53-7D7E-BBB7-B868-FB887C44EE5A}"/>
          </ac:picMkLst>
        </pc:picChg>
        <pc:picChg chg="del">
          <ac:chgData name="Samuel Kim" userId="0b4e8f1a-35cc-4769-966d-024c662a6df8" providerId="ADAL" clId="{DB08E872-6E04-43D2-9DF8-EEBF90D6E301}" dt="2024-07-03T03:06:55.490" v="2784" actId="478"/>
          <ac:picMkLst>
            <pc:docMk/>
            <pc:sldMk cId="1936660329" sldId="1100"/>
            <ac:picMk id="38" creationId="{05691864-AC89-E279-CCCA-1F7DB5D76F0D}"/>
          </ac:picMkLst>
        </pc:picChg>
        <pc:extLst>
          <p:ext xmlns:p="http://schemas.openxmlformats.org/presentationml/2006/main" uri="{D6D511B9-2390-475A-947B-AFAB55BFBCF1}">
            <pc226:cmChg xmlns:pc226="http://schemas.microsoft.com/office/powerpoint/2022/06/main/command" chg="add del">
              <pc226:chgData name="Samuel Kim" userId="0b4e8f1a-35cc-4769-966d-024c662a6df8" providerId="ADAL" clId="{DB08E872-6E04-43D2-9DF8-EEBF90D6E301}" dt="2024-06-28T16:25:37.677" v="337"/>
              <pc2:cmMkLst xmlns:pc2="http://schemas.microsoft.com/office/powerpoint/2019/9/main/command">
                <pc:docMk/>
                <pc:sldMk cId="1936660329" sldId="1100"/>
                <pc2:cmMk id="{51D9BF28-D5F4-41AA-8D84-5752746462BC}"/>
              </pc2:cmMkLst>
            </pc226:cmChg>
          </p:ext>
        </pc:extLst>
      </pc:sldChg>
      <pc:sldChg chg="addSp delSp modSp mod addCm delCm">
        <pc:chgData name="Samuel Kim" userId="0b4e8f1a-35cc-4769-966d-024c662a6df8" providerId="ADAL" clId="{DB08E872-6E04-43D2-9DF8-EEBF90D6E301}" dt="2024-07-03T03:07:02.309" v="2787"/>
        <pc:sldMkLst>
          <pc:docMk/>
          <pc:sldMk cId="2570271566" sldId="1101"/>
        </pc:sldMkLst>
        <pc:spChg chg="mod">
          <ac:chgData name="Samuel Kim" userId="0b4e8f1a-35cc-4769-966d-024c662a6df8" providerId="ADAL" clId="{DB08E872-6E04-43D2-9DF8-EEBF90D6E301}" dt="2024-06-28T20:00:12.208" v="676" actId="113"/>
          <ac:spMkLst>
            <pc:docMk/>
            <pc:sldMk cId="2570271566" sldId="1101"/>
            <ac:spMk id="3" creationId="{951B3AD7-83B6-30A0-A472-9D3FC3D3F700}"/>
          </ac:spMkLst>
        </pc:spChg>
        <pc:spChg chg="mod">
          <ac:chgData name="Samuel Kim" userId="0b4e8f1a-35cc-4769-966d-024c662a6df8" providerId="ADAL" clId="{DB08E872-6E04-43D2-9DF8-EEBF90D6E301}" dt="2024-06-28T20:15:03.057" v="770" actId="404"/>
          <ac:spMkLst>
            <pc:docMk/>
            <pc:sldMk cId="2570271566" sldId="1101"/>
            <ac:spMk id="4" creationId="{4AA17AD6-E229-B59B-A9D9-E021FC30D99B}"/>
          </ac:spMkLst>
        </pc:spChg>
        <pc:spChg chg="mod">
          <ac:chgData name="Samuel Kim" userId="0b4e8f1a-35cc-4769-966d-024c662a6df8" providerId="ADAL" clId="{DB08E872-6E04-43D2-9DF8-EEBF90D6E301}" dt="2024-06-28T20:15:01.188" v="764" actId="404"/>
          <ac:spMkLst>
            <pc:docMk/>
            <pc:sldMk cId="2570271566" sldId="1101"/>
            <ac:spMk id="5" creationId="{48BFC844-3AF9-B9E5-9AEB-961A4DD29451}"/>
          </ac:spMkLst>
        </pc:spChg>
        <pc:spChg chg="mod">
          <ac:chgData name="Samuel Kim" userId="0b4e8f1a-35cc-4769-966d-024c662a6df8" providerId="ADAL" clId="{DB08E872-6E04-43D2-9DF8-EEBF90D6E301}" dt="2024-06-28T19:42:09.335" v="464" actId="1076"/>
          <ac:spMkLst>
            <pc:docMk/>
            <pc:sldMk cId="2570271566" sldId="1101"/>
            <ac:spMk id="6" creationId="{483CC351-4B57-9375-33DB-2D84C3807A84}"/>
          </ac:spMkLst>
        </pc:spChg>
        <pc:spChg chg="del">
          <ac:chgData name="Samuel Kim" userId="0b4e8f1a-35cc-4769-966d-024c662a6df8" providerId="ADAL" clId="{DB08E872-6E04-43D2-9DF8-EEBF90D6E301}" dt="2024-07-03T03:07:01.824" v="2786" actId="478"/>
          <ac:spMkLst>
            <pc:docMk/>
            <pc:sldMk cId="2570271566" sldId="1101"/>
            <ac:spMk id="36" creationId="{549CE914-A1C9-8193-8B59-E0D5CDEAC90A}"/>
          </ac:spMkLst>
        </pc:spChg>
        <pc:spChg chg="del">
          <ac:chgData name="Samuel Kim" userId="0b4e8f1a-35cc-4769-966d-024c662a6df8" providerId="ADAL" clId="{DB08E872-6E04-43D2-9DF8-EEBF90D6E301}" dt="2024-07-03T03:07:01.824" v="2786" actId="478"/>
          <ac:spMkLst>
            <pc:docMk/>
            <pc:sldMk cId="2570271566" sldId="1101"/>
            <ac:spMk id="37" creationId="{0032CCA3-F787-0D6A-4D09-90E6B2843BF8}"/>
          </ac:spMkLst>
        </pc:spChg>
        <pc:spChg chg="del">
          <ac:chgData name="Samuel Kim" userId="0b4e8f1a-35cc-4769-966d-024c662a6df8" providerId="ADAL" clId="{DB08E872-6E04-43D2-9DF8-EEBF90D6E301}" dt="2024-07-03T03:07:01.824" v="2786" actId="478"/>
          <ac:spMkLst>
            <pc:docMk/>
            <pc:sldMk cId="2570271566" sldId="1101"/>
            <ac:spMk id="38" creationId="{91A45B10-29FA-3BA8-9587-32D910AF0033}"/>
          </ac:spMkLst>
        </pc:spChg>
        <pc:picChg chg="mod">
          <ac:chgData name="Samuel Kim" userId="0b4e8f1a-35cc-4769-966d-024c662a6df8" providerId="ADAL" clId="{DB08E872-6E04-43D2-9DF8-EEBF90D6E301}" dt="2024-06-28T20:15:00.897" v="763" actId="1076"/>
          <ac:picMkLst>
            <pc:docMk/>
            <pc:sldMk cId="2570271566" sldId="1101"/>
            <ac:picMk id="25" creationId="{20B86672-A5C0-F650-AA05-CDCE002690AD}"/>
          </ac:picMkLst>
        </pc:picChg>
        <pc:picChg chg="mod">
          <ac:chgData name="Samuel Kim" userId="0b4e8f1a-35cc-4769-966d-024c662a6df8" providerId="ADAL" clId="{DB08E872-6E04-43D2-9DF8-EEBF90D6E301}" dt="2024-06-28T20:15:02.741" v="769" actId="14100"/>
          <ac:picMkLst>
            <pc:docMk/>
            <pc:sldMk cId="2570271566" sldId="1101"/>
            <ac:picMk id="26" creationId="{1DB30EE4-49BA-7AE5-A329-890D3B48F3AD}"/>
          </ac:picMkLst>
        </pc:picChg>
        <pc:picChg chg="add mod">
          <ac:chgData name="Samuel Kim" userId="0b4e8f1a-35cc-4769-966d-024c662a6df8" providerId="ADAL" clId="{DB08E872-6E04-43D2-9DF8-EEBF90D6E301}" dt="2024-07-03T03:07:02.309" v="2787"/>
          <ac:picMkLst>
            <pc:docMk/>
            <pc:sldMk cId="2570271566" sldId="1101"/>
            <ac:picMk id="27" creationId="{5FE4C6D0-9BC7-77E0-D303-B77BF880DB06}"/>
          </ac:picMkLst>
        </pc:picChg>
        <pc:picChg chg="add mod ord modCrop">
          <ac:chgData name="Samuel Kim" userId="0b4e8f1a-35cc-4769-966d-024c662a6df8" providerId="ADAL" clId="{DB08E872-6E04-43D2-9DF8-EEBF90D6E301}" dt="2024-06-28T20:15:02.741" v="769" actId="14100"/>
          <ac:picMkLst>
            <pc:docMk/>
            <pc:sldMk cId="2570271566" sldId="1101"/>
            <ac:picMk id="28" creationId="{470763EF-0D17-12AA-9C3D-3D7C6914D53B}"/>
          </ac:picMkLst>
        </pc:picChg>
        <pc:picChg chg="add mod">
          <ac:chgData name="Samuel Kim" userId="0b4e8f1a-35cc-4769-966d-024c662a6df8" providerId="ADAL" clId="{DB08E872-6E04-43D2-9DF8-EEBF90D6E301}" dt="2024-06-28T20:15:00.897" v="763" actId="1076"/>
          <ac:picMkLst>
            <pc:docMk/>
            <pc:sldMk cId="2570271566" sldId="1101"/>
            <ac:picMk id="30" creationId="{8FEC119B-BAF2-DEAD-09A4-B645311F6C4C}"/>
          </ac:picMkLst>
        </pc:picChg>
        <pc:picChg chg="del">
          <ac:chgData name="Samuel Kim" userId="0b4e8f1a-35cc-4769-966d-024c662a6df8" providerId="ADAL" clId="{DB08E872-6E04-43D2-9DF8-EEBF90D6E301}" dt="2024-07-03T03:07:01.824" v="2786" actId="478"/>
          <ac:picMkLst>
            <pc:docMk/>
            <pc:sldMk cId="2570271566" sldId="1101"/>
            <ac:picMk id="39" creationId="{28DE9174-EF5F-49B2-ACFE-BF710713C34E}"/>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20:41.428" v="106"/>
              <pc2:cmMkLst xmlns:pc2="http://schemas.microsoft.com/office/powerpoint/2019/9/main/command">
                <pc:docMk/>
                <pc:sldMk cId="2570271566" sldId="1101"/>
                <pc2:cmMk id="{7CCA286B-2261-4221-8EE8-357C7B18E733}"/>
              </pc2:cmMkLst>
            </pc226:cmChg>
            <pc226:cmChg xmlns:pc226="http://schemas.microsoft.com/office/powerpoint/2022/06/main/command" chg="del">
              <pc226:chgData name="Samuel Kim" userId="0b4e8f1a-35cc-4769-966d-024c662a6df8" providerId="ADAL" clId="{DB08E872-6E04-43D2-9DF8-EEBF90D6E301}" dt="2024-06-28T21:06:44.279" v="1029"/>
              <pc2:cmMkLst xmlns:pc2="http://schemas.microsoft.com/office/powerpoint/2019/9/main/command">
                <pc:docMk/>
                <pc:sldMk cId="2570271566" sldId="1101"/>
                <pc2:cmMk id="{1F950CEE-1A2E-1E43-BAAC-4CF9B751313D}"/>
              </pc2:cmMkLst>
            </pc226:cmChg>
          </p:ext>
        </pc:extLst>
      </pc:sldChg>
      <pc:sldChg chg="addSp delSp modSp mod addCm">
        <pc:chgData name="Samuel Kim" userId="0b4e8f1a-35cc-4769-966d-024c662a6df8" providerId="ADAL" clId="{DB08E872-6E04-43D2-9DF8-EEBF90D6E301}" dt="2024-07-03T03:09:23.144" v="2835" actId="14100"/>
        <pc:sldMkLst>
          <pc:docMk/>
          <pc:sldMk cId="3905985708" sldId="1102"/>
        </pc:sldMkLst>
        <pc:spChg chg="mod">
          <ac:chgData name="Samuel Kim" userId="0b4e8f1a-35cc-4769-966d-024c662a6df8" providerId="ADAL" clId="{DB08E872-6E04-43D2-9DF8-EEBF90D6E301}" dt="2024-07-03T03:09:23.144" v="2835" actId="14100"/>
          <ac:spMkLst>
            <pc:docMk/>
            <pc:sldMk cId="3905985708" sldId="1102"/>
            <ac:spMk id="3" creationId="{E8E31123-7E6A-D73C-C0EB-226135A499F6}"/>
          </ac:spMkLst>
        </pc:spChg>
        <pc:spChg chg="del">
          <ac:chgData name="Samuel Kim" userId="0b4e8f1a-35cc-4769-966d-024c662a6df8" providerId="ADAL" clId="{DB08E872-6E04-43D2-9DF8-EEBF90D6E301}" dt="2024-07-03T03:07:09.758" v="2788" actId="478"/>
          <ac:spMkLst>
            <pc:docMk/>
            <pc:sldMk cId="3905985708" sldId="1102"/>
            <ac:spMk id="25" creationId="{7D4CEDF8-4E0D-673F-6F34-FACDB0692CB8}"/>
          </ac:spMkLst>
        </pc:spChg>
        <pc:spChg chg="del">
          <ac:chgData name="Samuel Kim" userId="0b4e8f1a-35cc-4769-966d-024c662a6df8" providerId="ADAL" clId="{DB08E872-6E04-43D2-9DF8-EEBF90D6E301}" dt="2024-07-03T03:07:09.758" v="2788" actId="478"/>
          <ac:spMkLst>
            <pc:docMk/>
            <pc:sldMk cId="3905985708" sldId="1102"/>
            <ac:spMk id="26" creationId="{9ABAAAE8-646F-BF53-2C8D-2386128CBE4F}"/>
          </ac:spMkLst>
        </pc:spChg>
        <pc:spChg chg="del">
          <ac:chgData name="Samuel Kim" userId="0b4e8f1a-35cc-4769-966d-024c662a6df8" providerId="ADAL" clId="{DB08E872-6E04-43D2-9DF8-EEBF90D6E301}" dt="2024-07-03T03:07:09.758" v="2788" actId="478"/>
          <ac:spMkLst>
            <pc:docMk/>
            <pc:sldMk cId="3905985708" sldId="1102"/>
            <ac:spMk id="28" creationId="{39F900B0-03D0-A449-25C6-F54F8EC5CCEE}"/>
          </ac:spMkLst>
        </pc:spChg>
        <pc:picChg chg="add mod">
          <ac:chgData name="Samuel Kim" userId="0b4e8f1a-35cc-4769-966d-024c662a6df8" providerId="ADAL" clId="{DB08E872-6E04-43D2-9DF8-EEBF90D6E301}" dt="2024-07-03T03:07:10.190" v="2789"/>
          <ac:picMkLst>
            <pc:docMk/>
            <pc:sldMk cId="3905985708" sldId="1102"/>
            <ac:picMk id="27" creationId="{800A49C3-BCC2-69C4-F734-A13E4AAD634F}"/>
          </ac:picMkLst>
        </pc:picChg>
        <pc:picChg chg="del">
          <ac:chgData name="Samuel Kim" userId="0b4e8f1a-35cc-4769-966d-024c662a6df8" providerId="ADAL" clId="{DB08E872-6E04-43D2-9DF8-EEBF90D6E301}" dt="2024-07-03T03:07:09.758" v="2788" actId="478"/>
          <ac:picMkLst>
            <pc:docMk/>
            <pc:sldMk cId="3905985708" sldId="1102"/>
            <ac:picMk id="29" creationId="{47BAF03C-D715-70D9-953A-3E42BD15C5D4}"/>
          </ac:picMkLst>
        </pc:picChg>
        <pc:picChg chg="mod">
          <ac:chgData name="Samuel Kim" userId="0b4e8f1a-35cc-4769-966d-024c662a6df8" providerId="ADAL" clId="{DB08E872-6E04-43D2-9DF8-EEBF90D6E301}" dt="2024-06-28T16:37:46.667" v="365" actId="1076"/>
          <ac:picMkLst>
            <pc:docMk/>
            <pc:sldMk cId="3905985708" sldId="1102"/>
            <ac:picMk id="2052" creationId="{0C77164F-E7D7-ABA2-87A9-ABAEE239FD69}"/>
          </ac:picMkLst>
        </pc:picChg>
        <pc:extLst>
          <p:ext xmlns:p="http://schemas.openxmlformats.org/presentationml/2006/main" uri="{D6D511B9-2390-475A-947B-AFAB55BFBCF1}">
            <pc226:cmChg xmlns:pc226="http://schemas.microsoft.com/office/powerpoint/2022/06/main/command" chg="add">
              <pc226:chgData name="Samuel Kim" userId="0b4e8f1a-35cc-4769-966d-024c662a6df8" providerId="ADAL" clId="{DB08E872-6E04-43D2-9DF8-EEBF90D6E301}" dt="2024-06-14T21:32:53.562" v="110"/>
              <pc2:cmMkLst xmlns:pc2="http://schemas.microsoft.com/office/powerpoint/2019/9/main/command">
                <pc:docMk/>
                <pc:sldMk cId="3905985708" sldId="1102"/>
                <pc2:cmMk id="{947D983F-2398-426C-A6CE-05F34728CAAE}"/>
              </pc2:cmMkLst>
            </pc226:cmChg>
            <pc226:cmChg xmlns:pc226="http://schemas.microsoft.com/office/powerpoint/2022/06/main/command" chg="add">
              <pc226:chgData name="Samuel Kim" userId="0b4e8f1a-35cc-4769-966d-024c662a6df8" providerId="ADAL" clId="{DB08E872-6E04-43D2-9DF8-EEBF90D6E301}" dt="2024-06-28T16:37:44.151" v="364"/>
              <pc2:cmMkLst xmlns:pc2="http://schemas.microsoft.com/office/powerpoint/2019/9/main/command">
                <pc:docMk/>
                <pc:sldMk cId="3905985708" sldId="1102"/>
                <pc2:cmMk id="{1235C879-DC37-4A04-9F25-BA29CF7539F7}"/>
              </pc2:cmMkLst>
            </pc226:cmChg>
            <pc226:cmChg xmlns:pc226="http://schemas.microsoft.com/office/powerpoint/2022/06/main/command" chg="add">
              <pc226:chgData name="Samuel Kim" userId="0b4e8f1a-35cc-4769-966d-024c662a6df8" providerId="ADAL" clId="{DB08E872-6E04-43D2-9DF8-EEBF90D6E301}" dt="2024-06-14T21:35:18.402" v="111"/>
              <pc2:cmMkLst xmlns:pc2="http://schemas.microsoft.com/office/powerpoint/2019/9/main/command">
                <pc:docMk/>
                <pc:sldMk cId="3905985708" sldId="1102"/>
                <pc2:cmMk id="{62FFD9C9-FBCE-4C2D-B6E1-6B70E9D9EBE7}"/>
              </pc2:cmMkLst>
            </pc226:cmChg>
          </p:ext>
        </pc:extLst>
      </pc:sldChg>
      <pc:sldChg chg="addSp delSp modSp mod addCm delCm">
        <pc:chgData name="Samuel Kim" userId="0b4e8f1a-35cc-4769-966d-024c662a6df8" providerId="ADAL" clId="{DB08E872-6E04-43D2-9DF8-EEBF90D6E301}" dt="2024-07-03T03:10:06.327" v="2840" actId="1076"/>
        <pc:sldMkLst>
          <pc:docMk/>
          <pc:sldMk cId="3905754449" sldId="1103"/>
        </pc:sldMkLst>
        <pc:spChg chg="mod">
          <ac:chgData name="Samuel Kim" userId="0b4e8f1a-35cc-4769-966d-024c662a6df8" providerId="ADAL" clId="{DB08E872-6E04-43D2-9DF8-EEBF90D6E301}" dt="2024-06-28T20:08:59.750" v="737" actId="14100"/>
          <ac:spMkLst>
            <pc:docMk/>
            <pc:sldMk cId="3905754449" sldId="1103"/>
            <ac:spMk id="4" creationId="{3ACF4E8E-45EE-D568-F216-796F86C8CF38}"/>
          </ac:spMkLst>
        </pc:spChg>
        <pc:spChg chg="del">
          <ac:chgData name="Samuel Kim" userId="0b4e8f1a-35cc-4769-966d-024c662a6df8" providerId="ADAL" clId="{DB08E872-6E04-43D2-9DF8-EEBF90D6E301}" dt="2024-07-03T03:09:31.976" v="2836" actId="478"/>
          <ac:spMkLst>
            <pc:docMk/>
            <pc:sldMk cId="3905754449" sldId="1103"/>
            <ac:spMk id="27" creationId="{2CBF543E-3012-9427-2FB8-49696A84BA65}"/>
          </ac:spMkLst>
        </pc:spChg>
        <pc:spChg chg="del">
          <ac:chgData name="Samuel Kim" userId="0b4e8f1a-35cc-4769-966d-024c662a6df8" providerId="ADAL" clId="{DB08E872-6E04-43D2-9DF8-EEBF90D6E301}" dt="2024-07-03T03:09:31.976" v="2836" actId="478"/>
          <ac:spMkLst>
            <pc:docMk/>
            <pc:sldMk cId="3905754449" sldId="1103"/>
            <ac:spMk id="28" creationId="{52520BED-6C71-8C37-A2C1-919619ED3890}"/>
          </ac:spMkLst>
        </pc:spChg>
        <pc:spChg chg="del">
          <ac:chgData name="Samuel Kim" userId="0b4e8f1a-35cc-4769-966d-024c662a6df8" providerId="ADAL" clId="{DB08E872-6E04-43D2-9DF8-EEBF90D6E301}" dt="2024-07-03T03:09:31.976" v="2836" actId="478"/>
          <ac:spMkLst>
            <pc:docMk/>
            <pc:sldMk cId="3905754449" sldId="1103"/>
            <ac:spMk id="29" creationId="{895A0DBB-A11A-EE80-4A64-DAC27F405F96}"/>
          </ac:spMkLst>
        </pc:spChg>
        <pc:picChg chg="add mod">
          <ac:chgData name="Samuel Kim" userId="0b4e8f1a-35cc-4769-966d-024c662a6df8" providerId="ADAL" clId="{DB08E872-6E04-43D2-9DF8-EEBF90D6E301}" dt="2024-07-03T03:10:06.327" v="2840" actId="1076"/>
          <ac:picMkLst>
            <pc:docMk/>
            <pc:sldMk cId="3905754449" sldId="1103"/>
            <ac:picMk id="25" creationId="{5CE0142F-839A-156F-1E42-D2DFB909DD87}"/>
          </ac:picMkLst>
        </pc:picChg>
        <pc:picChg chg="mod">
          <ac:chgData name="Samuel Kim" userId="0b4e8f1a-35cc-4769-966d-024c662a6df8" providerId="ADAL" clId="{DB08E872-6E04-43D2-9DF8-EEBF90D6E301}" dt="2024-06-28T20:09:04.539" v="739" actId="1076"/>
          <ac:picMkLst>
            <pc:docMk/>
            <pc:sldMk cId="3905754449" sldId="1103"/>
            <ac:picMk id="26" creationId="{4EDFAF16-6162-2DB2-F231-8136BB0C6C0F}"/>
          </ac:picMkLst>
        </pc:picChg>
        <pc:picChg chg="del">
          <ac:chgData name="Samuel Kim" userId="0b4e8f1a-35cc-4769-966d-024c662a6df8" providerId="ADAL" clId="{DB08E872-6E04-43D2-9DF8-EEBF90D6E301}" dt="2024-07-03T03:09:31.976" v="2836" actId="478"/>
          <ac:picMkLst>
            <pc:docMk/>
            <pc:sldMk cId="3905754449" sldId="1103"/>
            <ac:picMk id="30" creationId="{279A8DDE-0819-F6C7-790A-E7D1B23A1D0C}"/>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DB08E872-6E04-43D2-9DF8-EEBF90D6E301}" dt="2024-06-28T16:43:23.274" v="375"/>
              <pc2:cmMkLst xmlns:pc2="http://schemas.microsoft.com/office/powerpoint/2019/9/main/command">
                <pc:docMk/>
                <pc:sldMk cId="3905754449" sldId="1103"/>
                <pc2:cmMk id="{3CDC2786-8048-444D-9D4A-DD8031B0FC96}"/>
              </pc2:cmMkLst>
            </pc226:cmChg>
            <pc226:cmChg xmlns:pc226="http://schemas.microsoft.com/office/powerpoint/2022/06/main/command" chg="add">
              <pc226:chgData name="Samuel Kim" userId="0b4e8f1a-35cc-4769-966d-024c662a6df8" providerId="ADAL" clId="{DB08E872-6E04-43D2-9DF8-EEBF90D6E301}" dt="2024-06-14T21:42:26.361" v="112"/>
              <pc2:cmMkLst xmlns:pc2="http://schemas.microsoft.com/office/powerpoint/2019/9/main/command">
                <pc:docMk/>
                <pc:sldMk cId="3905754449" sldId="1103"/>
                <pc2:cmMk id="{DB3659B9-2D67-44B3-8E3C-89F1B1B10414}"/>
              </pc2:cmMkLst>
            </pc226:cmChg>
          </p:ext>
        </pc:extLst>
      </pc:sldChg>
      <pc:sldChg chg="addSp delSp modSp mod delCm modCm">
        <pc:chgData name="Samuel Kim" userId="0b4e8f1a-35cc-4769-966d-024c662a6df8" providerId="ADAL" clId="{DB08E872-6E04-43D2-9DF8-EEBF90D6E301}" dt="2024-07-03T03:18:47.273" v="2908" actId="14861"/>
        <pc:sldMkLst>
          <pc:docMk/>
          <pc:sldMk cId="1172904503" sldId="1104"/>
        </pc:sldMkLst>
        <pc:spChg chg="mod">
          <ac:chgData name="Samuel Kim" userId="0b4e8f1a-35cc-4769-966d-024c662a6df8" providerId="ADAL" clId="{DB08E872-6E04-43D2-9DF8-EEBF90D6E301}" dt="2024-06-28T20:29:07.221" v="1019" actId="14100"/>
          <ac:spMkLst>
            <pc:docMk/>
            <pc:sldMk cId="1172904503" sldId="1104"/>
            <ac:spMk id="3" creationId="{DBAE07BF-4B0A-A13B-2B85-56AEC1ECBFA5}"/>
          </ac:spMkLst>
        </pc:spChg>
        <pc:spChg chg="del mod">
          <ac:chgData name="Samuel Kim" userId="0b4e8f1a-35cc-4769-966d-024c662a6df8" providerId="ADAL" clId="{DB08E872-6E04-43D2-9DF8-EEBF90D6E301}" dt="2024-07-03T03:10:22.722" v="2841" actId="478"/>
          <ac:spMkLst>
            <pc:docMk/>
            <pc:sldMk cId="1172904503" sldId="1104"/>
            <ac:spMk id="27" creationId="{2DB2020D-9BA6-CEE3-5BB2-28D8BFB760AA}"/>
          </ac:spMkLst>
        </pc:spChg>
        <pc:spChg chg="del">
          <ac:chgData name="Samuel Kim" userId="0b4e8f1a-35cc-4769-966d-024c662a6df8" providerId="ADAL" clId="{DB08E872-6E04-43D2-9DF8-EEBF90D6E301}" dt="2024-07-03T03:10:22.722" v="2841" actId="478"/>
          <ac:spMkLst>
            <pc:docMk/>
            <pc:sldMk cId="1172904503" sldId="1104"/>
            <ac:spMk id="28" creationId="{359C76E8-236D-B79D-54B9-998ECB67616D}"/>
          </ac:spMkLst>
        </pc:spChg>
        <pc:spChg chg="del">
          <ac:chgData name="Samuel Kim" userId="0b4e8f1a-35cc-4769-966d-024c662a6df8" providerId="ADAL" clId="{DB08E872-6E04-43D2-9DF8-EEBF90D6E301}" dt="2024-07-03T03:10:22.722" v="2841" actId="478"/>
          <ac:spMkLst>
            <pc:docMk/>
            <pc:sldMk cId="1172904503" sldId="1104"/>
            <ac:spMk id="29" creationId="{B029A974-3A19-DB29-F32D-BC25073EE1C1}"/>
          </ac:spMkLst>
        </pc:spChg>
        <pc:picChg chg="add mod">
          <ac:chgData name="Samuel Kim" userId="0b4e8f1a-35cc-4769-966d-024c662a6df8" providerId="ADAL" clId="{DB08E872-6E04-43D2-9DF8-EEBF90D6E301}" dt="2024-07-03T03:10:23.294" v="2842"/>
          <ac:picMkLst>
            <pc:docMk/>
            <pc:sldMk cId="1172904503" sldId="1104"/>
            <ac:picMk id="25" creationId="{83DB0025-782D-0FA1-D389-D7756BD42FB6}"/>
          </ac:picMkLst>
        </pc:picChg>
        <pc:picChg chg="mod">
          <ac:chgData name="Samuel Kim" userId="0b4e8f1a-35cc-4769-966d-024c662a6df8" providerId="ADAL" clId="{DB08E872-6E04-43D2-9DF8-EEBF90D6E301}" dt="2024-07-03T03:18:47.273" v="2908" actId="14861"/>
          <ac:picMkLst>
            <pc:docMk/>
            <pc:sldMk cId="1172904503" sldId="1104"/>
            <ac:picMk id="26" creationId="{35075B7C-7631-9745-828A-293735231FA0}"/>
          </ac:picMkLst>
        </pc:picChg>
        <pc:picChg chg="del">
          <ac:chgData name="Samuel Kim" userId="0b4e8f1a-35cc-4769-966d-024c662a6df8" providerId="ADAL" clId="{DB08E872-6E04-43D2-9DF8-EEBF90D6E301}" dt="2024-07-03T03:10:22.722" v="2841" actId="478"/>
          <ac:picMkLst>
            <pc:docMk/>
            <pc:sldMk cId="1172904503" sldId="1104"/>
            <ac:picMk id="30" creationId="{0D638D7A-B74D-1A67-F014-0CAFC4F25E4F}"/>
          </ac:picMkLst>
        </pc:picChg>
        <pc:extLst>
          <p:ext xmlns:p="http://schemas.openxmlformats.org/presentationml/2006/main" uri="{D6D511B9-2390-475A-947B-AFAB55BFBCF1}">
            <pc226:cmChg xmlns:pc226="http://schemas.microsoft.com/office/powerpoint/2022/06/main/command" chg="del mod">
              <pc226:chgData name="Samuel Kim" userId="0b4e8f1a-35cc-4769-966d-024c662a6df8" providerId="ADAL" clId="{DB08E872-6E04-43D2-9DF8-EEBF90D6E301}" dt="2024-06-28T20:29:12.393" v="1020"/>
              <pc2:cmMkLst xmlns:pc2="http://schemas.microsoft.com/office/powerpoint/2019/9/main/command">
                <pc:docMk/>
                <pc:sldMk cId="1172904503" sldId="1104"/>
                <pc2:cmMk id="{DD90D491-6C86-0345-B642-E6B83C21A8BA}"/>
              </pc2:cmMkLst>
              <pc226:cmRplyChg chg="add">
                <pc226:chgData name="Samuel Kim" userId="0b4e8f1a-35cc-4769-966d-024c662a6df8" providerId="ADAL" clId="{DB08E872-6E04-43D2-9DF8-EEBF90D6E301}" dt="2024-06-14T21:43:40.213" v="113"/>
                <pc2:cmRplyMkLst xmlns:pc2="http://schemas.microsoft.com/office/powerpoint/2019/9/main/command">
                  <pc:docMk/>
                  <pc:sldMk cId="1172904503" sldId="1104"/>
                  <pc2:cmMk id="{DD90D491-6C86-0345-B642-E6B83C21A8BA}"/>
                  <pc2:cmRplyMk id="{6D8B28C9-B862-42BF-AD31-6EB33D69D0CE}"/>
                </pc2:cmRplyMkLst>
              </pc226:cmRplyChg>
            </pc226:cmChg>
          </p:ext>
        </pc:extLst>
      </pc:sldChg>
      <pc:sldChg chg="addSp delSp modSp mod addCm delCm">
        <pc:chgData name="Samuel Kim" userId="0b4e8f1a-35cc-4769-966d-024c662a6df8" providerId="ADAL" clId="{DB08E872-6E04-43D2-9DF8-EEBF90D6E301}" dt="2024-07-11T23:56:23.671" v="2989" actId="1076"/>
        <pc:sldMkLst>
          <pc:docMk/>
          <pc:sldMk cId="1553812749" sldId="1105"/>
        </pc:sldMkLst>
        <pc:spChg chg="del">
          <ac:chgData name="Samuel Kim" userId="0b4e8f1a-35cc-4769-966d-024c662a6df8" providerId="ADAL" clId="{DB08E872-6E04-43D2-9DF8-EEBF90D6E301}" dt="2024-07-03T03:10:31.627" v="2843" actId="478"/>
          <ac:spMkLst>
            <pc:docMk/>
            <pc:sldMk cId="1553812749" sldId="1105"/>
            <ac:spMk id="28" creationId="{32F1B94D-BCB7-8F2D-344A-6802743093B6}"/>
          </ac:spMkLst>
        </pc:spChg>
        <pc:spChg chg="del">
          <ac:chgData name="Samuel Kim" userId="0b4e8f1a-35cc-4769-966d-024c662a6df8" providerId="ADAL" clId="{DB08E872-6E04-43D2-9DF8-EEBF90D6E301}" dt="2024-07-03T03:10:31.627" v="2843" actId="478"/>
          <ac:spMkLst>
            <pc:docMk/>
            <pc:sldMk cId="1553812749" sldId="1105"/>
            <ac:spMk id="29" creationId="{F58C5C04-3F77-371E-FE53-64EF11514824}"/>
          </ac:spMkLst>
        </pc:spChg>
        <pc:spChg chg="del">
          <ac:chgData name="Samuel Kim" userId="0b4e8f1a-35cc-4769-966d-024c662a6df8" providerId="ADAL" clId="{DB08E872-6E04-43D2-9DF8-EEBF90D6E301}" dt="2024-07-03T03:10:31.627" v="2843" actId="478"/>
          <ac:spMkLst>
            <pc:docMk/>
            <pc:sldMk cId="1553812749" sldId="1105"/>
            <ac:spMk id="30" creationId="{8A0019D9-19E4-7637-2EF4-83278A2419B5}"/>
          </ac:spMkLst>
        </pc:spChg>
        <pc:picChg chg="add mod">
          <ac:chgData name="Samuel Kim" userId="0b4e8f1a-35cc-4769-966d-024c662a6df8" providerId="ADAL" clId="{DB08E872-6E04-43D2-9DF8-EEBF90D6E301}" dt="2024-07-11T23:56:23.671" v="2989" actId="1076"/>
          <ac:picMkLst>
            <pc:docMk/>
            <pc:sldMk cId="1553812749" sldId="1105"/>
            <ac:picMk id="25" creationId="{E18067E7-548B-2593-E332-388355B98970}"/>
          </ac:picMkLst>
        </pc:picChg>
        <pc:picChg chg="mod">
          <ac:chgData name="Samuel Kim" userId="0b4e8f1a-35cc-4769-966d-024c662a6df8" providerId="ADAL" clId="{DB08E872-6E04-43D2-9DF8-EEBF90D6E301}" dt="2024-06-28T21:07:33.681" v="1030" actId="14826"/>
          <ac:picMkLst>
            <pc:docMk/>
            <pc:sldMk cId="1553812749" sldId="1105"/>
            <ac:picMk id="27" creationId="{F883A3F5-45C1-1374-BA2E-72F9982BFC8E}"/>
          </ac:picMkLst>
        </pc:picChg>
        <pc:picChg chg="del">
          <ac:chgData name="Samuel Kim" userId="0b4e8f1a-35cc-4769-966d-024c662a6df8" providerId="ADAL" clId="{DB08E872-6E04-43D2-9DF8-EEBF90D6E301}" dt="2024-07-03T03:10:31.627" v="2843" actId="478"/>
          <ac:picMkLst>
            <pc:docMk/>
            <pc:sldMk cId="1553812749" sldId="1105"/>
            <ac:picMk id="32" creationId="{47C66CE0-5016-D678-E299-8C0473FB12B2}"/>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DB08E872-6E04-43D2-9DF8-EEBF90D6E301}" dt="2024-06-28T21:07:39.372" v="1031"/>
              <pc2:cmMkLst xmlns:pc2="http://schemas.microsoft.com/office/powerpoint/2019/9/main/command">
                <pc:docMk/>
                <pc:sldMk cId="1553812749" sldId="1105"/>
                <pc2:cmMk id="{8C894003-D362-DE47-AE6A-FBC9CC23CBDB}"/>
              </pc2:cmMkLst>
            </pc226:cmChg>
            <pc226:cmChg xmlns:pc226="http://schemas.microsoft.com/office/powerpoint/2022/06/main/command" chg="add">
              <pc226:chgData name="Samuel Kim" userId="0b4e8f1a-35cc-4769-966d-024c662a6df8" providerId="ADAL" clId="{DB08E872-6E04-43D2-9DF8-EEBF90D6E301}" dt="2024-06-14T21:46:10.491" v="115"/>
              <pc2:cmMkLst xmlns:pc2="http://schemas.microsoft.com/office/powerpoint/2019/9/main/command">
                <pc:docMk/>
                <pc:sldMk cId="1553812749" sldId="1105"/>
                <pc2:cmMk id="{7180AC29-71B8-49CD-B469-6A88CF41E800}"/>
              </pc2:cmMkLst>
            </pc226:cmChg>
            <pc226:cmChg xmlns:pc226="http://schemas.microsoft.com/office/powerpoint/2022/06/main/command" chg="add">
              <pc226:chgData name="Samuel Kim" userId="0b4e8f1a-35cc-4769-966d-024c662a6df8" providerId="ADAL" clId="{DB08E872-6E04-43D2-9DF8-EEBF90D6E301}" dt="2024-06-14T21:44:22.061" v="114"/>
              <pc2:cmMkLst xmlns:pc2="http://schemas.microsoft.com/office/powerpoint/2019/9/main/command">
                <pc:docMk/>
                <pc:sldMk cId="1553812749" sldId="1105"/>
                <pc2:cmMk id="{54A0CA73-EF1A-48D6-8EF5-60DD13BD89CD}"/>
              </pc2:cmMkLst>
            </pc226:cmChg>
          </p:ext>
        </pc:extLst>
      </pc:sldChg>
      <pc:sldChg chg="addSp delSp modSp mod addCm delCm modCm">
        <pc:chgData name="Samuel Kim" userId="0b4e8f1a-35cc-4769-966d-024c662a6df8" providerId="ADAL" clId="{DB08E872-6E04-43D2-9DF8-EEBF90D6E301}" dt="2024-07-03T03:18:31.102" v="2907" actId="14100"/>
        <pc:sldMkLst>
          <pc:docMk/>
          <pc:sldMk cId="4069558966" sldId="1106"/>
        </pc:sldMkLst>
        <pc:spChg chg="mod">
          <ac:chgData name="Samuel Kim" userId="0b4e8f1a-35cc-4769-966d-024c662a6df8" providerId="ADAL" clId="{DB08E872-6E04-43D2-9DF8-EEBF90D6E301}" dt="2024-07-03T03:18:31.102" v="2907" actId="14100"/>
          <ac:spMkLst>
            <pc:docMk/>
            <pc:sldMk cId="4069558966" sldId="1106"/>
            <ac:spMk id="3" creationId="{8FA31B12-CAE7-8674-0EAC-B890758E2650}"/>
          </ac:spMkLst>
        </pc:spChg>
        <pc:spChg chg="del">
          <ac:chgData name="Samuel Kim" userId="0b4e8f1a-35cc-4769-966d-024c662a6df8" providerId="ADAL" clId="{DB08E872-6E04-43D2-9DF8-EEBF90D6E301}" dt="2024-07-03T03:10:46.854" v="2845" actId="478"/>
          <ac:spMkLst>
            <pc:docMk/>
            <pc:sldMk cId="4069558966" sldId="1106"/>
            <ac:spMk id="27" creationId="{FE5ED04B-2271-3C65-10BD-A869EFCDAE1A}"/>
          </ac:spMkLst>
        </pc:spChg>
        <pc:spChg chg="del">
          <ac:chgData name="Samuel Kim" userId="0b4e8f1a-35cc-4769-966d-024c662a6df8" providerId="ADAL" clId="{DB08E872-6E04-43D2-9DF8-EEBF90D6E301}" dt="2024-07-03T03:10:46.854" v="2845" actId="478"/>
          <ac:spMkLst>
            <pc:docMk/>
            <pc:sldMk cId="4069558966" sldId="1106"/>
            <ac:spMk id="28" creationId="{42D06328-E8C1-B24D-EE3C-DEE8918A7C51}"/>
          </ac:spMkLst>
        </pc:spChg>
        <pc:spChg chg="del">
          <ac:chgData name="Samuel Kim" userId="0b4e8f1a-35cc-4769-966d-024c662a6df8" providerId="ADAL" clId="{DB08E872-6E04-43D2-9DF8-EEBF90D6E301}" dt="2024-07-03T03:10:46.854" v="2845" actId="478"/>
          <ac:spMkLst>
            <pc:docMk/>
            <pc:sldMk cId="4069558966" sldId="1106"/>
            <ac:spMk id="29" creationId="{8BE9C38C-F979-1482-1A4C-0C8CF6C99677}"/>
          </ac:spMkLst>
        </pc:spChg>
        <pc:picChg chg="add mod">
          <ac:chgData name="Samuel Kim" userId="0b4e8f1a-35cc-4769-966d-024c662a6df8" providerId="ADAL" clId="{DB08E872-6E04-43D2-9DF8-EEBF90D6E301}" dt="2024-07-03T03:11:10.044" v="2875" actId="1076"/>
          <ac:picMkLst>
            <pc:docMk/>
            <pc:sldMk cId="4069558966" sldId="1106"/>
            <ac:picMk id="25" creationId="{8D5AE741-CEA2-3716-BAD1-BD39D2CF2B06}"/>
          </ac:picMkLst>
        </pc:picChg>
        <pc:picChg chg="add mod modCrop">
          <ac:chgData name="Samuel Kim" userId="0b4e8f1a-35cc-4769-966d-024c662a6df8" providerId="ADAL" clId="{DB08E872-6E04-43D2-9DF8-EEBF90D6E301}" dt="2024-06-28T20:22:45.409" v="818" actId="1076"/>
          <ac:picMkLst>
            <pc:docMk/>
            <pc:sldMk cId="4069558966" sldId="1106"/>
            <ac:picMk id="26" creationId="{D08503A5-0468-CC09-28C2-0F10DEB3C817}"/>
          </ac:picMkLst>
        </pc:picChg>
        <pc:picChg chg="del">
          <ac:chgData name="Samuel Kim" userId="0b4e8f1a-35cc-4769-966d-024c662a6df8" providerId="ADAL" clId="{DB08E872-6E04-43D2-9DF8-EEBF90D6E301}" dt="2024-07-03T03:10:46.854" v="2845" actId="478"/>
          <ac:picMkLst>
            <pc:docMk/>
            <pc:sldMk cId="4069558966" sldId="1106"/>
            <ac:picMk id="30" creationId="{AF681519-AF46-D02F-7FBB-34B5FD924B30}"/>
          </ac:picMkLst>
        </pc:picChg>
        <pc:picChg chg="add mod">
          <ac:chgData name="Samuel Kim" userId="0b4e8f1a-35cc-4769-966d-024c662a6df8" providerId="ADAL" clId="{DB08E872-6E04-43D2-9DF8-EEBF90D6E301}" dt="2024-06-28T20:22:45.409" v="818" actId="1076"/>
          <ac:picMkLst>
            <pc:docMk/>
            <pc:sldMk cId="4069558966" sldId="1106"/>
            <ac:picMk id="32" creationId="{C5F48D0C-F00F-2421-6138-EDC00DC47937}"/>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DB08E872-6E04-43D2-9DF8-EEBF90D6E301}" dt="2024-06-28T19:01:43.789" v="376" actId="2056"/>
              <pc2:cmMkLst xmlns:pc2="http://schemas.microsoft.com/office/powerpoint/2019/9/main/command">
                <pc:docMk/>
                <pc:sldMk cId="4069558966" sldId="1106"/>
                <pc2:cmMk id="{8178AD0F-B4BB-9F4E-82BE-77AC40A53C9A}"/>
              </pc2:cmMkLst>
            </pc226:cmChg>
            <pc226:cmChg xmlns:pc226="http://schemas.microsoft.com/office/powerpoint/2022/06/main/command" chg="del">
              <pc226:chgData name="Samuel Kim" userId="0b4e8f1a-35cc-4769-966d-024c662a6df8" providerId="ADAL" clId="{DB08E872-6E04-43D2-9DF8-EEBF90D6E301}" dt="2024-06-28T20:12:45.300" v="745"/>
              <pc2:cmMkLst xmlns:pc2="http://schemas.microsoft.com/office/powerpoint/2019/9/main/command">
                <pc:docMk/>
                <pc:sldMk cId="4069558966" sldId="1106"/>
                <pc2:cmMk id="{8CB4C351-2C8B-A24B-BF44-E84983FB84B8}"/>
              </pc2:cmMkLst>
              <pc226:cmRplyChg chg="add mod">
                <pc226:chgData name="Samuel Kim" userId="0b4e8f1a-35cc-4769-966d-024c662a6df8" providerId="ADAL" clId="{DB08E872-6E04-43D2-9DF8-EEBF90D6E301}" dt="2024-06-14T22:34:12.404" v="328"/>
                <pc2:cmRplyMkLst xmlns:pc2="http://schemas.microsoft.com/office/powerpoint/2019/9/main/command">
                  <pc:docMk/>
                  <pc:sldMk cId="4069558966" sldId="1106"/>
                  <pc2:cmMk id="{8CB4C351-2C8B-A24B-BF44-E84983FB84B8}"/>
                  <pc2:cmRplyMk id="{3F757101-B092-4F9A-9F3A-E335E102E4F4}"/>
                </pc2:cmRplyMkLst>
              </pc226:cmRplyChg>
            </pc226:cmChg>
            <pc226:cmChg xmlns:pc226="http://schemas.microsoft.com/office/powerpoint/2022/06/main/command" chg="del">
              <pc226:chgData name="Samuel Kim" userId="0b4e8f1a-35cc-4769-966d-024c662a6df8" providerId="ADAL" clId="{DB08E872-6E04-43D2-9DF8-EEBF90D6E301}" dt="2024-06-28T20:29:27.566" v="1022"/>
              <pc2:cmMkLst xmlns:pc2="http://schemas.microsoft.com/office/powerpoint/2019/9/main/command">
                <pc:docMk/>
                <pc:sldMk cId="4069558966" sldId="1106"/>
                <pc2:cmMk id="{EDA18F68-FDB2-8E4A-BAC3-9A9CD63785B6}"/>
              </pc2:cmMkLst>
            </pc226:cmChg>
            <pc226:cmChg xmlns:pc226="http://schemas.microsoft.com/office/powerpoint/2022/06/main/command" chg="add del">
              <pc226:chgData name="Samuel Kim" userId="0b4e8f1a-35cc-4769-966d-024c662a6df8" providerId="ADAL" clId="{DB08E872-6E04-43D2-9DF8-EEBF90D6E301}" dt="2024-06-28T20:29:25.739" v="1021"/>
              <pc2:cmMkLst xmlns:pc2="http://schemas.microsoft.com/office/powerpoint/2019/9/main/command">
                <pc:docMk/>
                <pc:sldMk cId="4069558966" sldId="1106"/>
                <pc2:cmMk id="{8D1BB1AD-1B3B-7D4B-86FA-8CC20097FD62}"/>
              </pc2:cmMkLst>
              <pc226:cmRplyChg chg="add del mod">
                <pc226:chgData name="Samuel Kim" userId="0b4e8f1a-35cc-4769-966d-024c662a6df8" providerId="ADAL" clId="{DB08E872-6E04-43D2-9DF8-EEBF90D6E301}" dt="2024-06-28T16:38:53.115" v="374"/>
                <pc2:cmRplyMkLst xmlns:pc2="http://schemas.microsoft.com/office/powerpoint/2019/9/main/command">
                  <pc:docMk/>
                  <pc:sldMk cId="4069558966" sldId="1106"/>
                  <pc2:cmMk id="{8D1BB1AD-1B3B-7D4B-86FA-8CC20097FD62}"/>
                  <pc2:cmRplyMk id="{0F839D23-46EB-45AD-9574-2433F02C2238}"/>
                </pc2:cmRplyMkLst>
              </pc226:cmRplyChg>
            </pc226:cmChg>
            <pc226:cmChg xmlns:pc226="http://schemas.microsoft.com/office/powerpoint/2022/06/main/command" chg="add del mod">
              <pc226:chgData name="Samuel Kim" userId="0b4e8f1a-35cc-4769-966d-024c662a6df8" providerId="ADAL" clId="{DB08E872-6E04-43D2-9DF8-EEBF90D6E301}" dt="2024-06-28T20:29:29.591" v="1023"/>
              <pc2:cmMkLst xmlns:pc2="http://schemas.microsoft.com/office/powerpoint/2019/9/main/command">
                <pc:docMk/>
                <pc:sldMk cId="4069558966" sldId="1106"/>
                <pc2:cmMk id="{5FEBF4B1-2488-489A-9FB5-EA5CA5535521}"/>
              </pc2:cmMkLst>
            </pc226:cmChg>
          </p:ext>
        </pc:extLst>
      </pc:sldChg>
      <pc:sldChg chg="modSp mod">
        <pc:chgData name="Samuel Kim" userId="0b4e8f1a-35cc-4769-966d-024c662a6df8" providerId="ADAL" clId="{DB08E872-6E04-43D2-9DF8-EEBF90D6E301}" dt="2024-06-29T10:20:30.017" v="2771" actId="255"/>
        <pc:sldMkLst>
          <pc:docMk/>
          <pc:sldMk cId="754216844" sldId="1107"/>
        </pc:sldMkLst>
        <pc:spChg chg="mod">
          <ac:chgData name="Samuel Kim" userId="0b4e8f1a-35cc-4769-966d-024c662a6df8" providerId="ADAL" clId="{DB08E872-6E04-43D2-9DF8-EEBF90D6E301}" dt="2024-06-29T10:20:30.017" v="2771" actId="255"/>
          <ac:spMkLst>
            <pc:docMk/>
            <pc:sldMk cId="754216844" sldId="1107"/>
            <ac:spMk id="2" creationId="{847385F3-526A-6713-5E61-618CBDFFFE39}"/>
          </ac:spMkLst>
        </pc:spChg>
      </pc:sldChg>
      <pc:sldChg chg="del">
        <pc:chgData name="Samuel Kim" userId="0b4e8f1a-35cc-4769-966d-024c662a6df8" providerId="ADAL" clId="{DB08E872-6E04-43D2-9DF8-EEBF90D6E301}" dt="2024-06-28T21:51:52.886" v="2563" actId="47"/>
        <pc:sldMkLst>
          <pc:docMk/>
          <pc:sldMk cId="3870761766" sldId="1109"/>
        </pc:sldMkLst>
      </pc:sldChg>
      <pc:sldChg chg="del">
        <pc:chgData name="Samuel Kim" userId="0b4e8f1a-35cc-4769-966d-024c662a6df8" providerId="ADAL" clId="{DB08E872-6E04-43D2-9DF8-EEBF90D6E301}" dt="2024-06-28T21:51:10.190" v="2557" actId="47"/>
        <pc:sldMkLst>
          <pc:docMk/>
          <pc:sldMk cId="2575298549" sldId="1110"/>
        </pc:sldMkLst>
      </pc:sldChg>
      <pc:sldChg chg="del">
        <pc:chgData name="Samuel Kim" userId="0b4e8f1a-35cc-4769-966d-024c662a6df8" providerId="ADAL" clId="{DB08E872-6E04-43D2-9DF8-EEBF90D6E301}" dt="2024-06-28T21:55:20.750" v="2677" actId="47"/>
        <pc:sldMkLst>
          <pc:docMk/>
          <pc:sldMk cId="2365453517" sldId="1111"/>
        </pc:sldMkLst>
      </pc:sldChg>
      <pc:sldChg chg="del">
        <pc:chgData name="Samuel Kim" userId="0b4e8f1a-35cc-4769-966d-024c662a6df8" providerId="ADAL" clId="{DB08E872-6E04-43D2-9DF8-EEBF90D6E301}" dt="2024-06-28T21:57:29.122" v="2731" actId="47"/>
        <pc:sldMkLst>
          <pc:docMk/>
          <pc:sldMk cId="3806566843" sldId="1112"/>
        </pc:sldMkLst>
      </pc:sldChg>
      <pc:sldChg chg="addSp delSp modSp new mod addCm delCm modCm">
        <pc:chgData name="Samuel Kim" userId="0b4e8f1a-35cc-4769-966d-024c662a6df8" providerId="ADAL" clId="{DB08E872-6E04-43D2-9DF8-EEBF90D6E301}" dt="2024-07-16T23:20:39.621" v="2992" actId="313"/>
        <pc:sldMkLst>
          <pc:docMk/>
          <pc:sldMk cId="1447646550" sldId="1113"/>
        </pc:sldMkLst>
        <pc:spChg chg="mod">
          <ac:chgData name="Samuel Kim" userId="0b4e8f1a-35cc-4769-966d-024c662a6df8" providerId="ADAL" clId="{DB08E872-6E04-43D2-9DF8-EEBF90D6E301}" dt="2024-06-14T21:55:44.458" v="214" actId="20577"/>
          <ac:spMkLst>
            <pc:docMk/>
            <pc:sldMk cId="1447646550" sldId="1113"/>
            <ac:spMk id="2" creationId="{3B1DAB1B-E220-E26E-DE04-2192B2428684}"/>
          </ac:spMkLst>
        </pc:spChg>
        <pc:spChg chg="mod">
          <ac:chgData name="Samuel Kim" userId="0b4e8f1a-35cc-4769-966d-024c662a6df8" providerId="ADAL" clId="{DB08E872-6E04-43D2-9DF8-EEBF90D6E301}" dt="2024-07-16T23:20:39.621" v="2992" actId="313"/>
          <ac:spMkLst>
            <pc:docMk/>
            <pc:sldMk cId="1447646550" sldId="1113"/>
            <ac:spMk id="3" creationId="{069DC528-1443-6B73-4973-D251B7B8467F}"/>
          </ac:spMkLst>
        </pc:spChg>
        <pc:spChg chg="mod ord">
          <ac:chgData name="Samuel Kim" userId="0b4e8f1a-35cc-4769-966d-024c662a6df8" providerId="ADAL" clId="{DB08E872-6E04-43D2-9DF8-EEBF90D6E301}" dt="2024-07-16T23:20:35.768" v="2991" actId="313"/>
          <ac:spMkLst>
            <pc:docMk/>
            <pc:sldMk cId="1447646550" sldId="1113"/>
            <ac:spMk id="4" creationId="{9B51DAB8-C570-5192-EBAB-179C35D2F91E}"/>
          </ac:spMkLst>
        </pc:spChg>
        <pc:spChg chg="mod">
          <ac:chgData name="Samuel Kim" userId="0b4e8f1a-35cc-4769-966d-024c662a6df8" providerId="ADAL" clId="{DB08E872-6E04-43D2-9DF8-EEBF90D6E301}" dt="2024-06-14T21:55:19.497" v="163" actId="27636"/>
          <ac:spMkLst>
            <pc:docMk/>
            <pc:sldMk cId="1447646550" sldId="1113"/>
            <ac:spMk id="5" creationId="{65F19402-BB51-FC2E-6041-8329CDD74419}"/>
          </ac:spMkLst>
        </pc:spChg>
        <pc:spChg chg="mod">
          <ac:chgData name="Samuel Kim" userId="0b4e8f1a-35cc-4769-966d-024c662a6df8" providerId="ADAL" clId="{DB08E872-6E04-43D2-9DF8-EEBF90D6E301}" dt="2024-06-14T21:55:19.485" v="151" actId="27636"/>
          <ac:spMkLst>
            <pc:docMk/>
            <pc:sldMk cId="1447646550" sldId="1113"/>
            <ac:spMk id="6" creationId="{469D6934-2648-1828-AB18-62171FB9E3AA}"/>
          </ac:spMkLst>
        </pc:spChg>
        <pc:spChg chg="mod">
          <ac:chgData name="Samuel Kim" userId="0b4e8f1a-35cc-4769-966d-024c662a6df8" providerId="ADAL" clId="{DB08E872-6E04-43D2-9DF8-EEBF90D6E301}" dt="2024-06-14T21:55:19.484" v="150" actId="27636"/>
          <ac:spMkLst>
            <pc:docMk/>
            <pc:sldMk cId="1447646550" sldId="1113"/>
            <ac:spMk id="7" creationId="{9ECEB4DE-C49D-B801-4F14-606F458167F0}"/>
          </ac:spMkLst>
        </pc:spChg>
        <pc:spChg chg="mod">
          <ac:chgData name="Samuel Kim" userId="0b4e8f1a-35cc-4769-966d-024c662a6df8" providerId="ADAL" clId="{DB08E872-6E04-43D2-9DF8-EEBF90D6E301}" dt="2024-06-14T21:55:19.492" v="159" actId="27636"/>
          <ac:spMkLst>
            <pc:docMk/>
            <pc:sldMk cId="1447646550" sldId="1113"/>
            <ac:spMk id="8" creationId="{90949E8D-E1EF-E4B2-DCAD-3F46AB071C9B}"/>
          </ac:spMkLst>
        </pc:spChg>
        <pc:spChg chg="mod">
          <ac:chgData name="Samuel Kim" userId="0b4e8f1a-35cc-4769-966d-024c662a6df8" providerId="ADAL" clId="{DB08E872-6E04-43D2-9DF8-EEBF90D6E301}" dt="2024-06-14T21:55:19.480" v="146" actId="27636"/>
          <ac:spMkLst>
            <pc:docMk/>
            <pc:sldMk cId="1447646550" sldId="1113"/>
            <ac:spMk id="9" creationId="{8A578751-91F3-6D4C-5E19-28B43A71C8D9}"/>
          </ac:spMkLst>
        </pc:spChg>
        <pc:spChg chg="mod">
          <ac:chgData name="Samuel Kim" userId="0b4e8f1a-35cc-4769-966d-024c662a6df8" providerId="ADAL" clId="{DB08E872-6E04-43D2-9DF8-EEBF90D6E301}" dt="2024-06-14T21:55:19.489" v="155" actId="27636"/>
          <ac:spMkLst>
            <pc:docMk/>
            <pc:sldMk cId="1447646550" sldId="1113"/>
            <ac:spMk id="10" creationId="{29C091DA-96FD-CB4D-241D-A2EE17D58572}"/>
          </ac:spMkLst>
        </pc:spChg>
        <pc:spChg chg="mod">
          <ac:chgData name="Samuel Kim" userId="0b4e8f1a-35cc-4769-966d-024c662a6df8" providerId="ADAL" clId="{DB08E872-6E04-43D2-9DF8-EEBF90D6E301}" dt="2024-06-14T21:55:19.494" v="161" actId="27636"/>
          <ac:spMkLst>
            <pc:docMk/>
            <pc:sldMk cId="1447646550" sldId="1113"/>
            <ac:spMk id="11" creationId="{A9B909D1-B063-CE6F-0E0C-05E57442A7E8}"/>
          </ac:spMkLst>
        </pc:spChg>
        <pc:spChg chg="mod">
          <ac:chgData name="Samuel Kim" userId="0b4e8f1a-35cc-4769-966d-024c662a6df8" providerId="ADAL" clId="{DB08E872-6E04-43D2-9DF8-EEBF90D6E301}" dt="2024-06-14T21:55:19.494" v="160" actId="27636"/>
          <ac:spMkLst>
            <pc:docMk/>
            <pc:sldMk cId="1447646550" sldId="1113"/>
            <ac:spMk id="12" creationId="{133D4689-B308-C158-17B2-04A4DC1B13D7}"/>
          </ac:spMkLst>
        </pc:spChg>
        <pc:spChg chg="mod">
          <ac:chgData name="Samuel Kim" userId="0b4e8f1a-35cc-4769-966d-024c662a6df8" providerId="ADAL" clId="{DB08E872-6E04-43D2-9DF8-EEBF90D6E301}" dt="2024-06-14T21:55:19.487" v="153" actId="27636"/>
          <ac:spMkLst>
            <pc:docMk/>
            <pc:sldMk cId="1447646550" sldId="1113"/>
            <ac:spMk id="13" creationId="{E25180C4-B055-ADEB-23CC-7F764CC810A2}"/>
          </ac:spMkLst>
        </pc:spChg>
        <pc:spChg chg="mod">
          <ac:chgData name="Samuel Kim" userId="0b4e8f1a-35cc-4769-966d-024c662a6df8" providerId="ADAL" clId="{DB08E872-6E04-43D2-9DF8-EEBF90D6E301}" dt="2024-06-14T21:55:19.482" v="148" actId="27636"/>
          <ac:spMkLst>
            <pc:docMk/>
            <pc:sldMk cId="1447646550" sldId="1113"/>
            <ac:spMk id="14" creationId="{546C4EAE-2DD1-688D-5F1D-B7D2F48F5E97}"/>
          </ac:spMkLst>
        </pc:spChg>
        <pc:spChg chg="mod">
          <ac:chgData name="Samuel Kim" userId="0b4e8f1a-35cc-4769-966d-024c662a6df8" providerId="ADAL" clId="{DB08E872-6E04-43D2-9DF8-EEBF90D6E301}" dt="2024-06-14T21:55:19.491" v="158" actId="27636"/>
          <ac:spMkLst>
            <pc:docMk/>
            <pc:sldMk cId="1447646550" sldId="1113"/>
            <ac:spMk id="15" creationId="{A82AC8D5-B975-B76E-A45E-3BA67DE90D47}"/>
          </ac:spMkLst>
        </pc:spChg>
        <pc:spChg chg="mod">
          <ac:chgData name="Samuel Kim" userId="0b4e8f1a-35cc-4769-966d-024c662a6df8" providerId="ADAL" clId="{DB08E872-6E04-43D2-9DF8-EEBF90D6E301}" dt="2024-06-14T21:55:19.481" v="147" actId="27636"/>
          <ac:spMkLst>
            <pc:docMk/>
            <pc:sldMk cId="1447646550" sldId="1113"/>
            <ac:spMk id="16" creationId="{9175DDF2-E640-EF28-6443-77163ECD14FE}"/>
          </ac:spMkLst>
        </pc:spChg>
        <pc:spChg chg="mod">
          <ac:chgData name="Samuel Kim" userId="0b4e8f1a-35cc-4769-966d-024c662a6df8" providerId="ADAL" clId="{DB08E872-6E04-43D2-9DF8-EEBF90D6E301}" dt="2024-06-14T21:55:19.490" v="157" actId="27636"/>
          <ac:spMkLst>
            <pc:docMk/>
            <pc:sldMk cId="1447646550" sldId="1113"/>
            <ac:spMk id="17" creationId="{9740F1DF-3EBC-FF7D-79A4-0A0DD560AE30}"/>
          </ac:spMkLst>
        </pc:spChg>
        <pc:spChg chg="mod">
          <ac:chgData name="Samuel Kim" userId="0b4e8f1a-35cc-4769-966d-024c662a6df8" providerId="ADAL" clId="{DB08E872-6E04-43D2-9DF8-EEBF90D6E301}" dt="2024-06-14T21:55:19.478" v="145" actId="27636"/>
          <ac:spMkLst>
            <pc:docMk/>
            <pc:sldMk cId="1447646550" sldId="1113"/>
            <ac:spMk id="18" creationId="{CE99F5DA-F0AD-710B-7AEA-AE9B49291D60}"/>
          </ac:spMkLst>
        </pc:spChg>
        <pc:spChg chg="mod">
          <ac:chgData name="Samuel Kim" userId="0b4e8f1a-35cc-4769-966d-024c662a6df8" providerId="ADAL" clId="{DB08E872-6E04-43D2-9DF8-EEBF90D6E301}" dt="2024-06-14T21:55:19.498" v="164" actId="27636"/>
          <ac:spMkLst>
            <pc:docMk/>
            <pc:sldMk cId="1447646550" sldId="1113"/>
            <ac:spMk id="19" creationId="{67E9A5B9-8410-328D-273F-9C62673EAA2F}"/>
          </ac:spMkLst>
        </pc:spChg>
        <pc:spChg chg="mod">
          <ac:chgData name="Samuel Kim" userId="0b4e8f1a-35cc-4769-966d-024c662a6df8" providerId="ADAL" clId="{DB08E872-6E04-43D2-9DF8-EEBF90D6E301}" dt="2024-06-14T21:55:19.496" v="162" actId="27636"/>
          <ac:spMkLst>
            <pc:docMk/>
            <pc:sldMk cId="1447646550" sldId="1113"/>
            <ac:spMk id="20" creationId="{13DCA077-8501-EC97-2572-53013BBBE592}"/>
          </ac:spMkLst>
        </pc:spChg>
        <pc:spChg chg="mod">
          <ac:chgData name="Samuel Kim" userId="0b4e8f1a-35cc-4769-966d-024c662a6df8" providerId="ADAL" clId="{DB08E872-6E04-43D2-9DF8-EEBF90D6E301}" dt="2024-06-14T21:55:19.483" v="149" actId="27636"/>
          <ac:spMkLst>
            <pc:docMk/>
            <pc:sldMk cId="1447646550" sldId="1113"/>
            <ac:spMk id="21" creationId="{538CC64F-BF26-3962-5661-2D529FE983DA}"/>
          </ac:spMkLst>
        </pc:spChg>
        <pc:spChg chg="mod">
          <ac:chgData name="Samuel Kim" userId="0b4e8f1a-35cc-4769-966d-024c662a6df8" providerId="ADAL" clId="{DB08E872-6E04-43D2-9DF8-EEBF90D6E301}" dt="2024-06-14T21:55:19.488" v="154" actId="27636"/>
          <ac:spMkLst>
            <pc:docMk/>
            <pc:sldMk cId="1447646550" sldId="1113"/>
            <ac:spMk id="22" creationId="{5B2B2B97-F077-14D5-2869-1B2284F3DF99}"/>
          </ac:spMkLst>
        </pc:spChg>
        <pc:spChg chg="mod">
          <ac:chgData name="Samuel Kim" userId="0b4e8f1a-35cc-4769-966d-024c662a6df8" providerId="ADAL" clId="{DB08E872-6E04-43D2-9DF8-EEBF90D6E301}" dt="2024-06-14T21:55:19.490" v="156" actId="27636"/>
          <ac:spMkLst>
            <pc:docMk/>
            <pc:sldMk cId="1447646550" sldId="1113"/>
            <ac:spMk id="23" creationId="{AC706F66-61FD-1D70-6BB1-D36F988CB1D3}"/>
          </ac:spMkLst>
        </pc:spChg>
        <pc:spChg chg="add mod">
          <ac:chgData name="Samuel Kim" userId="0b4e8f1a-35cc-4769-966d-024c662a6df8" providerId="ADAL" clId="{DB08E872-6E04-43D2-9DF8-EEBF90D6E301}" dt="2024-06-14T21:55:18.494" v="122"/>
          <ac:spMkLst>
            <pc:docMk/>
            <pc:sldMk cId="1447646550" sldId="1113"/>
            <ac:spMk id="25" creationId="{ACA488A5-65D9-E76F-63DD-3C8F6B285ABB}"/>
          </ac:spMkLst>
        </pc:spChg>
        <pc:spChg chg="add mod">
          <ac:chgData name="Samuel Kim" userId="0b4e8f1a-35cc-4769-966d-024c662a6df8" providerId="ADAL" clId="{DB08E872-6E04-43D2-9DF8-EEBF90D6E301}" dt="2024-06-28T20:25:29.442" v="831" actId="571"/>
          <ac:spMkLst>
            <pc:docMk/>
            <pc:sldMk cId="1447646550" sldId="1113"/>
            <ac:spMk id="25" creationId="{E42FC121-2BF4-7F71-C34E-EE11D2374C1B}"/>
          </ac:spMkLst>
        </pc:spChg>
        <pc:spChg chg="add mod">
          <ac:chgData name="Samuel Kim" userId="0b4e8f1a-35cc-4769-966d-024c662a6df8" providerId="ADAL" clId="{DB08E872-6E04-43D2-9DF8-EEBF90D6E301}" dt="2024-06-28T20:25:29.442" v="831" actId="571"/>
          <ac:spMkLst>
            <pc:docMk/>
            <pc:sldMk cId="1447646550" sldId="1113"/>
            <ac:spMk id="26" creationId="{379868AB-C8F0-4F3D-A35F-D86709C2AC32}"/>
          </ac:spMkLst>
        </pc:spChg>
        <pc:spChg chg="add mod">
          <ac:chgData name="Samuel Kim" userId="0b4e8f1a-35cc-4769-966d-024c662a6df8" providerId="ADAL" clId="{DB08E872-6E04-43D2-9DF8-EEBF90D6E301}" dt="2024-06-14T21:55:18.494" v="122"/>
          <ac:spMkLst>
            <pc:docMk/>
            <pc:sldMk cId="1447646550" sldId="1113"/>
            <ac:spMk id="26" creationId="{81C9D673-E848-5CE2-23DB-54C0827ADFEC}"/>
          </ac:spMkLst>
        </pc:spChg>
        <pc:spChg chg="add mod modVis">
          <ac:chgData name="Samuel Kim" userId="0b4e8f1a-35cc-4769-966d-024c662a6df8" providerId="ADAL" clId="{DB08E872-6E04-43D2-9DF8-EEBF90D6E301}" dt="2024-07-03T03:17:24.681" v="2881" actId="164"/>
          <ac:spMkLst>
            <pc:docMk/>
            <pc:sldMk cId="1447646550" sldId="1113"/>
            <ac:spMk id="27" creationId="{268D3CAF-F867-2C65-5E03-197657D85DD6}"/>
          </ac:spMkLst>
        </pc:spChg>
        <pc:spChg chg="add mod">
          <ac:chgData name="Samuel Kim" userId="0b4e8f1a-35cc-4769-966d-024c662a6df8" providerId="ADAL" clId="{DB08E872-6E04-43D2-9DF8-EEBF90D6E301}" dt="2024-07-03T03:17:24.681" v="2881" actId="164"/>
          <ac:spMkLst>
            <pc:docMk/>
            <pc:sldMk cId="1447646550" sldId="1113"/>
            <ac:spMk id="28" creationId="{E6A352EE-A475-74BE-92CE-7CB12CF0A23F}"/>
          </ac:spMkLst>
        </pc:spChg>
        <pc:spChg chg="add mod">
          <ac:chgData name="Samuel Kim" userId="0b4e8f1a-35cc-4769-966d-024c662a6df8" providerId="ADAL" clId="{DB08E872-6E04-43D2-9DF8-EEBF90D6E301}" dt="2024-07-03T03:17:24.681" v="2881" actId="164"/>
          <ac:spMkLst>
            <pc:docMk/>
            <pc:sldMk cId="1447646550" sldId="1113"/>
            <ac:spMk id="29" creationId="{A88F60E7-C688-237F-530F-2FE08E01058C}"/>
          </ac:spMkLst>
        </pc:spChg>
        <pc:grpChg chg="add del mod modVis">
          <ac:chgData name="Samuel Kim" userId="0b4e8f1a-35cc-4769-966d-024c662a6df8" providerId="ADAL" clId="{DB08E872-6E04-43D2-9DF8-EEBF90D6E301}" dt="2024-07-03T03:17:53.493" v="2895" actId="478"/>
          <ac:grpSpMkLst>
            <pc:docMk/>
            <pc:sldMk cId="1447646550" sldId="1113"/>
            <ac:grpSpMk id="26" creationId="{ED2E0FBB-1B00-B60A-F482-0C2A326EC6C8}"/>
          </ac:grpSpMkLst>
        </pc:grpChg>
        <pc:picChg chg="add del mod modVis">
          <ac:chgData name="Samuel Kim" userId="0b4e8f1a-35cc-4769-966d-024c662a6df8" providerId="ADAL" clId="{DB08E872-6E04-43D2-9DF8-EEBF90D6E301}" dt="2024-07-03T03:22:58.079" v="2968" actId="478"/>
          <ac:picMkLst>
            <pc:docMk/>
            <pc:sldMk cId="1447646550" sldId="1113"/>
            <ac:picMk id="25" creationId="{EC58A4CF-0AE0-6A5C-101B-138E7D2DA6DF}"/>
          </ac:picMkLst>
        </pc:picChg>
        <pc:picChg chg="add mod">
          <ac:chgData name="Samuel Kim" userId="0b4e8f1a-35cc-4769-966d-024c662a6df8" providerId="ADAL" clId="{DB08E872-6E04-43D2-9DF8-EEBF90D6E301}" dt="2024-06-14T21:55:18.494" v="122"/>
          <ac:picMkLst>
            <pc:docMk/>
            <pc:sldMk cId="1447646550" sldId="1113"/>
            <ac:picMk id="27" creationId="{1C071FEA-758A-F567-25DD-FBE9F975B53E}"/>
          </ac:picMkLst>
        </pc:picChg>
        <pc:picChg chg="add mod">
          <ac:chgData name="Samuel Kim" userId="0b4e8f1a-35cc-4769-966d-024c662a6df8" providerId="ADAL" clId="{DB08E872-6E04-43D2-9DF8-EEBF90D6E301}" dt="2024-07-03T03:17:24.681" v="2881" actId="164"/>
          <ac:picMkLst>
            <pc:docMk/>
            <pc:sldMk cId="1447646550" sldId="1113"/>
            <ac:picMk id="30" creationId="{5D72611F-E91E-22CA-A697-B0866ECCC550}"/>
          </ac:picMkLst>
        </pc:picChg>
        <pc:picChg chg="add del mod modVis">
          <ac:chgData name="Samuel Kim" userId="0b4e8f1a-35cc-4769-966d-024c662a6df8" providerId="ADAL" clId="{DB08E872-6E04-43D2-9DF8-EEBF90D6E301}" dt="2024-07-03T03:21:44.969" v="2947" actId="478"/>
          <ac:picMkLst>
            <pc:docMk/>
            <pc:sldMk cId="1447646550" sldId="1113"/>
            <ac:picMk id="31" creationId="{67786AE1-8F90-B31F-1209-28819F6E285C}"/>
          </ac:picMkLst>
        </pc:picChg>
        <pc:picChg chg="add mod modCrop">
          <ac:chgData name="Samuel Kim" userId="0b4e8f1a-35cc-4769-966d-024c662a6df8" providerId="ADAL" clId="{DB08E872-6E04-43D2-9DF8-EEBF90D6E301}" dt="2024-07-03T03:18:25.723" v="2906" actId="1076"/>
          <ac:picMkLst>
            <pc:docMk/>
            <pc:sldMk cId="1447646550" sldId="1113"/>
            <ac:picMk id="32" creationId="{4D3829F3-73F9-2050-16DB-916B87F85309}"/>
          </ac:picMkLst>
        </pc:picChg>
        <pc:picChg chg="add del mod modVis">
          <ac:chgData name="Samuel Kim" userId="0b4e8f1a-35cc-4769-966d-024c662a6df8" providerId="ADAL" clId="{DB08E872-6E04-43D2-9DF8-EEBF90D6E301}" dt="2024-07-03T03:22:14.698" v="2959" actId="478"/>
          <ac:picMkLst>
            <pc:docMk/>
            <pc:sldMk cId="1447646550" sldId="1113"/>
            <ac:picMk id="33" creationId="{75B43007-A821-1F13-0BF5-75F9FDE5623D}"/>
          </ac:picMkLst>
        </pc:picChg>
        <pc:picChg chg="add mod modCrop">
          <ac:chgData name="Samuel Kim" userId="0b4e8f1a-35cc-4769-966d-024c662a6df8" providerId="ADAL" clId="{DB08E872-6E04-43D2-9DF8-EEBF90D6E301}" dt="2024-06-28T21:45:47.889" v="2433" actId="1076"/>
          <ac:picMkLst>
            <pc:docMk/>
            <pc:sldMk cId="1447646550" sldId="1113"/>
            <ac:picMk id="34" creationId="{1300B695-16E8-ACC7-A9F0-373DB797AD81}"/>
          </ac:picMkLst>
        </pc:picChg>
        <pc:picChg chg="add del mod modVis">
          <ac:chgData name="Samuel Kim" userId="0b4e8f1a-35cc-4769-966d-024c662a6df8" providerId="ADAL" clId="{DB08E872-6E04-43D2-9DF8-EEBF90D6E301}" dt="2024-07-03T03:22:15.730" v="2961" actId="478"/>
          <ac:picMkLst>
            <pc:docMk/>
            <pc:sldMk cId="1447646550" sldId="1113"/>
            <ac:picMk id="35" creationId="{F9B249E6-041C-C8D7-0939-5718ED9E8CB0}"/>
          </ac:picMkLst>
        </pc:picChg>
        <pc:picChg chg="add mod modVis">
          <ac:chgData name="Samuel Kim" userId="0b4e8f1a-35cc-4769-966d-024c662a6df8" providerId="ADAL" clId="{DB08E872-6E04-43D2-9DF8-EEBF90D6E301}" dt="2024-07-03T03:22:52.222" v="2967" actId="14429"/>
          <ac:picMkLst>
            <pc:docMk/>
            <pc:sldMk cId="1447646550" sldId="1113"/>
            <ac:picMk id="36" creationId="{0B4D595C-93F6-458D-62AF-9496BF65BE9D}"/>
          </ac:picMkLst>
        </pc:picChg>
        <pc:extLst>
          <p:ext xmlns:p="http://schemas.openxmlformats.org/presentationml/2006/main" uri="{D6D511B9-2390-475A-947B-AFAB55BFBCF1}">
            <pc226:cmChg xmlns:pc226="http://schemas.microsoft.com/office/powerpoint/2022/06/main/command" chg="del">
              <pc226:chgData name="Samuel Kim" userId="0b4e8f1a-35cc-4769-966d-024c662a6df8" providerId="ADAL" clId="{DB08E872-6E04-43D2-9DF8-EEBF90D6E301}" dt="2024-06-28T21:40:36.624" v="2274"/>
              <pc2:cmMkLst xmlns:pc2="http://schemas.microsoft.com/office/powerpoint/2019/9/main/command">
                <pc:docMk/>
                <pc:sldMk cId="1447646550" sldId="1113"/>
                <pc2:cmMk id="{47B81D55-EF3C-5440-97E1-521A42DBA4AA}"/>
              </pc2:cmMkLst>
            </pc226:cmChg>
            <pc226:cmChg xmlns:pc226="http://schemas.microsoft.com/office/powerpoint/2022/06/main/command" chg="add del">
              <pc226:chgData name="Samuel Kim" userId="0b4e8f1a-35cc-4769-966d-024c662a6df8" providerId="ADAL" clId="{DB08E872-6E04-43D2-9DF8-EEBF90D6E301}" dt="2024-06-28T20:25:09.748" v="828"/>
              <pc2:cmMkLst xmlns:pc2="http://schemas.microsoft.com/office/powerpoint/2019/9/main/command">
                <pc:docMk/>
                <pc:sldMk cId="1447646550" sldId="1113"/>
                <pc2:cmMk id="{2E377666-73EA-4D57-863D-F84A40D6A9E2}"/>
              </pc2:cmMkLst>
            </pc226:cmChg>
            <pc226:cmChg xmlns:pc226="http://schemas.microsoft.com/office/powerpoint/2022/06/main/command" chg="del">
              <pc226:chgData name="Samuel Kim" userId="0b4e8f1a-35cc-4769-966d-024c662a6df8" providerId="ADAL" clId="{DB08E872-6E04-43D2-9DF8-EEBF90D6E301}" dt="2024-06-28T21:40:41.266" v="2277"/>
              <pc2:cmMkLst xmlns:pc2="http://schemas.microsoft.com/office/powerpoint/2019/9/main/command">
                <pc:docMk/>
                <pc:sldMk cId="1447646550" sldId="1113"/>
                <pc2:cmMk id="{8026D283-54A9-D04B-B747-459ACF49A84B}"/>
              </pc2:cmMkLst>
            </pc226:cmChg>
            <pc226:cmChg xmlns:pc226="http://schemas.microsoft.com/office/powerpoint/2022/06/main/command" chg="del">
              <pc226:chgData name="Samuel Kim" userId="0b4e8f1a-35cc-4769-966d-024c662a6df8" providerId="ADAL" clId="{DB08E872-6E04-43D2-9DF8-EEBF90D6E301}" dt="2024-06-28T21:40:40.013" v="2276"/>
              <pc2:cmMkLst xmlns:pc2="http://schemas.microsoft.com/office/powerpoint/2019/9/main/command">
                <pc:docMk/>
                <pc:sldMk cId="1447646550" sldId="1113"/>
                <pc2:cmMk id="{BF6603DA-592D-ED48-853A-E9973C3211D1}"/>
              </pc2:cmMkLst>
            </pc226:cmChg>
            <pc226:cmChg xmlns:pc226="http://schemas.microsoft.com/office/powerpoint/2022/06/main/command" chg="del mod">
              <pc226:chgData name="Samuel Kim" userId="0b4e8f1a-35cc-4769-966d-024c662a6df8" providerId="ADAL" clId="{DB08E872-6E04-43D2-9DF8-EEBF90D6E301}" dt="2024-06-28T21:40:37.934" v="2275"/>
              <pc2:cmMkLst xmlns:pc2="http://schemas.microsoft.com/office/powerpoint/2019/9/main/command">
                <pc:docMk/>
                <pc:sldMk cId="1447646550" sldId="1113"/>
                <pc2:cmMk id="{2D7BC1ED-5C64-A44B-A8B3-6AAC0FAAB8A9}"/>
              </pc2:cmMkLst>
            </pc226:cmChg>
          </p:ext>
        </pc:extLst>
      </pc:sldChg>
      <pc:sldChg chg="addSp delSp modSp new mod ord chgLayout">
        <pc:chgData name="Samuel Kim" userId="0b4e8f1a-35cc-4769-966d-024c662a6df8" providerId="ADAL" clId="{DB08E872-6E04-43D2-9DF8-EEBF90D6E301}" dt="2024-06-28T21:52:26.695" v="2609" actId="27636"/>
        <pc:sldMkLst>
          <pc:docMk/>
          <pc:sldMk cId="279431590" sldId="1114"/>
        </pc:sldMkLst>
        <pc:spChg chg="mod ord">
          <ac:chgData name="Samuel Kim" userId="0b4e8f1a-35cc-4769-966d-024c662a6df8" providerId="ADAL" clId="{DB08E872-6E04-43D2-9DF8-EEBF90D6E301}" dt="2024-06-28T21:52:26.666" v="2589" actId="6264"/>
          <ac:spMkLst>
            <pc:docMk/>
            <pc:sldMk cId="279431590" sldId="1114"/>
            <ac:spMk id="2" creationId="{8CCC6F6B-A583-7758-1C91-3A7D7CB6554B}"/>
          </ac:spMkLst>
        </pc:spChg>
        <pc:spChg chg="mod ord">
          <ac:chgData name="Samuel Kim" userId="0b4e8f1a-35cc-4769-966d-024c662a6df8" providerId="ADAL" clId="{DB08E872-6E04-43D2-9DF8-EEBF90D6E301}" dt="2024-06-28T21:52:26.666" v="2589" actId="6264"/>
          <ac:spMkLst>
            <pc:docMk/>
            <pc:sldMk cId="279431590" sldId="1114"/>
            <ac:spMk id="3" creationId="{994110E4-F3FF-1882-10F7-8F1792CBB353}"/>
          </ac:spMkLst>
        </pc:spChg>
        <pc:spChg chg="add del mod">
          <ac:chgData name="Samuel Kim" userId="0b4e8f1a-35cc-4769-966d-024c662a6df8" providerId="ADAL" clId="{DB08E872-6E04-43D2-9DF8-EEBF90D6E301}" dt="2024-06-28T21:52:26.693" v="2606" actId="27636"/>
          <ac:spMkLst>
            <pc:docMk/>
            <pc:sldMk cId="279431590" sldId="1114"/>
            <ac:spMk id="4" creationId="{45E0EE5B-D7EC-31B8-8D9E-0EC928DACF93}"/>
          </ac:spMkLst>
        </pc:spChg>
        <pc:spChg chg="add del mod">
          <ac:chgData name="Samuel Kim" userId="0b4e8f1a-35cc-4769-966d-024c662a6df8" providerId="ADAL" clId="{DB08E872-6E04-43D2-9DF8-EEBF90D6E301}" dt="2024-06-28T21:52:26.695" v="2608" actId="27636"/>
          <ac:spMkLst>
            <pc:docMk/>
            <pc:sldMk cId="279431590" sldId="1114"/>
            <ac:spMk id="5" creationId="{ED05EF24-E940-D15E-7F19-5812625F8089}"/>
          </ac:spMkLst>
        </pc:spChg>
        <pc:spChg chg="add del mod">
          <ac:chgData name="Samuel Kim" userId="0b4e8f1a-35cc-4769-966d-024c662a6df8" providerId="ADAL" clId="{DB08E872-6E04-43D2-9DF8-EEBF90D6E301}" dt="2024-06-28T21:52:26.694" v="2607" actId="27636"/>
          <ac:spMkLst>
            <pc:docMk/>
            <pc:sldMk cId="279431590" sldId="1114"/>
            <ac:spMk id="6" creationId="{4C7ED759-7C7C-C72D-4A17-0E9D9B62CB11}"/>
          </ac:spMkLst>
        </pc:spChg>
        <pc:spChg chg="add del mod">
          <ac:chgData name="Samuel Kim" userId="0b4e8f1a-35cc-4769-966d-024c662a6df8" providerId="ADAL" clId="{DB08E872-6E04-43D2-9DF8-EEBF90D6E301}" dt="2024-06-28T21:52:26.685" v="2599" actId="27636"/>
          <ac:spMkLst>
            <pc:docMk/>
            <pc:sldMk cId="279431590" sldId="1114"/>
            <ac:spMk id="7" creationId="{E2315303-A512-BBEB-6192-D2D5D0B950A7}"/>
          </ac:spMkLst>
        </pc:spChg>
        <pc:spChg chg="add del mod">
          <ac:chgData name="Samuel Kim" userId="0b4e8f1a-35cc-4769-966d-024c662a6df8" providerId="ADAL" clId="{DB08E872-6E04-43D2-9DF8-EEBF90D6E301}" dt="2024-06-28T21:52:26.677" v="2595" actId="27636"/>
          <ac:spMkLst>
            <pc:docMk/>
            <pc:sldMk cId="279431590" sldId="1114"/>
            <ac:spMk id="8" creationId="{A30A6646-1915-6237-FC12-00F87216C12B}"/>
          </ac:spMkLst>
        </pc:spChg>
        <pc:spChg chg="add del mod">
          <ac:chgData name="Samuel Kim" userId="0b4e8f1a-35cc-4769-966d-024c662a6df8" providerId="ADAL" clId="{DB08E872-6E04-43D2-9DF8-EEBF90D6E301}" dt="2024-06-28T21:52:26.690" v="2603" actId="27636"/>
          <ac:spMkLst>
            <pc:docMk/>
            <pc:sldMk cId="279431590" sldId="1114"/>
            <ac:spMk id="9" creationId="{544764E3-87BF-D00D-885B-8C8BF04212A5}"/>
          </ac:spMkLst>
        </pc:spChg>
        <pc:spChg chg="add del mod">
          <ac:chgData name="Samuel Kim" userId="0b4e8f1a-35cc-4769-966d-024c662a6df8" providerId="ADAL" clId="{DB08E872-6E04-43D2-9DF8-EEBF90D6E301}" dt="2024-06-28T21:52:26.682" v="2597" actId="27636"/>
          <ac:spMkLst>
            <pc:docMk/>
            <pc:sldMk cId="279431590" sldId="1114"/>
            <ac:spMk id="10" creationId="{1773B82A-EADC-56A6-9F99-ACF0372B2260}"/>
          </ac:spMkLst>
        </pc:spChg>
        <pc:spChg chg="add del mod">
          <ac:chgData name="Samuel Kim" userId="0b4e8f1a-35cc-4769-966d-024c662a6df8" providerId="ADAL" clId="{DB08E872-6E04-43D2-9DF8-EEBF90D6E301}" dt="2024-06-28T21:52:26.678" v="2596" actId="27636"/>
          <ac:spMkLst>
            <pc:docMk/>
            <pc:sldMk cId="279431590" sldId="1114"/>
            <ac:spMk id="11" creationId="{D206380C-33BF-96DF-F47B-4BA1A9990E7E}"/>
          </ac:spMkLst>
        </pc:spChg>
        <pc:spChg chg="add del mod">
          <ac:chgData name="Samuel Kim" userId="0b4e8f1a-35cc-4769-966d-024c662a6df8" providerId="ADAL" clId="{DB08E872-6E04-43D2-9DF8-EEBF90D6E301}" dt="2024-06-28T21:52:26.684" v="2598" actId="27636"/>
          <ac:spMkLst>
            <pc:docMk/>
            <pc:sldMk cId="279431590" sldId="1114"/>
            <ac:spMk id="12" creationId="{144732C7-82CB-A871-F28E-269F2A9285B6}"/>
          </ac:spMkLst>
        </pc:spChg>
        <pc:spChg chg="add del mod">
          <ac:chgData name="Samuel Kim" userId="0b4e8f1a-35cc-4769-966d-024c662a6df8" providerId="ADAL" clId="{DB08E872-6E04-43D2-9DF8-EEBF90D6E301}" dt="2024-06-28T21:52:26.672" v="2590" actId="27636"/>
          <ac:spMkLst>
            <pc:docMk/>
            <pc:sldMk cId="279431590" sldId="1114"/>
            <ac:spMk id="13" creationId="{BF3C746E-B937-ECF7-A18A-18F5551A8010}"/>
          </ac:spMkLst>
        </pc:spChg>
        <pc:spChg chg="add del mod">
          <ac:chgData name="Samuel Kim" userId="0b4e8f1a-35cc-4769-966d-024c662a6df8" providerId="ADAL" clId="{DB08E872-6E04-43D2-9DF8-EEBF90D6E301}" dt="2024-06-28T21:52:26.686" v="2600" actId="27636"/>
          <ac:spMkLst>
            <pc:docMk/>
            <pc:sldMk cId="279431590" sldId="1114"/>
            <ac:spMk id="14" creationId="{AB93E6D5-D131-D772-5D0B-EEBB6085190F}"/>
          </ac:spMkLst>
        </pc:spChg>
        <pc:spChg chg="add del mod">
          <ac:chgData name="Samuel Kim" userId="0b4e8f1a-35cc-4769-966d-024c662a6df8" providerId="ADAL" clId="{DB08E872-6E04-43D2-9DF8-EEBF90D6E301}" dt="2024-06-28T21:52:26.688" v="2602" actId="27636"/>
          <ac:spMkLst>
            <pc:docMk/>
            <pc:sldMk cId="279431590" sldId="1114"/>
            <ac:spMk id="15" creationId="{69D60E91-AC26-2F8B-F524-2F3EB449D7B4}"/>
          </ac:spMkLst>
        </pc:spChg>
        <pc:spChg chg="add del mod">
          <ac:chgData name="Samuel Kim" userId="0b4e8f1a-35cc-4769-966d-024c662a6df8" providerId="ADAL" clId="{DB08E872-6E04-43D2-9DF8-EEBF90D6E301}" dt="2024-06-28T21:52:26.687" v="2601" actId="27636"/>
          <ac:spMkLst>
            <pc:docMk/>
            <pc:sldMk cId="279431590" sldId="1114"/>
            <ac:spMk id="16" creationId="{4C7ECF91-0071-71E6-D6DD-6B98BB42A561}"/>
          </ac:spMkLst>
        </pc:spChg>
        <pc:spChg chg="add del mod">
          <ac:chgData name="Samuel Kim" userId="0b4e8f1a-35cc-4769-966d-024c662a6df8" providerId="ADAL" clId="{DB08E872-6E04-43D2-9DF8-EEBF90D6E301}" dt="2024-06-28T21:52:26.695" v="2609" actId="27636"/>
          <ac:spMkLst>
            <pc:docMk/>
            <pc:sldMk cId="279431590" sldId="1114"/>
            <ac:spMk id="17" creationId="{823620F6-AF4A-8A0B-AA76-47433C7986C4}"/>
          </ac:spMkLst>
        </pc:spChg>
        <pc:spChg chg="add del mod">
          <ac:chgData name="Samuel Kim" userId="0b4e8f1a-35cc-4769-966d-024c662a6df8" providerId="ADAL" clId="{DB08E872-6E04-43D2-9DF8-EEBF90D6E301}" dt="2024-06-28T21:52:26.692" v="2605" actId="27636"/>
          <ac:spMkLst>
            <pc:docMk/>
            <pc:sldMk cId="279431590" sldId="1114"/>
            <ac:spMk id="18" creationId="{FA984769-7742-358D-D526-25BA5224E068}"/>
          </ac:spMkLst>
        </pc:spChg>
        <pc:spChg chg="add del mod">
          <ac:chgData name="Samuel Kim" userId="0b4e8f1a-35cc-4769-966d-024c662a6df8" providerId="ADAL" clId="{DB08E872-6E04-43D2-9DF8-EEBF90D6E301}" dt="2024-06-28T21:52:26.673" v="2591" actId="27636"/>
          <ac:spMkLst>
            <pc:docMk/>
            <pc:sldMk cId="279431590" sldId="1114"/>
            <ac:spMk id="19" creationId="{ABE204E4-4C06-748F-E69A-5791A47E60A0}"/>
          </ac:spMkLst>
        </pc:spChg>
        <pc:spChg chg="add del mod">
          <ac:chgData name="Samuel Kim" userId="0b4e8f1a-35cc-4769-966d-024c662a6df8" providerId="ADAL" clId="{DB08E872-6E04-43D2-9DF8-EEBF90D6E301}" dt="2024-06-28T21:52:26.675" v="2593" actId="27636"/>
          <ac:spMkLst>
            <pc:docMk/>
            <pc:sldMk cId="279431590" sldId="1114"/>
            <ac:spMk id="20" creationId="{D6629F90-B7F2-BEC8-A579-73A7F1AB3A7B}"/>
          </ac:spMkLst>
        </pc:spChg>
        <pc:spChg chg="add del mod">
          <ac:chgData name="Samuel Kim" userId="0b4e8f1a-35cc-4769-966d-024c662a6df8" providerId="ADAL" clId="{DB08E872-6E04-43D2-9DF8-EEBF90D6E301}" dt="2024-06-28T21:52:26.674" v="2592" actId="27636"/>
          <ac:spMkLst>
            <pc:docMk/>
            <pc:sldMk cId="279431590" sldId="1114"/>
            <ac:spMk id="21" creationId="{5369ABCF-0EF7-A011-4BB9-82B2786153AE}"/>
          </ac:spMkLst>
        </pc:spChg>
        <pc:spChg chg="add del mod">
          <ac:chgData name="Samuel Kim" userId="0b4e8f1a-35cc-4769-966d-024c662a6df8" providerId="ADAL" clId="{DB08E872-6E04-43D2-9DF8-EEBF90D6E301}" dt="2024-06-28T21:52:26.676" v="2594" actId="27636"/>
          <ac:spMkLst>
            <pc:docMk/>
            <pc:sldMk cId="279431590" sldId="1114"/>
            <ac:spMk id="22" creationId="{C8339437-52AC-6CCD-C6BE-AC8E834181FE}"/>
          </ac:spMkLst>
        </pc:spChg>
        <pc:spChg chg="add del mod">
          <ac:chgData name="Samuel Kim" userId="0b4e8f1a-35cc-4769-966d-024c662a6df8" providerId="ADAL" clId="{DB08E872-6E04-43D2-9DF8-EEBF90D6E301}" dt="2024-06-28T21:52:26.691" v="2604" actId="27636"/>
          <ac:spMkLst>
            <pc:docMk/>
            <pc:sldMk cId="279431590" sldId="1114"/>
            <ac:spMk id="23" creationId="{D752123A-7510-3801-EF8A-F03E5228C1D3}"/>
          </ac:spMkLst>
        </pc:spChg>
        <pc:spChg chg="mod ord">
          <ac:chgData name="Samuel Kim" userId="0b4e8f1a-35cc-4769-966d-024c662a6df8" providerId="ADAL" clId="{DB08E872-6E04-43D2-9DF8-EEBF90D6E301}" dt="2024-06-28T21:52:26.666" v="2589" actId="6264"/>
          <ac:spMkLst>
            <pc:docMk/>
            <pc:sldMk cId="279431590" sldId="1114"/>
            <ac:spMk id="24" creationId="{2D497B60-E393-64B3-4007-4667F3266A08}"/>
          </ac:spMkLst>
        </pc:spChg>
        <pc:spChg chg="add del mod">
          <ac:chgData name="Samuel Kim" userId="0b4e8f1a-35cc-4769-966d-024c662a6df8" providerId="ADAL" clId="{DB08E872-6E04-43D2-9DF8-EEBF90D6E301}" dt="2024-06-28T21:52:26.666" v="2589" actId="6264"/>
          <ac:spMkLst>
            <pc:docMk/>
            <pc:sldMk cId="279431590" sldId="1114"/>
            <ac:spMk id="25" creationId="{5A9EE49B-20D6-6BE4-CD80-A619F5CA9BB5}"/>
          </ac:spMkLst>
        </pc:spChg>
        <pc:spChg chg="add del mod">
          <ac:chgData name="Samuel Kim" userId="0b4e8f1a-35cc-4769-966d-024c662a6df8" providerId="ADAL" clId="{DB08E872-6E04-43D2-9DF8-EEBF90D6E301}" dt="2024-06-28T21:52:26.666" v="2589" actId="6264"/>
          <ac:spMkLst>
            <pc:docMk/>
            <pc:sldMk cId="279431590" sldId="1114"/>
            <ac:spMk id="26" creationId="{E3F00B31-E39A-0D09-8F52-74D04DA9CF8F}"/>
          </ac:spMkLst>
        </pc:spChg>
        <pc:spChg chg="add del mod">
          <ac:chgData name="Samuel Kim" userId="0b4e8f1a-35cc-4769-966d-024c662a6df8" providerId="ADAL" clId="{DB08E872-6E04-43D2-9DF8-EEBF90D6E301}" dt="2024-06-28T21:52:26.666" v="2589" actId="6264"/>
          <ac:spMkLst>
            <pc:docMk/>
            <pc:sldMk cId="279431590" sldId="1114"/>
            <ac:spMk id="27" creationId="{5A87491E-3035-CA20-5B39-9CA816139330}"/>
          </ac:spMkLst>
        </pc:spChg>
        <pc:spChg chg="add del mod ord">
          <ac:chgData name="Samuel Kim" userId="0b4e8f1a-35cc-4769-966d-024c662a6df8" providerId="ADAL" clId="{DB08E872-6E04-43D2-9DF8-EEBF90D6E301}" dt="2024-06-28T21:52:26.666" v="2589" actId="6264"/>
          <ac:spMkLst>
            <pc:docMk/>
            <pc:sldMk cId="279431590" sldId="1114"/>
            <ac:spMk id="28" creationId="{72FCD639-97F9-E6EE-2249-4E592C64357E}"/>
          </ac:spMkLst>
        </pc:spChg>
        <pc:spChg chg="add del mod ord">
          <ac:chgData name="Samuel Kim" userId="0b4e8f1a-35cc-4769-966d-024c662a6df8" providerId="ADAL" clId="{DB08E872-6E04-43D2-9DF8-EEBF90D6E301}" dt="2024-06-28T21:52:26.666" v="2589" actId="6264"/>
          <ac:spMkLst>
            <pc:docMk/>
            <pc:sldMk cId="279431590" sldId="1114"/>
            <ac:spMk id="29" creationId="{0066D6E2-8C7E-47E8-0292-5228DD03A336}"/>
          </ac:spMkLst>
        </pc:spChg>
        <pc:spChg chg="add del mod ord">
          <ac:chgData name="Samuel Kim" userId="0b4e8f1a-35cc-4769-966d-024c662a6df8" providerId="ADAL" clId="{DB08E872-6E04-43D2-9DF8-EEBF90D6E301}" dt="2024-06-28T21:52:26.666" v="2589" actId="6264"/>
          <ac:spMkLst>
            <pc:docMk/>
            <pc:sldMk cId="279431590" sldId="1114"/>
            <ac:spMk id="30" creationId="{E15D3A14-8CF5-A83F-2B02-F8664CAFCC7D}"/>
          </ac:spMkLst>
        </pc:spChg>
        <pc:spChg chg="add del mod ord">
          <ac:chgData name="Samuel Kim" userId="0b4e8f1a-35cc-4769-966d-024c662a6df8" providerId="ADAL" clId="{DB08E872-6E04-43D2-9DF8-EEBF90D6E301}" dt="2024-06-28T21:52:26.666" v="2589" actId="6264"/>
          <ac:spMkLst>
            <pc:docMk/>
            <pc:sldMk cId="279431590" sldId="1114"/>
            <ac:spMk id="31" creationId="{9870DDAB-21A3-C6CB-6E15-7B82D7AC6326}"/>
          </ac:spMkLst>
        </pc:spChg>
        <pc:spChg chg="add del mod ord">
          <ac:chgData name="Samuel Kim" userId="0b4e8f1a-35cc-4769-966d-024c662a6df8" providerId="ADAL" clId="{DB08E872-6E04-43D2-9DF8-EEBF90D6E301}" dt="2024-06-28T21:52:26.666" v="2589" actId="6264"/>
          <ac:spMkLst>
            <pc:docMk/>
            <pc:sldMk cId="279431590" sldId="1114"/>
            <ac:spMk id="32" creationId="{8096440D-199D-EB0C-456D-C45795016210}"/>
          </ac:spMkLst>
        </pc:spChg>
        <pc:spChg chg="add del mod ord">
          <ac:chgData name="Samuel Kim" userId="0b4e8f1a-35cc-4769-966d-024c662a6df8" providerId="ADAL" clId="{DB08E872-6E04-43D2-9DF8-EEBF90D6E301}" dt="2024-06-28T21:52:26.666" v="2589" actId="6264"/>
          <ac:spMkLst>
            <pc:docMk/>
            <pc:sldMk cId="279431590" sldId="1114"/>
            <ac:spMk id="33" creationId="{A61037EE-3D29-0F5D-0C20-9CFF8FBA4A0F}"/>
          </ac:spMkLst>
        </pc:spChg>
        <pc:spChg chg="add del mod ord">
          <ac:chgData name="Samuel Kim" userId="0b4e8f1a-35cc-4769-966d-024c662a6df8" providerId="ADAL" clId="{DB08E872-6E04-43D2-9DF8-EEBF90D6E301}" dt="2024-06-28T21:52:26.666" v="2589" actId="6264"/>
          <ac:spMkLst>
            <pc:docMk/>
            <pc:sldMk cId="279431590" sldId="1114"/>
            <ac:spMk id="34" creationId="{7C96DD94-68C5-0446-AFE5-AE09225138C4}"/>
          </ac:spMkLst>
        </pc:spChg>
        <pc:spChg chg="add del mod ord">
          <ac:chgData name="Samuel Kim" userId="0b4e8f1a-35cc-4769-966d-024c662a6df8" providerId="ADAL" clId="{DB08E872-6E04-43D2-9DF8-EEBF90D6E301}" dt="2024-06-28T21:52:26.666" v="2589" actId="6264"/>
          <ac:spMkLst>
            <pc:docMk/>
            <pc:sldMk cId="279431590" sldId="1114"/>
            <ac:spMk id="35" creationId="{931D89D3-61ED-13BF-2906-673806192F63}"/>
          </ac:spMkLst>
        </pc:spChg>
        <pc:spChg chg="add del mod ord">
          <ac:chgData name="Samuel Kim" userId="0b4e8f1a-35cc-4769-966d-024c662a6df8" providerId="ADAL" clId="{DB08E872-6E04-43D2-9DF8-EEBF90D6E301}" dt="2024-06-28T21:52:26.666" v="2589" actId="6264"/>
          <ac:spMkLst>
            <pc:docMk/>
            <pc:sldMk cId="279431590" sldId="1114"/>
            <ac:spMk id="36" creationId="{9D66A6DF-80D3-F996-0A46-D9FE9D9CDDE7}"/>
          </ac:spMkLst>
        </pc:spChg>
        <pc:spChg chg="add del mod ord">
          <ac:chgData name="Samuel Kim" userId="0b4e8f1a-35cc-4769-966d-024c662a6df8" providerId="ADAL" clId="{DB08E872-6E04-43D2-9DF8-EEBF90D6E301}" dt="2024-06-28T21:52:26.666" v="2589" actId="6264"/>
          <ac:spMkLst>
            <pc:docMk/>
            <pc:sldMk cId="279431590" sldId="1114"/>
            <ac:spMk id="37" creationId="{D65A42A3-1A8C-3A8A-ADB3-6AB11B080DF1}"/>
          </ac:spMkLst>
        </pc:spChg>
        <pc:spChg chg="add del mod ord">
          <ac:chgData name="Samuel Kim" userId="0b4e8f1a-35cc-4769-966d-024c662a6df8" providerId="ADAL" clId="{DB08E872-6E04-43D2-9DF8-EEBF90D6E301}" dt="2024-06-28T21:52:26.666" v="2589" actId="6264"/>
          <ac:spMkLst>
            <pc:docMk/>
            <pc:sldMk cId="279431590" sldId="1114"/>
            <ac:spMk id="38" creationId="{86877B66-4103-A951-CF05-FA01051CADEE}"/>
          </ac:spMkLst>
        </pc:spChg>
        <pc:spChg chg="add del mod ord">
          <ac:chgData name="Samuel Kim" userId="0b4e8f1a-35cc-4769-966d-024c662a6df8" providerId="ADAL" clId="{DB08E872-6E04-43D2-9DF8-EEBF90D6E301}" dt="2024-06-28T21:52:26.666" v="2589" actId="6264"/>
          <ac:spMkLst>
            <pc:docMk/>
            <pc:sldMk cId="279431590" sldId="1114"/>
            <ac:spMk id="39" creationId="{9D7BEFF8-0816-159E-2CE5-B45CC53CBAC0}"/>
          </ac:spMkLst>
        </pc:spChg>
        <pc:spChg chg="add del mod ord">
          <ac:chgData name="Samuel Kim" userId="0b4e8f1a-35cc-4769-966d-024c662a6df8" providerId="ADAL" clId="{DB08E872-6E04-43D2-9DF8-EEBF90D6E301}" dt="2024-06-28T21:52:26.666" v="2589" actId="6264"/>
          <ac:spMkLst>
            <pc:docMk/>
            <pc:sldMk cId="279431590" sldId="1114"/>
            <ac:spMk id="40" creationId="{3DB02FE0-23C7-9349-9FA7-142D107CDFD6}"/>
          </ac:spMkLst>
        </pc:spChg>
        <pc:spChg chg="add del mod ord">
          <ac:chgData name="Samuel Kim" userId="0b4e8f1a-35cc-4769-966d-024c662a6df8" providerId="ADAL" clId="{DB08E872-6E04-43D2-9DF8-EEBF90D6E301}" dt="2024-06-28T21:52:26.666" v="2589" actId="6264"/>
          <ac:spMkLst>
            <pc:docMk/>
            <pc:sldMk cId="279431590" sldId="1114"/>
            <ac:spMk id="41" creationId="{1563DE0F-64A8-5CBD-75C3-D7E83D1866C3}"/>
          </ac:spMkLst>
        </pc:spChg>
        <pc:spChg chg="add del mod ord">
          <ac:chgData name="Samuel Kim" userId="0b4e8f1a-35cc-4769-966d-024c662a6df8" providerId="ADAL" clId="{DB08E872-6E04-43D2-9DF8-EEBF90D6E301}" dt="2024-06-28T21:52:26.666" v="2589" actId="6264"/>
          <ac:spMkLst>
            <pc:docMk/>
            <pc:sldMk cId="279431590" sldId="1114"/>
            <ac:spMk id="42" creationId="{96AE30CF-3087-A6DB-8B87-836483F73331}"/>
          </ac:spMkLst>
        </pc:spChg>
        <pc:spChg chg="add del mod ord">
          <ac:chgData name="Samuel Kim" userId="0b4e8f1a-35cc-4769-966d-024c662a6df8" providerId="ADAL" clId="{DB08E872-6E04-43D2-9DF8-EEBF90D6E301}" dt="2024-06-28T21:52:26.666" v="2589" actId="6264"/>
          <ac:spMkLst>
            <pc:docMk/>
            <pc:sldMk cId="279431590" sldId="1114"/>
            <ac:spMk id="43" creationId="{04688A66-E2FA-B035-E0A8-6EA14ECC12F8}"/>
          </ac:spMkLst>
        </pc:spChg>
        <pc:spChg chg="add del mod ord">
          <ac:chgData name="Samuel Kim" userId="0b4e8f1a-35cc-4769-966d-024c662a6df8" providerId="ADAL" clId="{DB08E872-6E04-43D2-9DF8-EEBF90D6E301}" dt="2024-06-28T21:52:26.666" v="2589" actId="6264"/>
          <ac:spMkLst>
            <pc:docMk/>
            <pc:sldMk cId="279431590" sldId="1114"/>
            <ac:spMk id="44" creationId="{982D3CF1-2F28-9DEC-87EC-AA97679CFC0F}"/>
          </ac:spMkLst>
        </pc:spChg>
        <pc:spChg chg="add del mod ord">
          <ac:chgData name="Samuel Kim" userId="0b4e8f1a-35cc-4769-966d-024c662a6df8" providerId="ADAL" clId="{DB08E872-6E04-43D2-9DF8-EEBF90D6E301}" dt="2024-06-28T21:52:26.666" v="2589" actId="6264"/>
          <ac:spMkLst>
            <pc:docMk/>
            <pc:sldMk cId="279431590" sldId="1114"/>
            <ac:spMk id="45" creationId="{6944D067-8DDF-FE45-B875-AD0ED9260422}"/>
          </ac:spMkLst>
        </pc:spChg>
        <pc:spChg chg="add del mod ord">
          <ac:chgData name="Samuel Kim" userId="0b4e8f1a-35cc-4769-966d-024c662a6df8" providerId="ADAL" clId="{DB08E872-6E04-43D2-9DF8-EEBF90D6E301}" dt="2024-06-28T21:52:26.666" v="2589" actId="6264"/>
          <ac:spMkLst>
            <pc:docMk/>
            <pc:sldMk cId="279431590" sldId="1114"/>
            <ac:spMk id="46" creationId="{B1E40B9A-86AB-AF34-FC91-621F1A2FF6BD}"/>
          </ac:spMkLst>
        </pc:spChg>
        <pc:spChg chg="add del mod ord">
          <ac:chgData name="Samuel Kim" userId="0b4e8f1a-35cc-4769-966d-024c662a6df8" providerId="ADAL" clId="{DB08E872-6E04-43D2-9DF8-EEBF90D6E301}" dt="2024-06-28T21:52:26.666" v="2589" actId="6264"/>
          <ac:spMkLst>
            <pc:docMk/>
            <pc:sldMk cId="279431590" sldId="1114"/>
            <ac:spMk id="47" creationId="{92616E30-11FF-B5D5-9DD9-0E17B6FD45B4}"/>
          </ac:spMkLst>
        </pc:spChg>
      </pc:sldChg>
      <pc:sldChg chg="modSp new mod ord">
        <pc:chgData name="Samuel Kim" userId="0b4e8f1a-35cc-4769-966d-024c662a6df8" providerId="ADAL" clId="{DB08E872-6E04-43D2-9DF8-EEBF90D6E301}" dt="2024-06-28T21:54:13.090" v="2650" actId="27636"/>
        <pc:sldMkLst>
          <pc:docMk/>
          <pc:sldMk cId="954257815" sldId="1115"/>
        </pc:sldMkLst>
        <pc:spChg chg="mod">
          <ac:chgData name="Samuel Kim" userId="0b4e8f1a-35cc-4769-966d-024c662a6df8" providerId="ADAL" clId="{DB08E872-6E04-43D2-9DF8-EEBF90D6E301}" dt="2024-06-28T21:47:31.400" v="2479" actId="20577"/>
          <ac:spMkLst>
            <pc:docMk/>
            <pc:sldMk cId="954257815" sldId="1115"/>
            <ac:spMk id="2" creationId="{E492E19B-F638-353C-D25C-0C498C066D2C}"/>
          </ac:spMkLst>
        </pc:spChg>
        <pc:spChg chg="mod">
          <ac:chgData name="Samuel Kim" userId="0b4e8f1a-35cc-4769-966d-024c662a6df8" providerId="ADAL" clId="{DB08E872-6E04-43D2-9DF8-EEBF90D6E301}" dt="2024-06-28T21:51:44.136" v="2562" actId="948"/>
          <ac:spMkLst>
            <pc:docMk/>
            <pc:sldMk cId="954257815" sldId="1115"/>
            <ac:spMk id="3" creationId="{A3B1559B-9C50-FEBB-DDEF-A271B98E74A7}"/>
          </ac:spMkLst>
        </pc:spChg>
        <pc:spChg chg="mod">
          <ac:chgData name="Samuel Kim" userId="0b4e8f1a-35cc-4769-966d-024c662a6df8" providerId="ADAL" clId="{DB08E872-6E04-43D2-9DF8-EEBF90D6E301}" dt="2024-06-28T21:54:13.088" v="2648" actId="27636"/>
          <ac:spMkLst>
            <pc:docMk/>
            <pc:sldMk cId="954257815" sldId="1115"/>
            <ac:spMk id="4" creationId="{6042DDBD-0E09-6B6F-C559-37D30E952C48}"/>
          </ac:spMkLst>
        </pc:spChg>
        <pc:spChg chg="mod">
          <ac:chgData name="Samuel Kim" userId="0b4e8f1a-35cc-4769-966d-024c662a6df8" providerId="ADAL" clId="{DB08E872-6E04-43D2-9DF8-EEBF90D6E301}" dt="2024-06-28T21:54:13.076" v="2638" actId="27636"/>
          <ac:spMkLst>
            <pc:docMk/>
            <pc:sldMk cId="954257815" sldId="1115"/>
            <ac:spMk id="5" creationId="{21D41D85-777E-6729-640A-D6F71BAFEBEC}"/>
          </ac:spMkLst>
        </pc:spChg>
        <pc:spChg chg="mod">
          <ac:chgData name="Samuel Kim" userId="0b4e8f1a-35cc-4769-966d-024c662a6df8" providerId="ADAL" clId="{DB08E872-6E04-43D2-9DF8-EEBF90D6E301}" dt="2024-06-28T21:54:13.073" v="2637" actId="27636"/>
          <ac:spMkLst>
            <pc:docMk/>
            <pc:sldMk cId="954257815" sldId="1115"/>
            <ac:spMk id="6" creationId="{EB70EEEE-5299-9460-B2C7-E5C050EBBD3E}"/>
          </ac:spMkLst>
        </pc:spChg>
        <pc:spChg chg="mod">
          <ac:chgData name="Samuel Kim" userId="0b4e8f1a-35cc-4769-966d-024c662a6df8" providerId="ADAL" clId="{DB08E872-6E04-43D2-9DF8-EEBF90D6E301}" dt="2024-06-28T21:54:13.071" v="2635" actId="27636"/>
          <ac:spMkLst>
            <pc:docMk/>
            <pc:sldMk cId="954257815" sldId="1115"/>
            <ac:spMk id="7" creationId="{D3E93052-D8C1-351D-EEFD-3194D38F56AD}"/>
          </ac:spMkLst>
        </pc:spChg>
        <pc:spChg chg="mod">
          <ac:chgData name="Samuel Kim" userId="0b4e8f1a-35cc-4769-966d-024c662a6df8" providerId="ADAL" clId="{DB08E872-6E04-43D2-9DF8-EEBF90D6E301}" dt="2024-06-28T21:54:13.082" v="2643" actId="27636"/>
          <ac:spMkLst>
            <pc:docMk/>
            <pc:sldMk cId="954257815" sldId="1115"/>
            <ac:spMk id="8" creationId="{090A943C-404C-F2B2-FB77-C6731895DCFA}"/>
          </ac:spMkLst>
        </pc:spChg>
        <pc:spChg chg="mod">
          <ac:chgData name="Samuel Kim" userId="0b4e8f1a-35cc-4769-966d-024c662a6df8" providerId="ADAL" clId="{DB08E872-6E04-43D2-9DF8-EEBF90D6E301}" dt="2024-06-28T21:54:13.072" v="2636" actId="27636"/>
          <ac:spMkLst>
            <pc:docMk/>
            <pc:sldMk cId="954257815" sldId="1115"/>
            <ac:spMk id="9" creationId="{6314A201-D9A5-91DD-CF78-2435CF04124E}"/>
          </ac:spMkLst>
        </pc:spChg>
        <pc:spChg chg="mod">
          <ac:chgData name="Samuel Kim" userId="0b4e8f1a-35cc-4769-966d-024c662a6df8" providerId="ADAL" clId="{DB08E872-6E04-43D2-9DF8-EEBF90D6E301}" dt="2024-06-28T21:54:13.086" v="2646" actId="27636"/>
          <ac:spMkLst>
            <pc:docMk/>
            <pc:sldMk cId="954257815" sldId="1115"/>
            <ac:spMk id="10" creationId="{A6A413C8-8B7A-9618-5694-55E5D1D16E07}"/>
          </ac:spMkLst>
        </pc:spChg>
        <pc:spChg chg="mod">
          <ac:chgData name="Samuel Kim" userId="0b4e8f1a-35cc-4769-966d-024c662a6df8" providerId="ADAL" clId="{DB08E872-6E04-43D2-9DF8-EEBF90D6E301}" dt="2024-06-28T21:54:13.087" v="2647" actId="27636"/>
          <ac:spMkLst>
            <pc:docMk/>
            <pc:sldMk cId="954257815" sldId="1115"/>
            <ac:spMk id="11" creationId="{2C0EB801-5C54-5039-75FA-A1CB3BFBAE44}"/>
          </ac:spMkLst>
        </pc:spChg>
        <pc:spChg chg="mod">
          <ac:chgData name="Samuel Kim" userId="0b4e8f1a-35cc-4769-966d-024c662a6df8" providerId="ADAL" clId="{DB08E872-6E04-43D2-9DF8-EEBF90D6E301}" dt="2024-06-28T21:54:13.077" v="2639" actId="27636"/>
          <ac:spMkLst>
            <pc:docMk/>
            <pc:sldMk cId="954257815" sldId="1115"/>
            <ac:spMk id="12" creationId="{B403C31D-7C06-DB43-3A21-0286DB95C4FD}"/>
          </ac:spMkLst>
        </pc:spChg>
        <pc:spChg chg="mod">
          <ac:chgData name="Samuel Kim" userId="0b4e8f1a-35cc-4769-966d-024c662a6df8" providerId="ADAL" clId="{DB08E872-6E04-43D2-9DF8-EEBF90D6E301}" dt="2024-06-28T21:54:13.084" v="2645" actId="27636"/>
          <ac:spMkLst>
            <pc:docMk/>
            <pc:sldMk cId="954257815" sldId="1115"/>
            <ac:spMk id="13" creationId="{FB6E4EF9-8FF6-84E4-7FDF-FCAA4151B461}"/>
          </ac:spMkLst>
        </pc:spChg>
        <pc:spChg chg="mod">
          <ac:chgData name="Samuel Kim" userId="0b4e8f1a-35cc-4769-966d-024c662a6df8" providerId="ADAL" clId="{DB08E872-6E04-43D2-9DF8-EEBF90D6E301}" dt="2024-06-28T21:54:13.078" v="2640" actId="27636"/>
          <ac:spMkLst>
            <pc:docMk/>
            <pc:sldMk cId="954257815" sldId="1115"/>
            <ac:spMk id="14" creationId="{1DC38C03-FB31-51AD-D51F-CDFD62E1C349}"/>
          </ac:spMkLst>
        </pc:spChg>
        <pc:spChg chg="mod">
          <ac:chgData name="Samuel Kim" userId="0b4e8f1a-35cc-4769-966d-024c662a6df8" providerId="ADAL" clId="{DB08E872-6E04-43D2-9DF8-EEBF90D6E301}" dt="2024-06-28T21:54:13.080" v="2641" actId="27636"/>
          <ac:spMkLst>
            <pc:docMk/>
            <pc:sldMk cId="954257815" sldId="1115"/>
            <ac:spMk id="15" creationId="{A0FC4105-E5B0-0ED5-FDAE-8F564E234694}"/>
          </ac:spMkLst>
        </pc:spChg>
        <pc:spChg chg="mod">
          <ac:chgData name="Samuel Kim" userId="0b4e8f1a-35cc-4769-966d-024c662a6df8" providerId="ADAL" clId="{DB08E872-6E04-43D2-9DF8-EEBF90D6E301}" dt="2024-06-28T21:54:13.090" v="2650" actId="27636"/>
          <ac:spMkLst>
            <pc:docMk/>
            <pc:sldMk cId="954257815" sldId="1115"/>
            <ac:spMk id="16" creationId="{2F7BCACE-082C-3E22-7F26-00925125A0B2}"/>
          </ac:spMkLst>
        </pc:spChg>
        <pc:spChg chg="mod">
          <ac:chgData name="Samuel Kim" userId="0b4e8f1a-35cc-4769-966d-024c662a6df8" providerId="ADAL" clId="{DB08E872-6E04-43D2-9DF8-EEBF90D6E301}" dt="2024-06-28T21:54:13.081" v="2642" actId="27636"/>
          <ac:spMkLst>
            <pc:docMk/>
            <pc:sldMk cId="954257815" sldId="1115"/>
            <ac:spMk id="17" creationId="{56A5981E-7EF9-6334-17DE-BC4F885893FF}"/>
          </ac:spMkLst>
        </pc:spChg>
        <pc:spChg chg="mod">
          <ac:chgData name="Samuel Kim" userId="0b4e8f1a-35cc-4769-966d-024c662a6df8" providerId="ADAL" clId="{DB08E872-6E04-43D2-9DF8-EEBF90D6E301}" dt="2024-06-28T21:54:13.083" v="2644" actId="27636"/>
          <ac:spMkLst>
            <pc:docMk/>
            <pc:sldMk cId="954257815" sldId="1115"/>
            <ac:spMk id="18" creationId="{E86E47F4-9D24-0C20-1A58-CE1B8948CFEE}"/>
          </ac:spMkLst>
        </pc:spChg>
        <pc:spChg chg="mod">
          <ac:chgData name="Samuel Kim" userId="0b4e8f1a-35cc-4769-966d-024c662a6df8" providerId="ADAL" clId="{DB08E872-6E04-43D2-9DF8-EEBF90D6E301}" dt="2024-06-28T21:54:13.066" v="2632" actId="27636"/>
          <ac:spMkLst>
            <pc:docMk/>
            <pc:sldMk cId="954257815" sldId="1115"/>
            <ac:spMk id="19" creationId="{B84434A8-8309-EC7D-5E5F-06C44F9AAEB6}"/>
          </ac:spMkLst>
        </pc:spChg>
        <pc:spChg chg="mod">
          <ac:chgData name="Samuel Kim" userId="0b4e8f1a-35cc-4769-966d-024c662a6df8" providerId="ADAL" clId="{DB08E872-6E04-43D2-9DF8-EEBF90D6E301}" dt="2024-06-28T21:54:13.064" v="2631" actId="27636"/>
          <ac:spMkLst>
            <pc:docMk/>
            <pc:sldMk cId="954257815" sldId="1115"/>
            <ac:spMk id="20" creationId="{ACE36FE9-6543-D811-2E34-A5E43348AC3C}"/>
          </ac:spMkLst>
        </pc:spChg>
        <pc:spChg chg="mod">
          <ac:chgData name="Samuel Kim" userId="0b4e8f1a-35cc-4769-966d-024c662a6df8" providerId="ADAL" clId="{DB08E872-6E04-43D2-9DF8-EEBF90D6E301}" dt="2024-06-28T21:54:13.068" v="2634" actId="27636"/>
          <ac:spMkLst>
            <pc:docMk/>
            <pc:sldMk cId="954257815" sldId="1115"/>
            <ac:spMk id="21" creationId="{657AC0EA-521B-5B61-7A18-D06C3DF77A3C}"/>
          </ac:spMkLst>
        </pc:spChg>
        <pc:spChg chg="mod">
          <ac:chgData name="Samuel Kim" userId="0b4e8f1a-35cc-4769-966d-024c662a6df8" providerId="ADAL" clId="{DB08E872-6E04-43D2-9DF8-EEBF90D6E301}" dt="2024-06-28T21:54:13.067" v="2633" actId="27636"/>
          <ac:spMkLst>
            <pc:docMk/>
            <pc:sldMk cId="954257815" sldId="1115"/>
            <ac:spMk id="22" creationId="{31B744FC-0E95-A5AC-60D2-C672BE68431C}"/>
          </ac:spMkLst>
        </pc:spChg>
        <pc:spChg chg="mod">
          <ac:chgData name="Samuel Kim" userId="0b4e8f1a-35cc-4769-966d-024c662a6df8" providerId="ADAL" clId="{DB08E872-6E04-43D2-9DF8-EEBF90D6E301}" dt="2024-06-28T21:54:13.089" v="2649" actId="27636"/>
          <ac:spMkLst>
            <pc:docMk/>
            <pc:sldMk cId="954257815" sldId="1115"/>
            <ac:spMk id="23" creationId="{25EC4A48-10CB-CE22-6E79-3E3FCDEF3F83}"/>
          </ac:spMkLst>
        </pc:spChg>
      </pc:sldChg>
      <pc:sldChg chg="modSp add mod ord">
        <pc:chgData name="Samuel Kim" userId="0b4e8f1a-35cc-4769-966d-024c662a6df8" providerId="ADAL" clId="{DB08E872-6E04-43D2-9DF8-EEBF90D6E301}" dt="2024-06-28T21:52:51.356" v="2617" actId="14100"/>
        <pc:sldMkLst>
          <pc:docMk/>
          <pc:sldMk cId="2339053324" sldId="1116"/>
        </pc:sldMkLst>
        <pc:spChg chg="mod">
          <ac:chgData name="Samuel Kim" userId="0b4e8f1a-35cc-4769-966d-024c662a6df8" providerId="ADAL" clId="{DB08E872-6E04-43D2-9DF8-EEBF90D6E301}" dt="2024-06-28T21:52:51.356" v="2617" actId="14100"/>
          <ac:spMkLst>
            <pc:docMk/>
            <pc:sldMk cId="2339053324" sldId="1116"/>
            <ac:spMk id="3" creationId="{A3B1559B-9C50-FEBB-DDEF-A271B98E74A7}"/>
          </ac:spMkLst>
        </pc:spChg>
        <pc:spChg chg="mod">
          <ac:chgData name="Samuel Kim" userId="0b4e8f1a-35cc-4769-966d-024c662a6df8" providerId="ADAL" clId="{DB08E872-6E04-43D2-9DF8-EEBF90D6E301}" dt="2024-06-28T21:49:16.487" v="2522" actId="27636"/>
          <ac:spMkLst>
            <pc:docMk/>
            <pc:sldMk cId="2339053324" sldId="1116"/>
            <ac:spMk id="4" creationId="{6042DDBD-0E09-6B6F-C559-37D30E952C48}"/>
          </ac:spMkLst>
        </pc:spChg>
        <pc:spChg chg="mod">
          <ac:chgData name="Samuel Kim" userId="0b4e8f1a-35cc-4769-966d-024c662a6df8" providerId="ADAL" clId="{DB08E872-6E04-43D2-9DF8-EEBF90D6E301}" dt="2024-06-28T21:49:16.469" v="2511" actId="27636"/>
          <ac:spMkLst>
            <pc:docMk/>
            <pc:sldMk cId="2339053324" sldId="1116"/>
            <ac:spMk id="5" creationId="{21D41D85-777E-6729-640A-D6F71BAFEBEC}"/>
          </ac:spMkLst>
        </pc:spChg>
        <pc:spChg chg="mod">
          <ac:chgData name="Samuel Kim" userId="0b4e8f1a-35cc-4769-966d-024c662a6df8" providerId="ADAL" clId="{DB08E872-6E04-43D2-9DF8-EEBF90D6E301}" dt="2024-06-28T21:49:16.463" v="2506" actId="27636"/>
          <ac:spMkLst>
            <pc:docMk/>
            <pc:sldMk cId="2339053324" sldId="1116"/>
            <ac:spMk id="6" creationId="{EB70EEEE-5299-9460-B2C7-E5C050EBBD3E}"/>
          </ac:spMkLst>
        </pc:spChg>
        <pc:spChg chg="mod">
          <ac:chgData name="Samuel Kim" userId="0b4e8f1a-35cc-4769-966d-024c662a6df8" providerId="ADAL" clId="{DB08E872-6E04-43D2-9DF8-EEBF90D6E301}" dt="2024-06-28T21:49:16.473" v="2513" actId="27636"/>
          <ac:spMkLst>
            <pc:docMk/>
            <pc:sldMk cId="2339053324" sldId="1116"/>
            <ac:spMk id="7" creationId="{D3E93052-D8C1-351D-EEFD-3194D38F56AD}"/>
          </ac:spMkLst>
        </pc:spChg>
        <pc:spChg chg="mod">
          <ac:chgData name="Samuel Kim" userId="0b4e8f1a-35cc-4769-966d-024c662a6df8" providerId="ADAL" clId="{DB08E872-6E04-43D2-9DF8-EEBF90D6E301}" dt="2024-06-28T21:49:16.475" v="2515" actId="27636"/>
          <ac:spMkLst>
            <pc:docMk/>
            <pc:sldMk cId="2339053324" sldId="1116"/>
            <ac:spMk id="8" creationId="{090A943C-404C-F2B2-FB77-C6731895DCFA}"/>
          </ac:spMkLst>
        </pc:spChg>
        <pc:spChg chg="mod">
          <ac:chgData name="Samuel Kim" userId="0b4e8f1a-35cc-4769-966d-024c662a6df8" providerId="ADAL" clId="{DB08E872-6E04-43D2-9DF8-EEBF90D6E301}" dt="2024-06-28T21:49:16.489" v="2524" actId="27636"/>
          <ac:spMkLst>
            <pc:docMk/>
            <pc:sldMk cId="2339053324" sldId="1116"/>
            <ac:spMk id="9" creationId="{6314A201-D9A5-91DD-CF78-2435CF04124E}"/>
          </ac:spMkLst>
        </pc:spChg>
        <pc:spChg chg="mod">
          <ac:chgData name="Samuel Kim" userId="0b4e8f1a-35cc-4769-966d-024c662a6df8" providerId="ADAL" clId="{DB08E872-6E04-43D2-9DF8-EEBF90D6E301}" dt="2024-06-28T21:49:16.485" v="2521" actId="27636"/>
          <ac:spMkLst>
            <pc:docMk/>
            <pc:sldMk cId="2339053324" sldId="1116"/>
            <ac:spMk id="10" creationId="{A6A413C8-8B7A-9618-5694-55E5D1D16E07}"/>
          </ac:spMkLst>
        </pc:spChg>
        <pc:spChg chg="mod">
          <ac:chgData name="Samuel Kim" userId="0b4e8f1a-35cc-4769-966d-024c662a6df8" providerId="ADAL" clId="{DB08E872-6E04-43D2-9DF8-EEBF90D6E301}" dt="2024-06-28T21:49:16.466" v="2508" actId="27636"/>
          <ac:spMkLst>
            <pc:docMk/>
            <pc:sldMk cId="2339053324" sldId="1116"/>
            <ac:spMk id="11" creationId="{2C0EB801-5C54-5039-75FA-A1CB3BFBAE44}"/>
          </ac:spMkLst>
        </pc:spChg>
        <pc:spChg chg="mod">
          <ac:chgData name="Samuel Kim" userId="0b4e8f1a-35cc-4769-966d-024c662a6df8" providerId="ADAL" clId="{DB08E872-6E04-43D2-9DF8-EEBF90D6E301}" dt="2024-06-28T21:49:16.464" v="2507" actId="27636"/>
          <ac:spMkLst>
            <pc:docMk/>
            <pc:sldMk cId="2339053324" sldId="1116"/>
            <ac:spMk id="12" creationId="{B403C31D-7C06-DB43-3A21-0286DB95C4FD}"/>
          </ac:spMkLst>
        </pc:spChg>
        <pc:spChg chg="mod">
          <ac:chgData name="Samuel Kim" userId="0b4e8f1a-35cc-4769-966d-024c662a6df8" providerId="ADAL" clId="{DB08E872-6E04-43D2-9DF8-EEBF90D6E301}" dt="2024-06-28T21:49:16.484" v="2520" actId="27636"/>
          <ac:spMkLst>
            <pc:docMk/>
            <pc:sldMk cId="2339053324" sldId="1116"/>
            <ac:spMk id="13" creationId="{FB6E4EF9-8FF6-84E4-7FDF-FCAA4151B461}"/>
          </ac:spMkLst>
        </pc:spChg>
        <pc:spChg chg="mod">
          <ac:chgData name="Samuel Kim" userId="0b4e8f1a-35cc-4769-966d-024c662a6df8" providerId="ADAL" clId="{DB08E872-6E04-43D2-9DF8-EEBF90D6E301}" dt="2024-06-28T21:49:16.468" v="2510" actId="27636"/>
          <ac:spMkLst>
            <pc:docMk/>
            <pc:sldMk cId="2339053324" sldId="1116"/>
            <ac:spMk id="14" creationId="{1DC38C03-FB31-51AD-D51F-CDFD62E1C349}"/>
          </ac:spMkLst>
        </pc:spChg>
        <pc:spChg chg="mod">
          <ac:chgData name="Samuel Kim" userId="0b4e8f1a-35cc-4769-966d-024c662a6df8" providerId="ADAL" clId="{DB08E872-6E04-43D2-9DF8-EEBF90D6E301}" dt="2024-06-28T21:49:16.467" v="2509" actId="27636"/>
          <ac:spMkLst>
            <pc:docMk/>
            <pc:sldMk cId="2339053324" sldId="1116"/>
            <ac:spMk id="15" creationId="{A0FC4105-E5B0-0ED5-FDAE-8F564E234694}"/>
          </ac:spMkLst>
        </pc:spChg>
        <pc:spChg chg="mod">
          <ac:chgData name="Samuel Kim" userId="0b4e8f1a-35cc-4769-966d-024c662a6df8" providerId="ADAL" clId="{DB08E872-6E04-43D2-9DF8-EEBF90D6E301}" dt="2024-06-28T21:49:16.479" v="2518" actId="27636"/>
          <ac:spMkLst>
            <pc:docMk/>
            <pc:sldMk cId="2339053324" sldId="1116"/>
            <ac:spMk id="16" creationId="{2F7BCACE-082C-3E22-7F26-00925125A0B2}"/>
          </ac:spMkLst>
        </pc:spChg>
        <pc:spChg chg="mod">
          <ac:chgData name="Samuel Kim" userId="0b4e8f1a-35cc-4769-966d-024c662a6df8" providerId="ADAL" clId="{DB08E872-6E04-43D2-9DF8-EEBF90D6E301}" dt="2024-06-28T21:49:16.476" v="2516" actId="27636"/>
          <ac:spMkLst>
            <pc:docMk/>
            <pc:sldMk cId="2339053324" sldId="1116"/>
            <ac:spMk id="17" creationId="{56A5981E-7EF9-6334-17DE-BC4F885893FF}"/>
          </ac:spMkLst>
        </pc:spChg>
        <pc:spChg chg="mod">
          <ac:chgData name="Samuel Kim" userId="0b4e8f1a-35cc-4769-966d-024c662a6df8" providerId="ADAL" clId="{DB08E872-6E04-43D2-9DF8-EEBF90D6E301}" dt="2024-06-28T21:49:16.471" v="2512" actId="27636"/>
          <ac:spMkLst>
            <pc:docMk/>
            <pc:sldMk cId="2339053324" sldId="1116"/>
            <ac:spMk id="18" creationId="{E86E47F4-9D24-0C20-1A58-CE1B8948CFEE}"/>
          </ac:spMkLst>
        </pc:spChg>
        <pc:spChg chg="mod">
          <ac:chgData name="Samuel Kim" userId="0b4e8f1a-35cc-4769-966d-024c662a6df8" providerId="ADAL" clId="{DB08E872-6E04-43D2-9DF8-EEBF90D6E301}" dt="2024-06-28T21:49:16.491" v="2525" actId="27636"/>
          <ac:spMkLst>
            <pc:docMk/>
            <pc:sldMk cId="2339053324" sldId="1116"/>
            <ac:spMk id="19" creationId="{B84434A8-8309-EC7D-5E5F-06C44F9AAEB6}"/>
          </ac:spMkLst>
        </pc:spChg>
        <pc:spChg chg="mod">
          <ac:chgData name="Samuel Kim" userId="0b4e8f1a-35cc-4769-966d-024c662a6df8" providerId="ADAL" clId="{DB08E872-6E04-43D2-9DF8-EEBF90D6E301}" dt="2024-06-28T21:49:16.478" v="2517" actId="27636"/>
          <ac:spMkLst>
            <pc:docMk/>
            <pc:sldMk cId="2339053324" sldId="1116"/>
            <ac:spMk id="20" creationId="{ACE36FE9-6543-D811-2E34-A5E43348AC3C}"/>
          </ac:spMkLst>
        </pc:spChg>
        <pc:spChg chg="mod">
          <ac:chgData name="Samuel Kim" userId="0b4e8f1a-35cc-4769-966d-024c662a6df8" providerId="ADAL" clId="{DB08E872-6E04-43D2-9DF8-EEBF90D6E301}" dt="2024-06-28T21:49:16.474" v="2514" actId="27636"/>
          <ac:spMkLst>
            <pc:docMk/>
            <pc:sldMk cId="2339053324" sldId="1116"/>
            <ac:spMk id="21" creationId="{657AC0EA-521B-5B61-7A18-D06C3DF77A3C}"/>
          </ac:spMkLst>
        </pc:spChg>
        <pc:spChg chg="mod">
          <ac:chgData name="Samuel Kim" userId="0b4e8f1a-35cc-4769-966d-024c662a6df8" providerId="ADAL" clId="{DB08E872-6E04-43D2-9DF8-EEBF90D6E301}" dt="2024-06-28T21:49:16.481" v="2519" actId="27636"/>
          <ac:spMkLst>
            <pc:docMk/>
            <pc:sldMk cId="2339053324" sldId="1116"/>
            <ac:spMk id="22" creationId="{31B744FC-0E95-A5AC-60D2-C672BE68431C}"/>
          </ac:spMkLst>
        </pc:spChg>
        <pc:spChg chg="mod">
          <ac:chgData name="Samuel Kim" userId="0b4e8f1a-35cc-4769-966d-024c662a6df8" providerId="ADAL" clId="{DB08E872-6E04-43D2-9DF8-EEBF90D6E301}" dt="2024-06-28T21:49:16.488" v="2523" actId="27636"/>
          <ac:spMkLst>
            <pc:docMk/>
            <pc:sldMk cId="2339053324" sldId="1116"/>
            <ac:spMk id="23" creationId="{25EC4A48-10CB-CE22-6E79-3E3FCDEF3F83}"/>
          </ac:spMkLst>
        </pc:spChg>
      </pc:sldChg>
      <pc:sldChg chg="new del">
        <pc:chgData name="Samuel Kim" userId="0b4e8f1a-35cc-4769-966d-024c662a6df8" providerId="ADAL" clId="{DB08E872-6E04-43D2-9DF8-EEBF90D6E301}" dt="2024-06-28T21:49:14.351" v="2504" actId="680"/>
        <pc:sldMkLst>
          <pc:docMk/>
          <pc:sldMk cId="2763787453" sldId="1116"/>
        </pc:sldMkLst>
      </pc:sldChg>
      <pc:sldChg chg="modSp add mod ord">
        <pc:chgData name="Samuel Kim" userId="0b4e8f1a-35cc-4769-966d-024c662a6df8" providerId="ADAL" clId="{DB08E872-6E04-43D2-9DF8-EEBF90D6E301}" dt="2024-06-28T21:55:53.338" v="2696" actId="21"/>
        <pc:sldMkLst>
          <pc:docMk/>
          <pc:sldMk cId="125685745" sldId="1117"/>
        </pc:sldMkLst>
        <pc:spChg chg="mod">
          <ac:chgData name="Samuel Kim" userId="0b4e8f1a-35cc-4769-966d-024c662a6df8" providerId="ADAL" clId="{DB08E872-6E04-43D2-9DF8-EEBF90D6E301}" dt="2024-06-28T21:55:53.338" v="2696" actId="21"/>
          <ac:spMkLst>
            <pc:docMk/>
            <pc:sldMk cId="125685745" sldId="1117"/>
            <ac:spMk id="3" creationId="{A3B1559B-9C50-FEBB-DDEF-A271B98E74A7}"/>
          </ac:spMkLst>
        </pc:spChg>
      </pc:sldChg>
      <pc:sldChg chg="modSp add mod ord">
        <pc:chgData name="Samuel Kim" userId="0b4e8f1a-35cc-4769-966d-024c662a6df8" providerId="ADAL" clId="{DB08E872-6E04-43D2-9DF8-EEBF90D6E301}" dt="2024-06-28T21:56:52.018" v="2722" actId="948"/>
        <pc:sldMkLst>
          <pc:docMk/>
          <pc:sldMk cId="1962774764" sldId="1118"/>
        </pc:sldMkLst>
        <pc:spChg chg="mod">
          <ac:chgData name="Samuel Kim" userId="0b4e8f1a-35cc-4769-966d-024c662a6df8" providerId="ADAL" clId="{DB08E872-6E04-43D2-9DF8-EEBF90D6E301}" dt="2024-06-28T21:56:52.018" v="2722" actId="948"/>
          <ac:spMkLst>
            <pc:docMk/>
            <pc:sldMk cId="1962774764" sldId="1118"/>
            <ac:spMk id="3" creationId="{A3B1559B-9C50-FEBB-DDEF-A271B98E74A7}"/>
          </ac:spMkLst>
        </pc:spChg>
      </pc:sldChg>
      <pc:sldChg chg="new del">
        <pc:chgData name="Samuel Kim" userId="0b4e8f1a-35cc-4769-966d-024c662a6df8" providerId="ADAL" clId="{DB08E872-6E04-43D2-9DF8-EEBF90D6E301}" dt="2024-06-28T21:57:02.550" v="2724" actId="680"/>
        <pc:sldMkLst>
          <pc:docMk/>
          <pc:sldMk cId="1904157572" sldId="1119"/>
        </pc:sldMkLst>
      </pc:sldChg>
      <pc:sldChg chg="modSp add mod">
        <pc:chgData name="Samuel Kim" userId="0b4e8f1a-35cc-4769-966d-024c662a6df8" providerId="ADAL" clId="{DB08E872-6E04-43D2-9DF8-EEBF90D6E301}" dt="2024-06-28T21:57:27.090" v="2730" actId="11"/>
        <pc:sldMkLst>
          <pc:docMk/>
          <pc:sldMk cId="2859916469" sldId="1119"/>
        </pc:sldMkLst>
        <pc:spChg chg="mod">
          <ac:chgData name="Samuel Kim" userId="0b4e8f1a-35cc-4769-966d-024c662a6df8" providerId="ADAL" clId="{DB08E872-6E04-43D2-9DF8-EEBF90D6E301}" dt="2024-06-28T21:57:27.090" v="2730" actId="11"/>
          <ac:spMkLst>
            <pc:docMk/>
            <pc:sldMk cId="2859916469" sldId="1119"/>
            <ac:spMk id="3" creationId="{A3B1559B-9C50-FEBB-DDEF-A271B98E74A7}"/>
          </ac:spMkLst>
        </pc:spChg>
      </pc:sldChg>
      <pc:sldChg chg="addSp delSp modSp add del mod chgLayout">
        <pc:chgData name="Samuel Kim" userId="0b4e8f1a-35cc-4769-966d-024c662a6df8" providerId="ADAL" clId="{DB08E872-6E04-43D2-9DF8-EEBF90D6E301}" dt="2024-06-29T09:08:36.352" v="2761" actId="2890"/>
        <pc:sldMkLst>
          <pc:docMk/>
          <pc:sldMk cId="3036504595" sldId="1120"/>
        </pc:sldMkLst>
        <pc:spChg chg="mod ord">
          <ac:chgData name="Samuel Kim" userId="0b4e8f1a-35cc-4769-966d-024c662a6df8" providerId="ADAL" clId="{DB08E872-6E04-43D2-9DF8-EEBF90D6E301}" dt="2024-06-29T09:06:59.136" v="2754" actId="6264"/>
          <ac:spMkLst>
            <pc:docMk/>
            <pc:sldMk cId="3036504595" sldId="1120"/>
            <ac:spMk id="2" creationId="{03F059AA-8DDD-E7DF-3217-CD1351D814B7}"/>
          </ac:spMkLst>
        </pc:spChg>
        <pc:spChg chg="mod ord">
          <ac:chgData name="Samuel Kim" userId="0b4e8f1a-35cc-4769-966d-024c662a6df8" providerId="ADAL" clId="{DB08E872-6E04-43D2-9DF8-EEBF90D6E301}" dt="2024-06-29T09:08:35.305" v="2759" actId="20577"/>
          <ac:spMkLst>
            <pc:docMk/>
            <pc:sldMk cId="3036504595" sldId="1120"/>
            <ac:spMk id="3" creationId="{E8E31123-7E6A-D73C-C0EB-226135A499F6}"/>
          </ac:spMkLst>
        </pc:spChg>
        <pc:spChg chg="add del">
          <ac:chgData name="Samuel Kim" userId="0b4e8f1a-35cc-4769-966d-024c662a6df8" providerId="ADAL" clId="{DB08E872-6E04-43D2-9DF8-EEBF90D6E301}" dt="2024-06-29T09:06:59.136" v="2754" actId="6264"/>
          <ac:spMkLst>
            <pc:docMk/>
            <pc:sldMk cId="3036504595" sldId="1120"/>
            <ac:spMk id="4" creationId="{90BBEEFD-05D9-5096-D186-74314ED9EEF1}"/>
          </ac:spMkLst>
        </pc:spChg>
        <pc:spChg chg="add del">
          <ac:chgData name="Samuel Kim" userId="0b4e8f1a-35cc-4769-966d-024c662a6df8" providerId="ADAL" clId="{DB08E872-6E04-43D2-9DF8-EEBF90D6E301}" dt="2024-06-29T09:06:59.136" v="2754" actId="6264"/>
          <ac:spMkLst>
            <pc:docMk/>
            <pc:sldMk cId="3036504595" sldId="1120"/>
            <ac:spMk id="5" creationId="{EF25025A-052F-441B-FE0A-11A2770886F4}"/>
          </ac:spMkLst>
        </pc:spChg>
        <pc:spChg chg="add del">
          <ac:chgData name="Samuel Kim" userId="0b4e8f1a-35cc-4769-966d-024c662a6df8" providerId="ADAL" clId="{DB08E872-6E04-43D2-9DF8-EEBF90D6E301}" dt="2024-06-29T09:06:59.136" v="2754" actId="6264"/>
          <ac:spMkLst>
            <pc:docMk/>
            <pc:sldMk cId="3036504595" sldId="1120"/>
            <ac:spMk id="6" creationId="{4FEDD6FF-61E7-2A1F-F056-E360304F35EA}"/>
          </ac:spMkLst>
        </pc:spChg>
        <pc:spChg chg="add del">
          <ac:chgData name="Samuel Kim" userId="0b4e8f1a-35cc-4769-966d-024c662a6df8" providerId="ADAL" clId="{DB08E872-6E04-43D2-9DF8-EEBF90D6E301}" dt="2024-06-29T09:06:59.136" v="2754" actId="6264"/>
          <ac:spMkLst>
            <pc:docMk/>
            <pc:sldMk cId="3036504595" sldId="1120"/>
            <ac:spMk id="7" creationId="{CB568655-E948-2805-C146-F6DB54CA8E67}"/>
          </ac:spMkLst>
        </pc:spChg>
        <pc:spChg chg="add del">
          <ac:chgData name="Samuel Kim" userId="0b4e8f1a-35cc-4769-966d-024c662a6df8" providerId="ADAL" clId="{DB08E872-6E04-43D2-9DF8-EEBF90D6E301}" dt="2024-06-29T09:06:59.136" v="2754" actId="6264"/>
          <ac:spMkLst>
            <pc:docMk/>
            <pc:sldMk cId="3036504595" sldId="1120"/>
            <ac:spMk id="8" creationId="{8D2412F7-42D5-5201-8BAC-026B049F7637}"/>
          </ac:spMkLst>
        </pc:spChg>
        <pc:spChg chg="add del">
          <ac:chgData name="Samuel Kim" userId="0b4e8f1a-35cc-4769-966d-024c662a6df8" providerId="ADAL" clId="{DB08E872-6E04-43D2-9DF8-EEBF90D6E301}" dt="2024-06-29T09:06:59.136" v="2754" actId="6264"/>
          <ac:spMkLst>
            <pc:docMk/>
            <pc:sldMk cId="3036504595" sldId="1120"/>
            <ac:spMk id="9" creationId="{FDC932CA-6A35-3EE1-05A3-601E6745FAD5}"/>
          </ac:spMkLst>
        </pc:spChg>
        <pc:spChg chg="add del">
          <ac:chgData name="Samuel Kim" userId="0b4e8f1a-35cc-4769-966d-024c662a6df8" providerId="ADAL" clId="{DB08E872-6E04-43D2-9DF8-EEBF90D6E301}" dt="2024-06-29T09:06:59.136" v="2754" actId="6264"/>
          <ac:spMkLst>
            <pc:docMk/>
            <pc:sldMk cId="3036504595" sldId="1120"/>
            <ac:spMk id="10" creationId="{1E1404FC-3979-7C92-59D4-06CB9751C5FE}"/>
          </ac:spMkLst>
        </pc:spChg>
        <pc:spChg chg="add del">
          <ac:chgData name="Samuel Kim" userId="0b4e8f1a-35cc-4769-966d-024c662a6df8" providerId="ADAL" clId="{DB08E872-6E04-43D2-9DF8-EEBF90D6E301}" dt="2024-06-29T09:06:59.136" v="2754" actId="6264"/>
          <ac:spMkLst>
            <pc:docMk/>
            <pc:sldMk cId="3036504595" sldId="1120"/>
            <ac:spMk id="11" creationId="{A9B9A936-129A-3C8A-FB2D-B11494A82D35}"/>
          </ac:spMkLst>
        </pc:spChg>
        <pc:spChg chg="add del">
          <ac:chgData name="Samuel Kim" userId="0b4e8f1a-35cc-4769-966d-024c662a6df8" providerId="ADAL" clId="{DB08E872-6E04-43D2-9DF8-EEBF90D6E301}" dt="2024-06-29T09:06:59.136" v="2754" actId="6264"/>
          <ac:spMkLst>
            <pc:docMk/>
            <pc:sldMk cId="3036504595" sldId="1120"/>
            <ac:spMk id="12" creationId="{AA4A3261-FCDE-FB79-612B-4547CD00B1E4}"/>
          </ac:spMkLst>
        </pc:spChg>
        <pc:spChg chg="add del">
          <ac:chgData name="Samuel Kim" userId="0b4e8f1a-35cc-4769-966d-024c662a6df8" providerId="ADAL" clId="{DB08E872-6E04-43D2-9DF8-EEBF90D6E301}" dt="2024-06-29T09:06:59.136" v="2754" actId="6264"/>
          <ac:spMkLst>
            <pc:docMk/>
            <pc:sldMk cId="3036504595" sldId="1120"/>
            <ac:spMk id="13" creationId="{FB856DDB-43D0-8083-98F4-4DB44F652BE3}"/>
          </ac:spMkLst>
        </pc:spChg>
        <pc:spChg chg="add del">
          <ac:chgData name="Samuel Kim" userId="0b4e8f1a-35cc-4769-966d-024c662a6df8" providerId="ADAL" clId="{DB08E872-6E04-43D2-9DF8-EEBF90D6E301}" dt="2024-06-29T09:06:59.136" v="2754" actId="6264"/>
          <ac:spMkLst>
            <pc:docMk/>
            <pc:sldMk cId="3036504595" sldId="1120"/>
            <ac:spMk id="14" creationId="{4C6B25BA-89FD-1213-E33D-44A0C30FF769}"/>
          </ac:spMkLst>
        </pc:spChg>
        <pc:spChg chg="add del">
          <ac:chgData name="Samuel Kim" userId="0b4e8f1a-35cc-4769-966d-024c662a6df8" providerId="ADAL" clId="{DB08E872-6E04-43D2-9DF8-EEBF90D6E301}" dt="2024-06-29T09:06:59.136" v="2754" actId="6264"/>
          <ac:spMkLst>
            <pc:docMk/>
            <pc:sldMk cId="3036504595" sldId="1120"/>
            <ac:spMk id="15" creationId="{8CF6F4DD-05BC-C362-7585-D77EC58D1D45}"/>
          </ac:spMkLst>
        </pc:spChg>
        <pc:spChg chg="add del">
          <ac:chgData name="Samuel Kim" userId="0b4e8f1a-35cc-4769-966d-024c662a6df8" providerId="ADAL" clId="{DB08E872-6E04-43D2-9DF8-EEBF90D6E301}" dt="2024-06-29T09:06:59.136" v="2754" actId="6264"/>
          <ac:spMkLst>
            <pc:docMk/>
            <pc:sldMk cId="3036504595" sldId="1120"/>
            <ac:spMk id="16" creationId="{5A35E943-778D-0455-B727-92F82E314EF3}"/>
          </ac:spMkLst>
        </pc:spChg>
        <pc:spChg chg="add del">
          <ac:chgData name="Samuel Kim" userId="0b4e8f1a-35cc-4769-966d-024c662a6df8" providerId="ADAL" clId="{DB08E872-6E04-43D2-9DF8-EEBF90D6E301}" dt="2024-06-29T09:06:59.136" v="2754" actId="6264"/>
          <ac:spMkLst>
            <pc:docMk/>
            <pc:sldMk cId="3036504595" sldId="1120"/>
            <ac:spMk id="17" creationId="{5008C8D7-8DF6-81AD-6E60-71C6DAE69ED5}"/>
          </ac:spMkLst>
        </pc:spChg>
        <pc:spChg chg="add del">
          <ac:chgData name="Samuel Kim" userId="0b4e8f1a-35cc-4769-966d-024c662a6df8" providerId="ADAL" clId="{DB08E872-6E04-43D2-9DF8-EEBF90D6E301}" dt="2024-06-29T09:06:59.136" v="2754" actId="6264"/>
          <ac:spMkLst>
            <pc:docMk/>
            <pc:sldMk cId="3036504595" sldId="1120"/>
            <ac:spMk id="18" creationId="{3A64AE14-6328-3802-2E70-B7BA1E1E9CB7}"/>
          </ac:spMkLst>
        </pc:spChg>
        <pc:spChg chg="add del">
          <ac:chgData name="Samuel Kim" userId="0b4e8f1a-35cc-4769-966d-024c662a6df8" providerId="ADAL" clId="{DB08E872-6E04-43D2-9DF8-EEBF90D6E301}" dt="2024-06-29T09:06:59.136" v="2754" actId="6264"/>
          <ac:spMkLst>
            <pc:docMk/>
            <pc:sldMk cId="3036504595" sldId="1120"/>
            <ac:spMk id="19" creationId="{BDA502FB-81C0-C7D6-26B6-31CE12196B1F}"/>
          </ac:spMkLst>
        </pc:spChg>
        <pc:spChg chg="add del">
          <ac:chgData name="Samuel Kim" userId="0b4e8f1a-35cc-4769-966d-024c662a6df8" providerId="ADAL" clId="{DB08E872-6E04-43D2-9DF8-EEBF90D6E301}" dt="2024-06-29T09:06:59.136" v="2754" actId="6264"/>
          <ac:spMkLst>
            <pc:docMk/>
            <pc:sldMk cId="3036504595" sldId="1120"/>
            <ac:spMk id="20" creationId="{AC34B88B-59FD-8F1E-A15D-BE2328BAC971}"/>
          </ac:spMkLst>
        </pc:spChg>
        <pc:spChg chg="add del">
          <ac:chgData name="Samuel Kim" userId="0b4e8f1a-35cc-4769-966d-024c662a6df8" providerId="ADAL" clId="{DB08E872-6E04-43D2-9DF8-EEBF90D6E301}" dt="2024-06-29T09:06:59.136" v="2754" actId="6264"/>
          <ac:spMkLst>
            <pc:docMk/>
            <pc:sldMk cId="3036504595" sldId="1120"/>
            <ac:spMk id="21" creationId="{5E4D99FA-1A62-1766-F696-99144A2F20FB}"/>
          </ac:spMkLst>
        </pc:spChg>
        <pc:spChg chg="add del">
          <ac:chgData name="Samuel Kim" userId="0b4e8f1a-35cc-4769-966d-024c662a6df8" providerId="ADAL" clId="{DB08E872-6E04-43D2-9DF8-EEBF90D6E301}" dt="2024-06-29T09:06:59.136" v="2754" actId="6264"/>
          <ac:spMkLst>
            <pc:docMk/>
            <pc:sldMk cId="3036504595" sldId="1120"/>
            <ac:spMk id="22" creationId="{B515528E-0F18-8B09-4CA3-79A668E0A989}"/>
          </ac:spMkLst>
        </pc:spChg>
        <pc:spChg chg="add del">
          <ac:chgData name="Samuel Kim" userId="0b4e8f1a-35cc-4769-966d-024c662a6df8" providerId="ADAL" clId="{DB08E872-6E04-43D2-9DF8-EEBF90D6E301}" dt="2024-06-29T09:06:59.136" v="2754" actId="6264"/>
          <ac:spMkLst>
            <pc:docMk/>
            <pc:sldMk cId="3036504595" sldId="1120"/>
            <ac:spMk id="23" creationId="{78BBDC44-E2E4-2D98-FF0F-0686C881066B}"/>
          </ac:spMkLst>
        </pc:spChg>
        <pc:spChg chg="mod ord">
          <ac:chgData name="Samuel Kim" userId="0b4e8f1a-35cc-4769-966d-024c662a6df8" providerId="ADAL" clId="{DB08E872-6E04-43D2-9DF8-EEBF90D6E301}" dt="2024-06-29T09:06:59.136" v="2754" actId="6264"/>
          <ac:spMkLst>
            <pc:docMk/>
            <pc:sldMk cId="3036504595" sldId="1120"/>
            <ac:spMk id="24" creationId="{4CE176E8-2C96-9FE1-2339-E72B932872A1}"/>
          </ac:spMkLst>
        </pc:spChg>
        <pc:spChg chg="add del mod">
          <ac:chgData name="Samuel Kim" userId="0b4e8f1a-35cc-4769-966d-024c662a6df8" providerId="ADAL" clId="{DB08E872-6E04-43D2-9DF8-EEBF90D6E301}" dt="2024-06-29T09:06:59.136" v="2754" actId="6264"/>
          <ac:spMkLst>
            <pc:docMk/>
            <pc:sldMk cId="3036504595" sldId="1120"/>
            <ac:spMk id="27" creationId="{C6CCCCB5-E604-DD93-54ED-886091ED250E}"/>
          </ac:spMkLst>
        </pc:spChg>
        <pc:spChg chg="add del mod">
          <ac:chgData name="Samuel Kim" userId="0b4e8f1a-35cc-4769-966d-024c662a6df8" providerId="ADAL" clId="{DB08E872-6E04-43D2-9DF8-EEBF90D6E301}" dt="2024-06-29T09:06:59.136" v="2754" actId="6264"/>
          <ac:spMkLst>
            <pc:docMk/>
            <pc:sldMk cId="3036504595" sldId="1120"/>
            <ac:spMk id="30" creationId="{479B183A-9D15-652D-52FE-97848569E57B}"/>
          </ac:spMkLst>
        </pc:spChg>
        <pc:spChg chg="add del mod">
          <ac:chgData name="Samuel Kim" userId="0b4e8f1a-35cc-4769-966d-024c662a6df8" providerId="ADAL" clId="{DB08E872-6E04-43D2-9DF8-EEBF90D6E301}" dt="2024-06-29T09:06:59.136" v="2754" actId="6264"/>
          <ac:spMkLst>
            <pc:docMk/>
            <pc:sldMk cId="3036504595" sldId="1120"/>
            <ac:spMk id="31" creationId="{4201B339-FBC1-266A-C7D3-E923CFC4EE8B}"/>
          </ac:spMkLst>
        </pc:spChg>
        <pc:spChg chg="add del mod ord">
          <ac:chgData name="Samuel Kim" userId="0b4e8f1a-35cc-4769-966d-024c662a6df8" providerId="ADAL" clId="{DB08E872-6E04-43D2-9DF8-EEBF90D6E301}" dt="2024-06-29T09:06:59.136" v="2754" actId="6264"/>
          <ac:spMkLst>
            <pc:docMk/>
            <pc:sldMk cId="3036504595" sldId="1120"/>
            <ac:spMk id="32" creationId="{EA0A3C5F-553D-6813-4F28-02DAD6297C1B}"/>
          </ac:spMkLst>
        </pc:spChg>
        <pc:spChg chg="add del mod ord">
          <ac:chgData name="Samuel Kim" userId="0b4e8f1a-35cc-4769-966d-024c662a6df8" providerId="ADAL" clId="{DB08E872-6E04-43D2-9DF8-EEBF90D6E301}" dt="2024-06-29T09:06:59.136" v="2754" actId="6264"/>
          <ac:spMkLst>
            <pc:docMk/>
            <pc:sldMk cId="3036504595" sldId="1120"/>
            <ac:spMk id="33" creationId="{AF7FB351-77C8-77DC-39DB-39AC458B026A}"/>
          </ac:spMkLst>
        </pc:spChg>
        <pc:spChg chg="add del mod ord">
          <ac:chgData name="Samuel Kim" userId="0b4e8f1a-35cc-4769-966d-024c662a6df8" providerId="ADAL" clId="{DB08E872-6E04-43D2-9DF8-EEBF90D6E301}" dt="2024-06-29T09:06:59.136" v="2754" actId="6264"/>
          <ac:spMkLst>
            <pc:docMk/>
            <pc:sldMk cId="3036504595" sldId="1120"/>
            <ac:spMk id="34" creationId="{EE61953F-025D-9D27-40CA-7AF9D8D05439}"/>
          </ac:spMkLst>
        </pc:spChg>
        <pc:spChg chg="add del mod ord">
          <ac:chgData name="Samuel Kim" userId="0b4e8f1a-35cc-4769-966d-024c662a6df8" providerId="ADAL" clId="{DB08E872-6E04-43D2-9DF8-EEBF90D6E301}" dt="2024-06-29T09:06:59.136" v="2754" actId="6264"/>
          <ac:spMkLst>
            <pc:docMk/>
            <pc:sldMk cId="3036504595" sldId="1120"/>
            <ac:spMk id="35" creationId="{7CB65D8D-C32D-CE55-1ACF-44E8DA59C46C}"/>
          </ac:spMkLst>
        </pc:spChg>
        <pc:spChg chg="add del mod ord">
          <ac:chgData name="Samuel Kim" userId="0b4e8f1a-35cc-4769-966d-024c662a6df8" providerId="ADAL" clId="{DB08E872-6E04-43D2-9DF8-EEBF90D6E301}" dt="2024-06-29T09:06:59.136" v="2754" actId="6264"/>
          <ac:spMkLst>
            <pc:docMk/>
            <pc:sldMk cId="3036504595" sldId="1120"/>
            <ac:spMk id="36" creationId="{5AE0B5EC-8BED-BB12-8B60-9F4C9301AFD3}"/>
          </ac:spMkLst>
        </pc:spChg>
        <pc:spChg chg="add del mod ord">
          <ac:chgData name="Samuel Kim" userId="0b4e8f1a-35cc-4769-966d-024c662a6df8" providerId="ADAL" clId="{DB08E872-6E04-43D2-9DF8-EEBF90D6E301}" dt="2024-06-29T09:06:59.136" v="2754" actId="6264"/>
          <ac:spMkLst>
            <pc:docMk/>
            <pc:sldMk cId="3036504595" sldId="1120"/>
            <ac:spMk id="37" creationId="{ADBEECE9-71BA-FA3E-5816-26CC18A5A102}"/>
          </ac:spMkLst>
        </pc:spChg>
        <pc:spChg chg="add del mod ord">
          <ac:chgData name="Samuel Kim" userId="0b4e8f1a-35cc-4769-966d-024c662a6df8" providerId="ADAL" clId="{DB08E872-6E04-43D2-9DF8-EEBF90D6E301}" dt="2024-06-29T09:06:59.136" v="2754" actId="6264"/>
          <ac:spMkLst>
            <pc:docMk/>
            <pc:sldMk cId="3036504595" sldId="1120"/>
            <ac:spMk id="38" creationId="{FF76B8DC-1480-1259-87B3-BF61FD28E4D2}"/>
          </ac:spMkLst>
        </pc:spChg>
        <pc:spChg chg="add del mod ord">
          <ac:chgData name="Samuel Kim" userId="0b4e8f1a-35cc-4769-966d-024c662a6df8" providerId="ADAL" clId="{DB08E872-6E04-43D2-9DF8-EEBF90D6E301}" dt="2024-06-29T09:06:59.136" v="2754" actId="6264"/>
          <ac:spMkLst>
            <pc:docMk/>
            <pc:sldMk cId="3036504595" sldId="1120"/>
            <ac:spMk id="39" creationId="{4B271618-53EB-69D2-1422-DE10EFCF6749}"/>
          </ac:spMkLst>
        </pc:spChg>
        <pc:spChg chg="add del mod ord">
          <ac:chgData name="Samuel Kim" userId="0b4e8f1a-35cc-4769-966d-024c662a6df8" providerId="ADAL" clId="{DB08E872-6E04-43D2-9DF8-EEBF90D6E301}" dt="2024-06-29T09:06:59.136" v="2754" actId="6264"/>
          <ac:spMkLst>
            <pc:docMk/>
            <pc:sldMk cId="3036504595" sldId="1120"/>
            <ac:spMk id="40" creationId="{0C132696-2C85-7A1F-0F80-834CCCA253AF}"/>
          </ac:spMkLst>
        </pc:spChg>
        <pc:spChg chg="add del mod ord">
          <ac:chgData name="Samuel Kim" userId="0b4e8f1a-35cc-4769-966d-024c662a6df8" providerId="ADAL" clId="{DB08E872-6E04-43D2-9DF8-EEBF90D6E301}" dt="2024-06-29T09:06:59.136" v="2754" actId="6264"/>
          <ac:spMkLst>
            <pc:docMk/>
            <pc:sldMk cId="3036504595" sldId="1120"/>
            <ac:spMk id="41" creationId="{A5A2DBF4-B71A-6807-6393-A7BFFED90375}"/>
          </ac:spMkLst>
        </pc:spChg>
        <pc:spChg chg="add del mod ord">
          <ac:chgData name="Samuel Kim" userId="0b4e8f1a-35cc-4769-966d-024c662a6df8" providerId="ADAL" clId="{DB08E872-6E04-43D2-9DF8-EEBF90D6E301}" dt="2024-06-29T09:06:59.136" v="2754" actId="6264"/>
          <ac:spMkLst>
            <pc:docMk/>
            <pc:sldMk cId="3036504595" sldId="1120"/>
            <ac:spMk id="42" creationId="{36A1DA1B-9EC0-4215-9908-4AB5B6516D93}"/>
          </ac:spMkLst>
        </pc:spChg>
        <pc:spChg chg="add del mod ord">
          <ac:chgData name="Samuel Kim" userId="0b4e8f1a-35cc-4769-966d-024c662a6df8" providerId="ADAL" clId="{DB08E872-6E04-43D2-9DF8-EEBF90D6E301}" dt="2024-06-29T09:06:59.136" v="2754" actId="6264"/>
          <ac:spMkLst>
            <pc:docMk/>
            <pc:sldMk cId="3036504595" sldId="1120"/>
            <ac:spMk id="43" creationId="{E007B8EF-8EFD-9C8A-7757-4B77343F6001}"/>
          </ac:spMkLst>
        </pc:spChg>
        <pc:spChg chg="add del mod ord">
          <ac:chgData name="Samuel Kim" userId="0b4e8f1a-35cc-4769-966d-024c662a6df8" providerId="ADAL" clId="{DB08E872-6E04-43D2-9DF8-EEBF90D6E301}" dt="2024-06-29T09:06:59.136" v="2754" actId="6264"/>
          <ac:spMkLst>
            <pc:docMk/>
            <pc:sldMk cId="3036504595" sldId="1120"/>
            <ac:spMk id="44" creationId="{E5226C23-BF78-56ED-8F34-BE53D27C6512}"/>
          </ac:spMkLst>
        </pc:spChg>
        <pc:spChg chg="add del mod ord">
          <ac:chgData name="Samuel Kim" userId="0b4e8f1a-35cc-4769-966d-024c662a6df8" providerId="ADAL" clId="{DB08E872-6E04-43D2-9DF8-EEBF90D6E301}" dt="2024-06-29T09:06:59.136" v="2754" actId="6264"/>
          <ac:spMkLst>
            <pc:docMk/>
            <pc:sldMk cId="3036504595" sldId="1120"/>
            <ac:spMk id="45" creationId="{46BA6C8E-2868-8873-4537-F453DE2CB4C3}"/>
          </ac:spMkLst>
        </pc:spChg>
        <pc:spChg chg="add del mod ord">
          <ac:chgData name="Samuel Kim" userId="0b4e8f1a-35cc-4769-966d-024c662a6df8" providerId="ADAL" clId="{DB08E872-6E04-43D2-9DF8-EEBF90D6E301}" dt="2024-06-29T09:06:59.136" v="2754" actId="6264"/>
          <ac:spMkLst>
            <pc:docMk/>
            <pc:sldMk cId="3036504595" sldId="1120"/>
            <ac:spMk id="46" creationId="{376E5C26-C40C-9781-C500-A513ED40EB9B}"/>
          </ac:spMkLst>
        </pc:spChg>
        <pc:spChg chg="add del mod ord">
          <ac:chgData name="Samuel Kim" userId="0b4e8f1a-35cc-4769-966d-024c662a6df8" providerId="ADAL" clId="{DB08E872-6E04-43D2-9DF8-EEBF90D6E301}" dt="2024-06-29T09:06:59.136" v="2754" actId="6264"/>
          <ac:spMkLst>
            <pc:docMk/>
            <pc:sldMk cId="3036504595" sldId="1120"/>
            <ac:spMk id="47" creationId="{A6848E2F-29DE-561E-9378-B087239C53FD}"/>
          </ac:spMkLst>
        </pc:spChg>
        <pc:spChg chg="add del mod ord">
          <ac:chgData name="Samuel Kim" userId="0b4e8f1a-35cc-4769-966d-024c662a6df8" providerId="ADAL" clId="{DB08E872-6E04-43D2-9DF8-EEBF90D6E301}" dt="2024-06-29T09:06:59.136" v="2754" actId="6264"/>
          <ac:spMkLst>
            <pc:docMk/>
            <pc:sldMk cId="3036504595" sldId="1120"/>
            <ac:spMk id="48" creationId="{392D404B-4470-3A06-A80F-EC209F696C72}"/>
          </ac:spMkLst>
        </pc:spChg>
        <pc:spChg chg="add del mod ord">
          <ac:chgData name="Samuel Kim" userId="0b4e8f1a-35cc-4769-966d-024c662a6df8" providerId="ADAL" clId="{DB08E872-6E04-43D2-9DF8-EEBF90D6E301}" dt="2024-06-29T09:06:59.136" v="2754" actId="6264"/>
          <ac:spMkLst>
            <pc:docMk/>
            <pc:sldMk cId="3036504595" sldId="1120"/>
            <ac:spMk id="49" creationId="{94EF4F4E-FB47-97C3-7528-D1C8B100162A}"/>
          </ac:spMkLst>
        </pc:spChg>
        <pc:spChg chg="add del mod ord">
          <ac:chgData name="Samuel Kim" userId="0b4e8f1a-35cc-4769-966d-024c662a6df8" providerId="ADAL" clId="{DB08E872-6E04-43D2-9DF8-EEBF90D6E301}" dt="2024-06-29T09:06:59.136" v="2754" actId="6264"/>
          <ac:spMkLst>
            <pc:docMk/>
            <pc:sldMk cId="3036504595" sldId="1120"/>
            <ac:spMk id="50" creationId="{914E2CF4-EF14-E3C8-4916-711A13B570EC}"/>
          </ac:spMkLst>
        </pc:spChg>
        <pc:spChg chg="add del mod ord">
          <ac:chgData name="Samuel Kim" userId="0b4e8f1a-35cc-4769-966d-024c662a6df8" providerId="ADAL" clId="{DB08E872-6E04-43D2-9DF8-EEBF90D6E301}" dt="2024-06-29T09:06:59.136" v="2754" actId="6264"/>
          <ac:spMkLst>
            <pc:docMk/>
            <pc:sldMk cId="3036504595" sldId="1120"/>
            <ac:spMk id="51" creationId="{3A031AB9-CCB2-7245-DD5B-02274D2F0496}"/>
          </ac:spMkLst>
        </pc:spChg>
        <pc:picChg chg="add del">
          <ac:chgData name="Samuel Kim" userId="0b4e8f1a-35cc-4769-966d-024c662a6df8" providerId="ADAL" clId="{DB08E872-6E04-43D2-9DF8-EEBF90D6E301}" dt="2024-06-29T09:08:35.926" v="2760" actId="478"/>
          <ac:picMkLst>
            <pc:docMk/>
            <pc:sldMk cId="3036504595" sldId="1120"/>
            <ac:picMk id="2052" creationId="{0C77164F-E7D7-ABA2-87A9-ABAEE239FD69}"/>
          </ac:picMkLst>
        </pc:picChg>
      </pc:sldChg>
    </pc:docChg>
  </pc:docChgLst>
  <pc:docChgLst>
    <pc:chgData name="Samuel Kim" userId="0b4e8f1a-35cc-4769-966d-024c662a6df8" providerId="ADAL" clId="{0F7D8A17-D662-421C-AB28-A185C1232AE2}"/>
    <pc:docChg chg="undo redo custSel modSld">
      <pc:chgData name="Samuel Kim" userId="0b4e8f1a-35cc-4769-966d-024c662a6df8" providerId="ADAL" clId="{0F7D8A17-D662-421C-AB28-A185C1232AE2}" dt="2024-09-17T21:14:18.801" v="357" actId="20577"/>
      <pc:docMkLst>
        <pc:docMk/>
      </pc:docMkLst>
      <pc:sldChg chg="modSp mod modCm">
        <pc:chgData name="Samuel Kim" userId="0b4e8f1a-35cc-4769-966d-024c662a6df8" providerId="ADAL" clId="{0F7D8A17-D662-421C-AB28-A185C1232AE2}" dt="2024-09-17T21:14:18.801" v="357" actId="20577"/>
        <pc:sldMkLst>
          <pc:docMk/>
          <pc:sldMk cId="2501540913" sldId="1098"/>
        </pc:sldMkLst>
        <pc:spChg chg="mod">
          <ac:chgData name="Samuel Kim" userId="0b4e8f1a-35cc-4769-966d-024c662a6df8" providerId="ADAL" clId="{0F7D8A17-D662-421C-AB28-A185C1232AE2}" dt="2024-09-17T21:14:18.801" v="357" actId="20577"/>
          <ac:spMkLst>
            <pc:docMk/>
            <pc:sldMk cId="2501540913" sldId="1098"/>
            <ac:spMk id="4" creationId="{4A4176A6-352C-D45A-91E8-7A9AA7E8186C}"/>
          </ac:spMkLst>
        </pc:spChg>
        <pc:picChg chg="mod">
          <ac:chgData name="Samuel Kim" userId="0b4e8f1a-35cc-4769-966d-024c662a6df8" providerId="ADAL" clId="{0F7D8A17-D662-421C-AB28-A185C1232AE2}" dt="2024-09-17T20:44:07.210" v="339" actId="14100"/>
          <ac:picMkLst>
            <pc:docMk/>
            <pc:sldMk cId="2501540913" sldId="1098"/>
            <ac:picMk id="25" creationId="{D3EFF0F9-2E21-05A2-9A0C-A57E94C25CEA}"/>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0F7D8A17-D662-421C-AB28-A185C1232AE2}" dt="2024-09-17T21:14:18.801" v="357" actId="20577"/>
              <pc2:cmMkLst xmlns:pc2="http://schemas.microsoft.com/office/powerpoint/2019/9/main/command">
                <pc:docMk/>
                <pc:sldMk cId="2501540913" sldId="1098"/>
                <pc2:cmMk id="{FB677A2D-CCF3-415C-96A9-318C56EDC161}"/>
              </pc2:cmMkLst>
            </pc226:cmChg>
            <pc226:cmChg xmlns:pc226="http://schemas.microsoft.com/office/powerpoint/2022/06/main/command" chg="mod">
              <pc226:chgData name="Samuel Kim" userId="0b4e8f1a-35cc-4769-966d-024c662a6df8" providerId="ADAL" clId="{0F7D8A17-D662-421C-AB28-A185C1232AE2}" dt="2024-09-17T21:14:17.970" v="352" actId="20577"/>
              <pc2:cmMkLst xmlns:pc2="http://schemas.microsoft.com/office/powerpoint/2019/9/main/command">
                <pc:docMk/>
                <pc:sldMk cId="2501540913" sldId="1098"/>
                <pc2:cmMk id="{CCCC4F5A-9771-48D3-88E5-431B88142B54}"/>
              </pc2:cmMkLst>
            </pc226:cmChg>
            <pc226:cmChg xmlns:pc226="http://schemas.microsoft.com/office/powerpoint/2022/06/main/command" chg="mod">
              <pc226:chgData name="Samuel Kim" userId="0b4e8f1a-35cc-4769-966d-024c662a6df8" providerId="ADAL" clId="{0F7D8A17-D662-421C-AB28-A185C1232AE2}" dt="2024-09-17T21:14:18.801" v="357" actId="20577"/>
              <pc2:cmMkLst xmlns:pc2="http://schemas.microsoft.com/office/powerpoint/2019/9/main/command">
                <pc:docMk/>
                <pc:sldMk cId="2501540913" sldId="1098"/>
                <pc2:cmMk id="{9538B5EB-83DA-443E-8F3B-C7C7C57098A0}"/>
              </pc2:cmMkLst>
            </pc226:cmChg>
          </p:ext>
        </pc:extLst>
      </pc:sldChg>
      <pc:sldChg chg="modSp mod">
        <pc:chgData name="Samuel Kim" userId="0b4e8f1a-35cc-4769-966d-024c662a6df8" providerId="ADAL" clId="{0F7D8A17-D662-421C-AB28-A185C1232AE2}" dt="2024-09-17T20:45:37.098" v="351" actId="1076"/>
        <pc:sldMkLst>
          <pc:docMk/>
          <pc:sldMk cId="2570271566" sldId="1101"/>
        </pc:sldMkLst>
        <pc:picChg chg="mod">
          <ac:chgData name="Samuel Kim" userId="0b4e8f1a-35cc-4769-966d-024c662a6df8" providerId="ADAL" clId="{0F7D8A17-D662-421C-AB28-A185C1232AE2}" dt="2024-09-17T20:45:37.098" v="351" actId="1076"/>
          <ac:picMkLst>
            <pc:docMk/>
            <pc:sldMk cId="2570271566" sldId="1101"/>
            <ac:picMk id="26" creationId="{1DB30EE4-49BA-7AE5-A329-890D3B48F3AD}"/>
          </ac:picMkLst>
        </pc:picChg>
        <pc:picChg chg="mod ord">
          <ac:chgData name="Samuel Kim" userId="0b4e8f1a-35cc-4769-966d-024c662a6df8" providerId="ADAL" clId="{0F7D8A17-D662-421C-AB28-A185C1232AE2}" dt="2024-09-17T20:45:37.098" v="351" actId="1076"/>
          <ac:picMkLst>
            <pc:docMk/>
            <pc:sldMk cId="2570271566" sldId="1101"/>
            <ac:picMk id="28" creationId="{470763EF-0D17-12AA-9C3D-3D7C6914D53B}"/>
          </ac:picMkLst>
        </pc:picChg>
      </pc:sldChg>
      <pc:sldChg chg="modSp mod">
        <pc:chgData name="Samuel Kim" userId="0b4e8f1a-35cc-4769-966d-024c662a6df8" providerId="ADAL" clId="{0F7D8A17-D662-421C-AB28-A185C1232AE2}" dt="2024-09-17T19:52:49.805" v="1" actId="948"/>
        <pc:sldMkLst>
          <pc:docMk/>
          <pc:sldMk cId="4069558966" sldId="1106"/>
        </pc:sldMkLst>
        <pc:spChg chg="mod">
          <ac:chgData name="Samuel Kim" userId="0b4e8f1a-35cc-4769-966d-024c662a6df8" providerId="ADAL" clId="{0F7D8A17-D662-421C-AB28-A185C1232AE2}" dt="2024-09-17T19:52:49.805" v="1" actId="948"/>
          <ac:spMkLst>
            <pc:docMk/>
            <pc:sldMk cId="4069558966" sldId="1106"/>
            <ac:spMk id="3" creationId="{8FA31B12-CAE7-8674-0EAC-B890758E2650}"/>
          </ac:spMkLst>
        </pc:spChg>
      </pc:sldChg>
      <pc:sldChg chg="modSp mod">
        <pc:chgData name="Samuel Kim" userId="0b4e8f1a-35cc-4769-966d-024c662a6df8" providerId="ADAL" clId="{0F7D8A17-D662-421C-AB28-A185C1232AE2}" dt="2024-09-17T19:55:53.108" v="24" actId="1037"/>
        <pc:sldMkLst>
          <pc:docMk/>
          <pc:sldMk cId="754216844" sldId="1107"/>
        </pc:sldMkLst>
        <pc:spChg chg="mod">
          <ac:chgData name="Samuel Kim" userId="0b4e8f1a-35cc-4769-966d-024c662a6df8" providerId="ADAL" clId="{0F7D8A17-D662-421C-AB28-A185C1232AE2}" dt="2024-09-17T19:55:29.756" v="13" actId="948"/>
          <ac:spMkLst>
            <pc:docMk/>
            <pc:sldMk cId="754216844" sldId="1107"/>
            <ac:spMk id="2" creationId="{847385F3-526A-6713-5E61-618CBDFFFE39}"/>
          </ac:spMkLst>
        </pc:spChg>
        <pc:picChg chg="mod">
          <ac:chgData name="Samuel Kim" userId="0b4e8f1a-35cc-4769-966d-024c662a6df8" providerId="ADAL" clId="{0F7D8A17-D662-421C-AB28-A185C1232AE2}" dt="2024-09-17T19:55:53.108" v="24" actId="1037"/>
          <ac:picMkLst>
            <pc:docMk/>
            <pc:sldMk cId="754216844" sldId="1107"/>
            <ac:picMk id="25" creationId="{1092C521-13B1-3356-2373-CA7021D56B03}"/>
          </ac:picMkLst>
        </pc:picChg>
      </pc:sldChg>
      <pc:sldChg chg="modSp mod">
        <pc:chgData name="Samuel Kim" userId="0b4e8f1a-35cc-4769-966d-024c662a6df8" providerId="ADAL" clId="{0F7D8A17-D662-421C-AB28-A185C1232AE2}" dt="2024-09-17T19:59:00.925" v="191" actId="403"/>
        <pc:sldMkLst>
          <pc:docMk/>
          <pc:sldMk cId="1002767864" sldId="1108"/>
        </pc:sldMkLst>
        <pc:spChg chg="mod">
          <ac:chgData name="Samuel Kim" userId="0b4e8f1a-35cc-4769-966d-024c662a6df8" providerId="ADAL" clId="{0F7D8A17-D662-421C-AB28-A185C1232AE2}" dt="2024-09-17T19:59:00.925" v="191" actId="403"/>
          <ac:spMkLst>
            <pc:docMk/>
            <pc:sldMk cId="1002767864" sldId="1108"/>
            <ac:spMk id="3" creationId="{016A47DA-186F-453A-3215-02963485EB5E}"/>
          </ac:spMkLst>
        </pc:spChg>
      </pc:sldChg>
      <pc:sldChg chg="modSp mod">
        <pc:chgData name="Samuel Kim" userId="0b4e8f1a-35cc-4769-966d-024c662a6df8" providerId="ADAL" clId="{0F7D8A17-D662-421C-AB28-A185C1232AE2}" dt="2024-09-17T19:55:11.575" v="12" actId="962"/>
        <pc:sldMkLst>
          <pc:docMk/>
          <pc:sldMk cId="1447646550" sldId="1113"/>
        </pc:sldMkLst>
        <pc:picChg chg="mod modCrop">
          <ac:chgData name="Samuel Kim" userId="0b4e8f1a-35cc-4769-966d-024c662a6df8" providerId="ADAL" clId="{0F7D8A17-D662-421C-AB28-A185C1232AE2}" dt="2024-09-17T19:55:07.661" v="11" actId="962"/>
          <ac:picMkLst>
            <pc:docMk/>
            <pc:sldMk cId="1447646550" sldId="1113"/>
            <ac:picMk id="32" creationId="{4D3829F3-73F9-2050-16DB-916B87F85309}"/>
          </ac:picMkLst>
        </pc:picChg>
        <pc:picChg chg="mod">
          <ac:chgData name="Samuel Kim" userId="0b4e8f1a-35cc-4769-966d-024c662a6df8" providerId="ADAL" clId="{0F7D8A17-D662-421C-AB28-A185C1232AE2}" dt="2024-09-17T19:55:11.575" v="12" actId="962"/>
          <ac:picMkLst>
            <pc:docMk/>
            <pc:sldMk cId="1447646550" sldId="1113"/>
            <ac:picMk id="34" creationId="{1300B695-16E8-ACC7-A9F0-373DB797AD81}"/>
          </ac:picMkLst>
        </pc:picChg>
      </pc:sldChg>
      <pc:sldChg chg="addSp delSp modSp mod chgLayout">
        <pc:chgData name="Samuel Kim" userId="0b4e8f1a-35cc-4769-966d-024c662a6df8" providerId="ADAL" clId="{0F7D8A17-D662-421C-AB28-A185C1232AE2}" dt="2024-09-17T20:42:54.704" v="304" actId="478"/>
        <pc:sldMkLst>
          <pc:docMk/>
          <pc:sldMk cId="279431590" sldId="1114"/>
        </pc:sldMkLst>
        <pc:spChg chg="mod ord">
          <ac:chgData name="Samuel Kim" userId="0b4e8f1a-35cc-4769-966d-024c662a6df8" providerId="ADAL" clId="{0F7D8A17-D662-421C-AB28-A185C1232AE2}" dt="2024-09-17T20:32:41.254" v="215" actId="6264"/>
          <ac:spMkLst>
            <pc:docMk/>
            <pc:sldMk cId="279431590" sldId="1114"/>
            <ac:spMk id="2" creationId="{8CCC6F6B-A583-7758-1C91-3A7D7CB6554B}"/>
          </ac:spMkLst>
        </pc:spChg>
        <pc:spChg chg="mod ord">
          <ac:chgData name="Samuel Kim" userId="0b4e8f1a-35cc-4769-966d-024c662a6df8" providerId="ADAL" clId="{0F7D8A17-D662-421C-AB28-A185C1232AE2}" dt="2024-09-17T20:41:25.688" v="298" actId="114"/>
          <ac:spMkLst>
            <pc:docMk/>
            <pc:sldMk cId="279431590" sldId="1114"/>
            <ac:spMk id="3" creationId="{994110E4-F3FF-1882-10F7-8F1792CBB353}"/>
          </ac:spMkLst>
        </pc:spChg>
        <pc:spChg chg="add del mod">
          <ac:chgData name="Samuel Kim" userId="0b4e8f1a-35cc-4769-966d-024c662a6df8" providerId="ADAL" clId="{0F7D8A17-D662-421C-AB28-A185C1232AE2}" dt="2024-09-17T20:32:41.254" v="215" actId="6264"/>
          <ac:spMkLst>
            <pc:docMk/>
            <pc:sldMk cId="279431590" sldId="1114"/>
            <ac:spMk id="4" creationId="{1ED6690A-2392-A9AC-EB2F-6631DDD4001D}"/>
          </ac:spMkLst>
        </pc:spChg>
        <pc:spChg chg="add del mod">
          <ac:chgData name="Samuel Kim" userId="0b4e8f1a-35cc-4769-966d-024c662a6df8" providerId="ADAL" clId="{0F7D8A17-D662-421C-AB28-A185C1232AE2}" dt="2024-09-17T20:32:41.254" v="215" actId="6264"/>
          <ac:spMkLst>
            <pc:docMk/>
            <pc:sldMk cId="279431590" sldId="1114"/>
            <ac:spMk id="5" creationId="{61FE654C-A45F-429F-7E04-D53FE14B35FB}"/>
          </ac:spMkLst>
        </pc:spChg>
        <pc:spChg chg="add del mod">
          <ac:chgData name="Samuel Kim" userId="0b4e8f1a-35cc-4769-966d-024c662a6df8" providerId="ADAL" clId="{0F7D8A17-D662-421C-AB28-A185C1232AE2}" dt="2024-09-17T20:32:41.254" v="215" actId="6264"/>
          <ac:spMkLst>
            <pc:docMk/>
            <pc:sldMk cId="279431590" sldId="1114"/>
            <ac:spMk id="6" creationId="{C9D0E8D9-1859-8FB1-59AE-8F0EF19E3290}"/>
          </ac:spMkLst>
        </pc:spChg>
        <pc:spChg chg="add del mod ord">
          <ac:chgData name="Samuel Kim" userId="0b4e8f1a-35cc-4769-966d-024c662a6df8" providerId="ADAL" clId="{0F7D8A17-D662-421C-AB28-A185C1232AE2}" dt="2024-09-17T20:42:54.704" v="304" actId="478"/>
          <ac:spMkLst>
            <pc:docMk/>
            <pc:sldMk cId="279431590" sldId="1114"/>
            <ac:spMk id="7" creationId="{F07A1AC2-6787-8C07-DD9B-85B9C170AA00}"/>
          </ac:spMkLst>
        </pc:spChg>
        <pc:spChg chg="add del mod ord">
          <ac:chgData name="Samuel Kim" userId="0b4e8f1a-35cc-4769-966d-024c662a6df8" providerId="ADAL" clId="{0F7D8A17-D662-421C-AB28-A185C1232AE2}" dt="2024-09-17T20:42:54.704" v="304" actId="478"/>
          <ac:spMkLst>
            <pc:docMk/>
            <pc:sldMk cId="279431590" sldId="1114"/>
            <ac:spMk id="8" creationId="{3E3CC797-BB95-AF6A-4C6C-057F9C327E0C}"/>
          </ac:spMkLst>
        </pc:spChg>
        <pc:spChg chg="add del mod ord">
          <ac:chgData name="Samuel Kim" userId="0b4e8f1a-35cc-4769-966d-024c662a6df8" providerId="ADAL" clId="{0F7D8A17-D662-421C-AB28-A185C1232AE2}" dt="2024-09-17T20:42:54.704" v="304" actId="478"/>
          <ac:spMkLst>
            <pc:docMk/>
            <pc:sldMk cId="279431590" sldId="1114"/>
            <ac:spMk id="9" creationId="{6BB472AA-DA57-7D9F-2D07-A3A0A3CBC71F}"/>
          </ac:spMkLst>
        </pc:spChg>
        <pc:spChg chg="add del mod ord">
          <ac:chgData name="Samuel Kim" userId="0b4e8f1a-35cc-4769-966d-024c662a6df8" providerId="ADAL" clId="{0F7D8A17-D662-421C-AB28-A185C1232AE2}" dt="2024-09-17T20:42:54.704" v="304" actId="478"/>
          <ac:spMkLst>
            <pc:docMk/>
            <pc:sldMk cId="279431590" sldId="1114"/>
            <ac:spMk id="10" creationId="{93876494-3FE9-84CA-52D8-2B4EE193D40D}"/>
          </ac:spMkLst>
        </pc:spChg>
        <pc:spChg chg="add del mod ord">
          <ac:chgData name="Samuel Kim" userId="0b4e8f1a-35cc-4769-966d-024c662a6df8" providerId="ADAL" clId="{0F7D8A17-D662-421C-AB28-A185C1232AE2}" dt="2024-09-17T20:42:54.704" v="304" actId="478"/>
          <ac:spMkLst>
            <pc:docMk/>
            <pc:sldMk cId="279431590" sldId="1114"/>
            <ac:spMk id="11" creationId="{DA1B2311-053A-F910-07FC-21A772BA27ED}"/>
          </ac:spMkLst>
        </pc:spChg>
        <pc:spChg chg="add del mod ord">
          <ac:chgData name="Samuel Kim" userId="0b4e8f1a-35cc-4769-966d-024c662a6df8" providerId="ADAL" clId="{0F7D8A17-D662-421C-AB28-A185C1232AE2}" dt="2024-09-17T20:42:54.704" v="304" actId="478"/>
          <ac:spMkLst>
            <pc:docMk/>
            <pc:sldMk cId="279431590" sldId="1114"/>
            <ac:spMk id="12" creationId="{DFC34071-13E8-2ECA-B8FE-E61C4A1CCCCE}"/>
          </ac:spMkLst>
        </pc:spChg>
        <pc:spChg chg="add del mod ord">
          <ac:chgData name="Samuel Kim" userId="0b4e8f1a-35cc-4769-966d-024c662a6df8" providerId="ADAL" clId="{0F7D8A17-D662-421C-AB28-A185C1232AE2}" dt="2024-09-17T20:42:54.704" v="304" actId="478"/>
          <ac:spMkLst>
            <pc:docMk/>
            <pc:sldMk cId="279431590" sldId="1114"/>
            <ac:spMk id="13" creationId="{F627E6BE-FD71-640F-7657-667094E5C60F}"/>
          </ac:spMkLst>
        </pc:spChg>
        <pc:spChg chg="add del mod ord">
          <ac:chgData name="Samuel Kim" userId="0b4e8f1a-35cc-4769-966d-024c662a6df8" providerId="ADAL" clId="{0F7D8A17-D662-421C-AB28-A185C1232AE2}" dt="2024-09-17T20:42:54.704" v="304" actId="478"/>
          <ac:spMkLst>
            <pc:docMk/>
            <pc:sldMk cId="279431590" sldId="1114"/>
            <ac:spMk id="14" creationId="{DC507863-6DC8-A043-5EBD-71F0CCB32381}"/>
          </ac:spMkLst>
        </pc:spChg>
        <pc:spChg chg="add del mod ord">
          <ac:chgData name="Samuel Kim" userId="0b4e8f1a-35cc-4769-966d-024c662a6df8" providerId="ADAL" clId="{0F7D8A17-D662-421C-AB28-A185C1232AE2}" dt="2024-09-17T20:42:54.704" v="304" actId="478"/>
          <ac:spMkLst>
            <pc:docMk/>
            <pc:sldMk cId="279431590" sldId="1114"/>
            <ac:spMk id="15" creationId="{FADD66E8-38FF-C5A7-6EB6-B82BC8C6354B}"/>
          </ac:spMkLst>
        </pc:spChg>
        <pc:spChg chg="add del mod ord">
          <ac:chgData name="Samuel Kim" userId="0b4e8f1a-35cc-4769-966d-024c662a6df8" providerId="ADAL" clId="{0F7D8A17-D662-421C-AB28-A185C1232AE2}" dt="2024-09-17T20:42:54.704" v="304" actId="478"/>
          <ac:spMkLst>
            <pc:docMk/>
            <pc:sldMk cId="279431590" sldId="1114"/>
            <ac:spMk id="16" creationId="{C137F61A-DB86-C7AF-FE47-00134FF7E53D}"/>
          </ac:spMkLst>
        </pc:spChg>
        <pc:spChg chg="add del mod ord">
          <ac:chgData name="Samuel Kim" userId="0b4e8f1a-35cc-4769-966d-024c662a6df8" providerId="ADAL" clId="{0F7D8A17-D662-421C-AB28-A185C1232AE2}" dt="2024-09-17T20:42:54.704" v="304" actId="478"/>
          <ac:spMkLst>
            <pc:docMk/>
            <pc:sldMk cId="279431590" sldId="1114"/>
            <ac:spMk id="17" creationId="{809621DA-DD64-61B9-A3B9-8C1903320025}"/>
          </ac:spMkLst>
        </pc:spChg>
        <pc:spChg chg="add del mod ord">
          <ac:chgData name="Samuel Kim" userId="0b4e8f1a-35cc-4769-966d-024c662a6df8" providerId="ADAL" clId="{0F7D8A17-D662-421C-AB28-A185C1232AE2}" dt="2024-09-17T20:42:54.704" v="304" actId="478"/>
          <ac:spMkLst>
            <pc:docMk/>
            <pc:sldMk cId="279431590" sldId="1114"/>
            <ac:spMk id="18" creationId="{A9843F69-0367-80DD-651E-9390C6CB6AC2}"/>
          </ac:spMkLst>
        </pc:spChg>
        <pc:spChg chg="add del mod ord">
          <ac:chgData name="Samuel Kim" userId="0b4e8f1a-35cc-4769-966d-024c662a6df8" providerId="ADAL" clId="{0F7D8A17-D662-421C-AB28-A185C1232AE2}" dt="2024-09-17T20:42:54.704" v="304" actId="478"/>
          <ac:spMkLst>
            <pc:docMk/>
            <pc:sldMk cId="279431590" sldId="1114"/>
            <ac:spMk id="19" creationId="{BC9E4247-10AD-E1B1-E6FA-6C5A44DB1BBF}"/>
          </ac:spMkLst>
        </pc:spChg>
        <pc:spChg chg="add del mod ord">
          <ac:chgData name="Samuel Kim" userId="0b4e8f1a-35cc-4769-966d-024c662a6df8" providerId="ADAL" clId="{0F7D8A17-D662-421C-AB28-A185C1232AE2}" dt="2024-09-17T20:42:54.704" v="304" actId="478"/>
          <ac:spMkLst>
            <pc:docMk/>
            <pc:sldMk cId="279431590" sldId="1114"/>
            <ac:spMk id="20" creationId="{0F953C45-8BF4-1E1A-F392-8C45636E53A6}"/>
          </ac:spMkLst>
        </pc:spChg>
        <pc:spChg chg="add del mod ord">
          <ac:chgData name="Samuel Kim" userId="0b4e8f1a-35cc-4769-966d-024c662a6df8" providerId="ADAL" clId="{0F7D8A17-D662-421C-AB28-A185C1232AE2}" dt="2024-09-17T20:42:54.704" v="304" actId="478"/>
          <ac:spMkLst>
            <pc:docMk/>
            <pc:sldMk cId="279431590" sldId="1114"/>
            <ac:spMk id="21" creationId="{444D666E-F59F-BFB8-F176-A906003922DC}"/>
          </ac:spMkLst>
        </pc:spChg>
        <pc:spChg chg="add del mod ord">
          <ac:chgData name="Samuel Kim" userId="0b4e8f1a-35cc-4769-966d-024c662a6df8" providerId="ADAL" clId="{0F7D8A17-D662-421C-AB28-A185C1232AE2}" dt="2024-09-17T20:42:54.704" v="304" actId="478"/>
          <ac:spMkLst>
            <pc:docMk/>
            <pc:sldMk cId="279431590" sldId="1114"/>
            <ac:spMk id="22" creationId="{7D12843A-DB25-A71C-3FA1-36C583A72995}"/>
          </ac:spMkLst>
        </pc:spChg>
        <pc:spChg chg="add del mod ord">
          <ac:chgData name="Samuel Kim" userId="0b4e8f1a-35cc-4769-966d-024c662a6df8" providerId="ADAL" clId="{0F7D8A17-D662-421C-AB28-A185C1232AE2}" dt="2024-09-17T20:42:54.704" v="304" actId="478"/>
          <ac:spMkLst>
            <pc:docMk/>
            <pc:sldMk cId="279431590" sldId="1114"/>
            <ac:spMk id="23" creationId="{BF4398F0-2E73-C1E5-4042-B18EB749DC24}"/>
          </ac:spMkLst>
        </pc:spChg>
        <pc:spChg chg="mod ord">
          <ac:chgData name="Samuel Kim" userId="0b4e8f1a-35cc-4769-966d-024c662a6df8" providerId="ADAL" clId="{0F7D8A17-D662-421C-AB28-A185C1232AE2}" dt="2024-09-17T20:32:41.254" v="215" actId="6264"/>
          <ac:spMkLst>
            <pc:docMk/>
            <pc:sldMk cId="279431590" sldId="1114"/>
            <ac:spMk id="24" creationId="{2D497B60-E393-64B3-4007-4667F3266A08}"/>
          </ac:spMkLst>
        </pc:spChg>
        <pc:spChg chg="add del mod ord">
          <ac:chgData name="Samuel Kim" userId="0b4e8f1a-35cc-4769-966d-024c662a6df8" providerId="ADAL" clId="{0F7D8A17-D662-421C-AB28-A185C1232AE2}" dt="2024-09-17T20:42:54.704" v="304" actId="478"/>
          <ac:spMkLst>
            <pc:docMk/>
            <pc:sldMk cId="279431590" sldId="1114"/>
            <ac:spMk id="25" creationId="{9EE40E4A-8357-0856-1885-998F1CB20313}"/>
          </ac:spMkLst>
        </pc:spChg>
        <pc:spChg chg="add del mod ord">
          <ac:chgData name="Samuel Kim" userId="0b4e8f1a-35cc-4769-966d-024c662a6df8" providerId="ADAL" clId="{0F7D8A17-D662-421C-AB28-A185C1232AE2}" dt="2024-09-17T20:42:54.704" v="304" actId="478"/>
          <ac:spMkLst>
            <pc:docMk/>
            <pc:sldMk cId="279431590" sldId="1114"/>
            <ac:spMk id="26" creationId="{E1C85A7C-569B-F9F5-6DF7-78A4F331BC38}"/>
          </ac:spMkLst>
        </pc:spChg>
        <pc:spChg chg="add del mod ord">
          <ac:chgData name="Samuel Kim" userId="0b4e8f1a-35cc-4769-966d-024c662a6df8" providerId="ADAL" clId="{0F7D8A17-D662-421C-AB28-A185C1232AE2}" dt="2024-09-17T20:42:54.704" v="304" actId="478"/>
          <ac:spMkLst>
            <pc:docMk/>
            <pc:sldMk cId="279431590" sldId="1114"/>
            <ac:spMk id="27" creationId="{F8102B89-7131-4BED-F89F-79FFC3219C13}"/>
          </ac:spMkLst>
        </pc:spChg>
      </pc:sldChg>
      <pc:sldChg chg="addSp delSp modSp mod chgLayout">
        <pc:chgData name="Samuel Kim" userId="0b4e8f1a-35cc-4769-966d-024c662a6df8" providerId="ADAL" clId="{0F7D8A17-D662-421C-AB28-A185C1232AE2}" dt="2024-09-17T20:42:50.326" v="303" actId="478"/>
        <pc:sldMkLst>
          <pc:docMk/>
          <pc:sldMk cId="954257815" sldId="1115"/>
        </pc:sldMkLst>
        <pc:spChg chg="mod ord">
          <ac:chgData name="Samuel Kim" userId="0b4e8f1a-35cc-4769-966d-024c662a6df8" providerId="ADAL" clId="{0F7D8A17-D662-421C-AB28-A185C1232AE2}" dt="2024-09-17T20:33:09.552" v="221" actId="6264"/>
          <ac:spMkLst>
            <pc:docMk/>
            <pc:sldMk cId="954257815" sldId="1115"/>
            <ac:spMk id="2" creationId="{E492E19B-F638-353C-D25C-0C498C066D2C}"/>
          </ac:spMkLst>
        </pc:spChg>
        <pc:spChg chg="mod ord">
          <ac:chgData name="Samuel Kim" userId="0b4e8f1a-35cc-4769-966d-024c662a6df8" providerId="ADAL" clId="{0F7D8A17-D662-421C-AB28-A185C1232AE2}" dt="2024-09-17T20:42:28.096" v="300" actId="114"/>
          <ac:spMkLst>
            <pc:docMk/>
            <pc:sldMk cId="954257815" sldId="1115"/>
            <ac:spMk id="3" creationId="{A3B1559B-9C50-FEBB-DDEF-A271B98E74A7}"/>
          </ac:spMkLst>
        </pc:spChg>
        <pc:spChg chg="add del mod">
          <ac:chgData name="Samuel Kim" userId="0b4e8f1a-35cc-4769-966d-024c662a6df8" providerId="ADAL" clId="{0F7D8A17-D662-421C-AB28-A185C1232AE2}" dt="2024-09-17T20:33:09.552" v="221" actId="6264"/>
          <ac:spMkLst>
            <pc:docMk/>
            <pc:sldMk cId="954257815" sldId="1115"/>
            <ac:spMk id="4" creationId="{1513CF99-5021-A55F-52FD-1E32B429C5B4}"/>
          </ac:spMkLst>
        </pc:spChg>
        <pc:spChg chg="add del mod">
          <ac:chgData name="Samuel Kim" userId="0b4e8f1a-35cc-4769-966d-024c662a6df8" providerId="ADAL" clId="{0F7D8A17-D662-421C-AB28-A185C1232AE2}" dt="2024-09-17T20:33:09.552" v="221" actId="6264"/>
          <ac:spMkLst>
            <pc:docMk/>
            <pc:sldMk cId="954257815" sldId="1115"/>
            <ac:spMk id="5" creationId="{CC4C7F85-7BF1-1DB6-7E7B-180FDA147AF2}"/>
          </ac:spMkLst>
        </pc:spChg>
        <pc:spChg chg="add del mod">
          <ac:chgData name="Samuel Kim" userId="0b4e8f1a-35cc-4769-966d-024c662a6df8" providerId="ADAL" clId="{0F7D8A17-D662-421C-AB28-A185C1232AE2}" dt="2024-09-17T20:33:09.552" v="221" actId="6264"/>
          <ac:spMkLst>
            <pc:docMk/>
            <pc:sldMk cId="954257815" sldId="1115"/>
            <ac:spMk id="6" creationId="{0B2733C4-ECAE-F8A0-B637-A8CF4BB07680}"/>
          </ac:spMkLst>
        </pc:spChg>
        <pc:spChg chg="add del mod ord">
          <ac:chgData name="Samuel Kim" userId="0b4e8f1a-35cc-4769-966d-024c662a6df8" providerId="ADAL" clId="{0F7D8A17-D662-421C-AB28-A185C1232AE2}" dt="2024-09-17T20:42:50.326" v="303" actId="478"/>
          <ac:spMkLst>
            <pc:docMk/>
            <pc:sldMk cId="954257815" sldId="1115"/>
            <ac:spMk id="7" creationId="{C986F876-858A-B20F-D438-1FB24B109EA6}"/>
          </ac:spMkLst>
        </pc:spChg>
        <pc:spChg chg="add del mod ord">
          <ac:chgData name="Samuel Kim" userId="0b4e8f1a-35cc-4769-966d-024c662a6df8" providerId="ADAL" clId="{0F7D8A17-D662-421C-AB28-A185C1232AE2}" dt="2024-09-17T20:42:50.326" v="303" actId="478"/>
          <ac:spMkLst>
            <pc:docMk/>
            <pc:sldMk cId="954257815" sldId="1115"/>
            <ac:spMk id="8" creationId="{7F7227C1-2E73-9D11-7CA1-630ED1ACBACC}"/>
          </ac:spMkLst>
        </pc:spChg>
        <pc:spChg chg="add del mod ord">
          <ac:chgData name="Samuel Kim" userId="0b4e8f1a-35cc-4769-966d-024c662a6df8" providerId="ADAL" clId="{0F7D8A17-D662-421C-AB28-A185C1232AE2}" dt="2024-09-17T20:42:50.326" v="303" actId="478"/>
          <ac:spMkLst>
            <pc:docMk/>
            <pc:sldMk cId="954257815" sldId="1115"/>
            <ac:spMk id="9" creationId="{3E4FE3F6-3EB2-8DA6-B02D-DF0D4C3D5539}"/>
          </ac:spMkLst>
        </pc:spChg>
        <pc:spChg chg="add del mod ord">
          <ac:chgData name="Samuel Kim" userId="0b4e8f1a-35cc-4769-966d-024c662a6df8" providerId="ADAL" clId="{0F7D8A17-D662-421C-AB28-A185C1232AE2}" dt="2024-09-17T20:42:50.326" v="303" actId="478"/>
          <ac:spMkLst>
            <pc:docMk/>
            <pc:sldMk cId="954257815" sldId="1115"/>
            <ac:spMk id="10" creationId="{9F0BA641-EBE4-1086-F922-4A76ACC36DCC}"/>
          </ac:spMkLst>
        </pc:spChg>
        <pc:spChg chg="add del mod ord">
          <ac:chgData name="Samuel Kim" userId="0b4e8f1a-35cc-4769-966d-024c662a6df8" providerId="ADAL" clId="{0F7D8A17-D662-421C-AB28-A185C1232AE2}" dt="2024-09-17T20:42:50.326" v="303" actId="478"/>
          <ac:spMkLst>
            <pc:docMk/>
            <pc:sldMk cId="954257815" sldId="1115"/>
            <ac:spMk id="11" creationId="{8962F127-5046-60A2-4B46-8229B04FD2E8}"/>
          </ac:spMkLst>
        </pc:spChg>
        <pc:spChg chg="add del mod ord">
          <ac:chgData name="Samuel Kim" userId="0b4e8f1a-35cc-4769-966d-024c662a6df8" providerId="ADAL" clId="{0F7D8A17-D662-421C-AB28-A185C1232AE2}" dt="2024-09-17T20:42:50.326" v="303" actId="478"/>
          <ac:spMkLst>
            <pc:docMk/>
            <pc:sldMk cId="954257815" sldId="1115"/>
            <ac:spMk id="12" creationId="{39046340-FBC1-3A00-ADAF-F4BBBB1E425F}"/>
          </ac:spMkLst>
        </pc:spChg>
        <pc:spChg chg="add del mod ord">
          <ac:chgData name="Samuel Kim" userId="0b4e8f1a-35cc-4769-966d-024c662a6df8" providerId="ADAL" clId="{0F7D8A17-D662-421C-AB28-A185C1232AE2}" dt="2024-09-17T20:42:50.326" v="303" actId="478"/>
          <ac:spMkLst>
            <pc:docMk/>
            <pc:sldMk cId="954257815" sldId="1115"/>
            <ac:spMk id="13" creationId="{19C9A0CB-68AE-3EF8-EE69-53DEC1D4ED36}"/>
          </ac:spMkLst>
        </pc:spChg>
        <pc:spChg chg="add del mod ord">
          <ac:chgData name="Samuel Kim" userId="0b4e8f1a-35cc-4769-966d-024c662a6df8" providerId="ADAL" clId="{0F7D8A17-D662-421C-AB28-A185C1232AE2}" dt="2024-09-17T20:42:50.326" v="303" actId="478"/>
          <ac:spMkLst>
            <pc:docMk/>
            <pc:sldMk cId="954257815" sldId="1115"/>
            <ac:spMk id="14" creationId="{4D6ED168-8FA8-23AA-B7B5-E4A505522F4A}"/>
          </ac:spMkLst>
        </pc:spChg>
        <pc:spChg chg="add del mod ord">
          <ac:chgData name="Samuel Kim" userId="0b4e8f1a-35cc-4769-966d-024c662a6df8" providerId="ADAL" clId="{0F7D8A17-D662-421C-AB28-A185C1232AE2}" dt="2024-09-17T20:42:50.326" v="303" actId="478"/>
          <ac:spMkLst>
            <pc:docMk/>
            <pc:sldMk cId="954257815" sldId="1115"/>
            <ac:spMk id="15" creationId="{B8FD8963-ADDF-3BB7-113D-4A30AFE1591C}"/>
          </ac:spMkLst>
        </pc:spChg>
        <pc:spChg chg="add del mod ord">
          <ac:chgData name="Samuel Kim" userId="0b4e8f1a-35cc-4769-966d-024c662a6df8" providerId="ADAL" clId="{0F7D8A17-D662-421C-AB28-A185C1232AE2}" dt="2024-09-17T20:42:50.326" v="303" actId="478"/>
          <ac:spMkLst>
            <pc:docMk/>
            <pc:sldMk cId="954257815" sldId="1115"/>
            <ac:spMk id="16" creationId="{15F08B1E-78A7-C233-985A-480B8D59EE9A}"/>
          </ac:spMkLst>
        </pc:spChg>
        <pc:spChg chg="add del mod ord">
          <ac:chgData name="Samuel Kim" userId="0b4e8f1a-35cc-4769-966d-024c662a6df8" providerId="ADAL" clId="{0F7D8A17-D662-421C-AB28-A185C1232AE2}" dt="2024-09-17T20:42:50.326" v="303" actId="478"/>
          <ac:spMkLst>
            <pc:docMk/>
            <pc:sldMk cId="954257815" sldId="1115"/>
            <ac:spMk id="17" creationId="{EA329B23-B8C5-F0C9-481E-C6D3EA915A96}"/>
          </ac:spMkLst>
        </pc:spChg>
        <pc:spChg chg="add del mod ord">
          <ac:chgData name="Samuel Kim" userId="0b4e8f1a-35cc-4769-966d-024c662a6df8" providerId="ADAL" clId="{0F7D8A17-D662-421C-AB28-A185C1232AE2}" dt="2024-09-17T20:42:50.326" v="303" actId="478"/>
          <ac:spMkLst>
            <pc:docMk/>
            <pc:sldMk cId="954257815" sldId="1115"/>
            <ac:spMk id="18" creationId="{11BC8C6F-E35B-4A37-DC40-33D799017466}"/>
          </ac:spMkLst>
        </pc:spChg>
        <pc:spChg chg="add del mod ord">
          <ac:chgData name="Samuel Kim" userId="0b4e8f1a-35cc-4769-966d-024c662a6df8" providerId="ADAL" clId="{0F7D8A17-D662-421C-AB28-A185C1232AE2}" dt="2024-09-17T20:42:50.326" v="303" actId="478"/>
          <ac:spMkLst>
            <pc:docMk/>
            <pc:sldMk cId="954257815" sldId="1115"/>
            <ac:spMk id="19" creationId="{2366F5F7-EFA2-8ABD-B604-2531E09842BC}"/>
          </ac:spMkLst>
        </pc:spChg>
        <pc:spChg chg="add del mod ord">
          <ac:chgData name="Samuel Kim" userId="0b4e8f1a-35cc-4769-966d-024c662a6df8" providerId="ADAL" clId="{0F7D8A17-D662-421C-AB28-A185C1232AE2}" dt="2024-09-17T20:42:50.326" v="303" actId="478"/>
          <ac:spMkLst>
            <pc:docMk/>
            <pc:sldMk cId="954257815" sldId="1115"/>
            <ac:spMk id="20" creationId="{0462DC58-13EC-F52C-BA19-E377B5481DBC}"/>
          </ac:spMkLst>
        </pc:spChg>
        <pc:spChg chg="add del mod ord">
          <ac:chgData name="Samuel Kim" userId="0b4e8f1a-35cc-4769-966d-024c662a6df8" providerId="ADAL" clId="{0F7D8A17-D662-421C-AB28-A185C1232AE2}" dt="2024-09-17T20:42:50.326" v="303" actId="478"/>
          <ac:spMkLst>
            <pc:docMk/>
            <pc:sldMk cId="954257815" sldId="1115"/>
            <ac:spMk id="21" creationId="{3E26B385-52F7-577B-5B21-8B73D3380202}"/>
          </ac:spMkLst>
        </pc:spChg>
        <pc:spChg chg="add del mod ord">
          <ac:chgData name="Samuel Kim" userId="0b4e8f1a-35cc-4769-966d-024c662a6df8" providerId="ADAL" clId="{0F7D8A17-D662-421C-AB28-A185C1232AE2}" dt="2024-09-17T20:42:50.326" v="303" actId="478"/>
          <ac:spMkLst>
            <pc:docMk/>
            <pc:sldMk cId="954257815" sldId="1115"/>
            <ac:spMk id="22" creationId="{AC3789F1-8900-1D4C-FDF0-8D82061E2EC4}"/>
          </ac:spMkLst>
        </pc:spChg>
        <pc:spChg chg="add del mod ord">
          <ac:chgData name="Samuel Kim" userId="0b4e8f1a-35cc-4769-966d-024c662a6df8" providerId="ADAL" clId="{0F7D8A17-D662-421C-AB28-A185C1232AE2}" dt="2024-09-17T20:42:50.326" v="303" actId="478"/>
          <ac:spMkLst>
            <pc:docMk/>
            <pc:sldMk cId="954257815" sldId="1115"/>
            <ac:spMk id="23" creationId="{3327A7E3-82ED-CA3A-CA3D-F4188C4DC822}"/>
          </ac:spMkLst>
        </pc:spChg>
        <pc:spChg chg="mod ord">
          <ac:chgData name="Samuel Kim" userId="0b4e8f1a-35cc-4769-966d-024c662a6df8" providerId="ADAL" clId="{0F7D8A17-D662-421C-AB28-A185C1232AE2}" dt="2024-09-17T20:33:09.552" v="221" actId="6264"/>
          <ac:spMkLst>
            <pc:docMk/>
            <pc:sldMk cId="954257815" sldId="1115"/>
            <ac:spMk id="24" creationId="{6C5385FB-7ACB-C4B9-BB74-29E025AE6A4E}"/>
          </ac:spMkLst>
        </pc:spChg>
        <pc:spChg chg="add del mod ord">
          <ac:chgData name="Samuel Kim" userId="0b4e8f1a-35cc-4769-966d-024c662a6df8" providerId="ADAL" clId="{0F7D8A17-D662-421C-AB28-A185C1232AE2}" dt="2024-09-17T20:42:50.326" v="303" actId="478"/>
          <ac:spMkLst>
            <pc:docMk/>
            <pc:sldMk cId="954257815" sldId="1115"/>
            <ac:spMk id="25" creationId="{941087D6-E73B-004E-E0DF-6E0354159C93}"/>
          </ac:spMkLst>
        </pc:spChg>
        <pc:spChg chg="add del mod ord">
          <ac:chgData name="Samuel Kim" userId="0b4e8f1a-35cc-4769-966d-024c662a6df8" providerId="ADAL" clId="{0F7D8A17-D662-421C-AB28-A185C1232AE2}" dt="2024-09-17T20:42:50.326" v="303" actId="478"/>
          <ac:spMkLst>
            <pc:docMk/>
            <pc:sldMk cId="954257815" sldId="1115"/>
            <ac:spMk id="26" creationId="{DDE0FC9C-B340-06A7-AA8F-563A734876A3}"/>
          </ac:spMkLst>
        </pc:spChg>
        <pc:spChg chg="add del mod ord">
          <ac:chgData name="Samuel Kim" userId="0b4e8f1a-35cc-4769-966d-024c662a6df8" providerId="ADAL" clId="{0F7D8A17-D662-421C-AB28-A185C1232AE2}" dt="2024-09-17T20:42:50.326" v="303" actId="478"/>
          <ac:spMkLst>
            <pc:docMk/>
            <pc:sldMk cId="954257815" sldId="1115"/>
            <ac:spMk id="27" creationId="{5DA94D21-285C-D455-875F-162F61E62895}"/>
          </ac:spMkLst>
        </pc:spChg>
      </pc:sldChg>
      <pc:sldChg chg="addSp delSp modSp mod chgLayout">
        <pc:chgData name="Samuel Kim" userId="0b4e8f1a-35cc-4769-966d-024c662a6df8" providerId="ADAL" clId="{0F7D8A17-D662-421C-AB28-A185C1232AE2}" dt="2024-09-17T20:42:46.135" v="302" actId="478"/>
        <pc:sldMkLst>
          <pc:docMk/>
          <pc:sldMk cId="2339053324" sldId="1116"/>
        </pc:sldMkLst>
        <pc:spChg chg="mod ord">
          <ac:chgData name="Samuel Kim" userId="0b4e8f1a-35cc-4769-966d-024c662a6df8" providerId="ADAL" clId="{0F7D8A17-D662-421C-AB28-A185C1232AE2}" dt="2024-09-17T20:33:12.744" v="243" actId="6264"/>
          <ac:spMkLst>
            <pc:docMk/>
            <pc:sldMk cId="2339053324" sldId="1116"/>
            <ac:spMk id="2" creationId="{E492E19B-F638-353C-D25C-0C498C066D2C}"/>
          </ac:spMkLst>
        </pc:spChg>
        <pc:spChg chg="mod ord">
          <ac:chgData name="Samuel Kim" userId="0b4e8f1a-35cc-4769-966d-024c662a6df8" providerId="ADAL" clId="{0F7D8A17-D662-421C-AB28-A185C1232AE2}" dt="2024-09-17T20:34:54.177" v="295" actId="114"/>
          <ac:spMkLst>
            <pc:docMk/>
            <pc:sldMk cId="2339053324" sldId="1116"/>
            <ac:spMk id="3" creationId="{A3B1559B-9C50-FEBB-DDEF-A271B98E74A7}"/>
          </ac:spMkLst>
        </pc:spChg>
        <pc:spChg chg="add del mod">
          <ac:chgData name="Samuel Kim" userId="0b4e8f1a-35cc-4769-966d-024c662a6df8" providerId="ADAL" clId="{0F7D8A17-D662-421C-AB28-A185C1232AE2}" dt="2024-09-17T20:33:12.744" v="243" actId="6264"/>
          <ac:spMkLst>
            <pc:docMk/>
            <pc:sldMk cId="2339053324" sldId="1116"/>
            <ac:spMk id="4" creationId="{068166A8-62C2-7868-7765-8AC593291AE4}"/>
          </ac:spMkLst>
        </pc:spChg>
        <pc:spChg chg="add del mod">
          <ac:chgData name="Samuel Kim" userId="0b4e8f1a-35cc-4769-966d-024c662a6df8" providerId="ADAL" clId="{0F7D8A17-D662-421C-AB28-A185C1232AE2}" dt="2024-09-17T20:33:12.744" v="243" actId="6264"/>
          <ac:spMkLst>
            <pc:docMk/>
            <pc:sldMk cId="2339053324" sldId="1116"/>
            <ac:spMk id="5" creationId="{B39469E2-7B5C-F87E-82BC-6EE6AD76F8B0}"/>
          </ac:spMkLst>
        </pc:spChg>
        <pc:spChg chg="add del mod">
          <ac:chgData name="Samuel Kim" userId="0b4e8f1a-35cc-4769-966d-024c662a6df8" providerId="ADAL" clId="{0F7D8A17-D662-421C-AB28-A185C1232AE2}" dt="2024-09-17T20:33:12.744" v="243" actId="6264"/>
          <ac:spMkLst>
            <pc:docMk/>
            <pc:sldMk cId="2339053324" sldId="1116"/>
            <ac:spMk id="6" creationId="{AA1C4C17-98E4-9BD1-6BE6-871355627E80}"/>
          </ac:spMkLst>
        </pc:spChg>
        <pc:spChg chg="add del mod ord">
          <ac:chgData name="Samuel Kim" userId="0b4e8f1a-35cc-4769-966d-024c662a6df8" providerId="ADAL" clId="{0F7D8A17-D662-421C-AB28-A185C1232AE2}" dt="2024-09-17T20:42:46.135" v="302" actId="478"/>
          <ac:spMkLst>
            <pc:docMk/>
            <pc:sldMk cId="2339053324" sldId="1116"/>
            <ac:spMk id="7" creationId="{EEAA986F-4F3E-CC8F-84DB-9257FC741305}"/>
          </ac:spMkLst>
        </pc:spChg>
        <pc:spChg chg="add del mod ord">
          <ac:chgData name="Samuel Kim" userId="0b4e8f1a-35cc-4769-966d-024c662a6df8" providerId="ADAL" clId="{0F7D8A17-D662-421C-AB28-A185C1232AE2}" dt="2024-09-17T20:42:46.135" v="302" actId="478"/>
          <ac:spMkLst>
            <pc:docMk/>
            <pc:sldMk cId="2339053324" sldId="1116"/>
            <ac:spMk id="8" creationId="{817568E0-AD37-8817-65BC-26C95D0A7A54}"/>
          </ac:spMkLst>
        </pc:spChg>
        <pc:spChg chg="add del mod ord">
          <ac:chgData name="Samuel Kim" userId="0b4e8f1a-35cc-4769-966d-024c662a6df8" providerId="ADAL" clId="{0F7D8A17-D662-421C-AB28-A185C1232AE2}" dt="2024-09-17T20:42:46.135" v="302" actId="478"/>
          <ac:spMkLst>
            <pc:docMk/>
            <pc:sldMk cId="2339053324" sldId="1116"/>
            <ac:spMk id="9" creationId="{BDF7D62B-B2A8-F736-5048-8443FD4ABEEC}"/>
          </ac:spMkLst>
        </pc:spChg>
        <pc:spChg chg="add del mod ord">
          <ac:chgData name="Samuel Kim" userId="0b4e8f1a-35cc-4769-966d-024c662a6df8" providerId="ADAL" clId="{0F7D8A17-D662-421C-AB28-A185C1232AE2}" dt="2024-09-17T20:42:46.135" v="302" actId="478"/>
          <ac:spMkLst>
            <pc:docMk/>
            <pc:sldMk cId="2339053324" sldId="1116"/>
            <ac:spMk id="10" creationId="{DD6780E2-8640-0023-AF21-2B2B957A0785}"/>
          </ac:spMkLst>
        </pc:spChg>
        <pc:spChg chg="add del mod ord">
          <ac:chgData name="Samuel Kim" userId="0b4e8f1a-35cc-4769-966d-024c662a6df8" providerId="ADAL" clId="{0F7D8A17-D662-421C-AB28-A185C1232AE2}" dt="2024-09-17T20:42:46.135" v="302" actId="478"/>
          <ac:spMkLst>
            <pc:docMk/>
            <pc:sldMk cId="2339053324" sldId="1116"/>
            <ac:spMk id="11" creationId="{472C7DA0-9456-17B4-E7D0-1BE0697D8DE5}"/>
          </ac:spMkLst>
        </pc:spChg>
        <pc:spChg chg="add del mod ord">
          <ac:chgData name="Samuel Kim" userId="0b4e8f1a-35cc-4769-966d-024c662a6df8" providerId="ADAL" clId="{0F7D8A17-D662-421C-AB28-A185C1232AE2}" dt="2024-09-17T20:42:46.135" v="302" actId="478"/>
          <ac:spMkLst>
            <pc:docMk/>
            <pc:sldMk cId="2339053324" sldId="1116"/>
            <ac:spMk id="12" creationId="{629417DF-9CB9-6926-CD89-4B4246DCFD61}"/>
          </ac:spMkLst>
        </pc:spChg>
        <pc:spChg chg="add del mod ord">
          <ac:chgData name="Samuel Kim" userId="0b4e8f1a-35cc-4769-966d-024c662a6df8" providerId="ADAL" clId="{0F7D8A17-D662-421C-AB28-A185C1232AE2}" dt="2024-09-17T20:42:46.135" v="302" actId="478"/>
          <ac:spMkLst>
            <pc:docMk/>
            <pc:sldMk cId="2339053324" sldId="1116"/>
            <ac:spMk id="13" creationId="{449A2196-5CAF-9A11-D2FF-389D726C7AE5}"/>
          </ac:spMkLst>
        </pc:spChg>
        <pc:spChg chg="add del mod ord">
          <ac:chgData name="Samuel Kim" userId="0b4e8f1a-35cc-4769-966d-024c662a6df8" providerId="ADAL" clId="{0F7D8A17-D662-421C-AB28-A185C1232AE2}" dt="2024-09-17T20:42:46.135" v="302" actId="478"/>
          <ac:spMkLst>
            <pc:docMk/>
            <pc:sldMk cId="2339053324" sldId="1116"/>
            <ac:spMk id="14" creationId="{9FBFD987-7D9B-F0B3-B0BD-80F8AAF7164C}"/>
          </ac:spMkLst>
        </pc:spChg>
        <pc:spChg chg="add del mod ord">
          <ac:chgData name="Samuel Kim" userId="0b4e8f1a-35cc-4769-966d-024c662a6df8" providerId="ADAL" clId="{0F7D8A17-D662-421C-AB28-A185C1232AE2}" dt="2024-09-17T20:42:46.135" v="302" actId="478"/>
          <ac:spMkLst>
            <pc:docMk/>
            <pc:sldMk cId="2339053324" sldId="1116"/>
            <ac:spMk id="15" creationId="{7C4CFCD8-B39A-2A90-37E5-309521238225}"/>
          </ac:spMkLst>
        </pc:spChg>
        <pc:spChg chg="add del mod ord">
          <ac:chgData name="Samuel Kim" userId="0b4e8f1a-35cc-4769-966d-024c662a6df8" providerId="ADAL" clId="{0F7D8A17-D662-421C-AB28-A185C1232AE2}" dt="2024-09-17T20:42:46.135" v="302" actId="478"/>
          <ac:spMkLst>
            <pc:docMk/>
            <pc:sldMk cId="2339053324" sldId="1116"/>
            <ac:spMk id="16" creationId="{7B6F3793-D5D0-015D-A620-2EE20EC2B946}"/>
          </ac:spMkLst>
        </pc:spChg>
        <pc:spChg chg="add del mod ord">
          <ac:chgData name="Samuel Kim" userId="0b4e8f1a-35cc-4769-966d-024c662a6df8" providerId="ADAL" clId="{0F7D8A17-D662-421C-AB28-A185C1232AE2}" dt="2024-09-17T20:42:46.135" v="302" actId="478"/>
          <ac:spMkLst>
            <pc:docMk/>
            <pc:sldMk cId="2339053324" sldId="1116"/>
            <ac:spMk id="17" creationId="{702E8F64-1BE7-3005-5FAC-7D0F4CF24F4F}"/>
          </ac:spMkLst>
        </pc:spChg>
        <pc:spChg chg="add del mod ord">
          <ac:chgData name="Samuel Kim" userId="0b4e8f1a-35cc-4769-966d-024c662a6df8" providerId="ADAL" clId="{0F7D8A17-D662-421C-AB28-A185C1232AE2}" dt="2024-09-17T20:42:46.135" v="302" actId="478"/>
          <ac:spMkLst>
            <pc:docMk/>
            <pc:sldMk cId="2339053324" sldId="1116"/>
            <ac:spMk id="18" creationId="{0D872DA4-58CC-3DB0-7394-749F98B44DCF}"/>
          </ac:spMkLst>
        </pc:spChg>
        <pc:spChg chg="add del mod ord">
          <ac:chgData name="Samuel Kim" userId="0b4e8f1a-35cc-4769-966d-024c662a6df8" providerId="ADAL" clId="{0F7D8A17-D662-421C-AB28-A185C1232AE2}" dt="2024-09-17T20:42:46.135" v="302" actId="478"/>
          <ac:spMkLst>
            <pc:docMk/>
            <pc:sldMk cId="2339053324" sldId="1116"/>
            <ac:spMk id="19" creationId="{7E20006C-B3C9-DA0B-BEF4-8FCC3D1D843C}"/>
          </ac:spMkLst>
        </pc:spChg>
        <pc:spChg chg="add del mod ord">
          <ac:chgData name="Samuel Kim" userId="0b4e8f1a-35cc-4769-966d-024c662a6df8" providerId="ADAL" clId="{0F7D8A17-D662-421C-AB28-A185C1232AE2}" dt="2024-09-17T20:42:46.135" v="302" actId="478"/>
          <ac:spMkLst>
            <pc:docMk/>
            <pc:sldMk cId="2339053324" sldId="1116"/>
            <ac:spMk id="20" creationId="{B142E93E-49A1-88D3-9D38-077000A840A8}"/>
          </ac:spMkLst>
        </pc:spChg>
        <pc:spChg chg="add del mod ord">
          <ac:chgData name="Samuel Kim" userId="0b4e8f1a-35cc-4769-966d-024c662a6df8" providerId="ADAL" clId="{0F7D8A17-D662-421C-AB28-A185C1232AE2}" dt="2024-09-17T20:42:46.135" v="302" actId="478"/>
          <ac:spMkLst>
            <pc:docMk/>
            <pc:sldMk cId="2339053324" sldId="1116"/>
            <ac:spMk id="21" creationId="{BCE6058C-87D5-4972-2934-5850C8FE2A20}"/>
          </ac:spMkLst>
        </pc:spChg>
        <pc:spChg chg="add del mod ord">
          <ac:chgData name="Samuel Kim" userId="0b4e8f1a-35cc-4769-966d-024c662a6df8" providerId="ADAL" clId="{0F7D8A17-D662-421C-AB28-A185C1232AE2}" dt="2024-09-17T20:42:46.135" v="302" actId="478"/>
          <ac:spMkLst>
            <pc:docMk/>
            <pc:sldMk cId="2339053324" sldId="1116"/>
            <ac:spMk id="22" creationId="{6CB70F3F-9936-3F95-B7AD-E32B6DEE36CC}"/>
          </ac:spMkLst>
        </pc:spChg>
        <pc:spChg chg="add del mod ord">
          <ac:chgData name="Samuel Kim" userId="0b4e8f1a-35cc-4769-966d-024c662a6df8" providerId="ADAL" clId="{0F7D8A17-D662-421C-AB28-A185C1232AE2}" dt="2024-09-17T20:42:46.135" v="302" actId="478"/>
          <ac:spMkLst>
            <pc:docMk/>
            <pc:sldMk cId="2339053324" sldId="1116"/>
            <ac:spMk id="23" creationId="{345F5AB8-6582-DA68-5CBD-E0C834111EA8}"/>
          </ac:spMkLst>
        </pc:spChg>
        <pc:spChg chg="mod ord">
          <ac:chgData name="Samuel Kim" userId="0b4e8f1a-35cc-4769-966d-024c662a6df8" providerId="ADAL" clId="{0F7D8A17-D662-421C-AB28-A185C1232AE2}" dt="2024-09-17T20:33:12.744" v="243" actId="6264"/>
          <ac:spMkLst>
            <pc:docMk/>
            <pc:sldMk cId="2339053324" sldId="1116"/>
            <ac:spMk id="24" creationId="{6C5385FB-7ACB-C4B9-BB74-29E025AE6A4E}"/>
          </ac:spMkLst>
        </pc:spChg>
        <pc:spChg chg="add del mod ord">
          <ac:chgData name="Samuel Kim" userId="0b4e8f1a-35cc-4769-966d-024c662a6df8" providerId="ADAL" clId="{0F7D8A17-D662-421C-AB28-A185C1232AE2}" dt="2024-09-17T20:42:46.135" v="302" actId="478"/>
          <ac:spMkLst>
            <pc:docMk/>
            <pc:sldMk cId="2339053324" sldId="1116"/>
            <ac:spMk id="25" creationId="{A693DB61-7FF6-88C0-E71D-B6522B6C7CB4}"/>
          </ac:spMkLst>
        </pc:spChg>
        <pc:spChg chg="add del mod ord">
          <ac:chgData name="Samuel Kim" userId="0b4e8f1a-35cc-4769-966d-024c662a6df8" providerId="ADAL" clId="{0F7D8A17-D662-421C-AB28-A185C1232AE2}" dt="2024-09-17T20:42:46.135" v="302" actId="478"/>
          <ac:spMkLst>
            <pc:docMk/>
            <pc:sldMk cId="2339053324" sldId="1116"/>
            <ac:spMk id="26" creationId="{E5B862DB-5479-A3AB-B48B-0521455EC6A8}"/>
          </ac:spMkLst>
        </pc:spChg>
        <pc:spChg chg="add del mod ord">
          <ac:chgData name="Samuel Kim" userId="0b4e8f1a-35cc-4769-966d-024c662a6df8" providerId="ADAL" clId="{0F7D8A17-D662-421C-AB28-A185C1232AE2}" dt="2024-09-17T20:42:46.135" v="302" actId="478"/>
          <ac:spMkLst>
            <pc:docMk/>
            <pc:sldMk cId="2339053324" sldId="1116"/>
            <ac:spMk id="27" creationId="{CADA4CAC-42EA-D871-D292-B1D1998BBEA1}"/>
          </ac:spMkLst>
        </pc:spChg>
      </pc:sldChg>
      <pc:sldChg chg="addSp delSp modSp mod chgLayout">
        <pc:chgData name="Samuel Kim" userId="0b4e8f1a-35cc-4769-966d-024c662a6df8" providerId="ADAL" clId="{0F7D8A17-D662-421C-AB28-A185C1232AE2}" dt="2024-09-17T20:42:43.307" v="301" actId="478"/>
        <pc:sldMkLst>
          <pc:docMk/>
          <pc:sldMk cId="125685745" sldId="1117"/>
        </pc:sldMkLst>
        <pc:spChg chg="mod ord">
          <ac:chgData name="Samuel Kim" userId="0b4e8f1a-35cc-4769-966d-024c662a6df8" providerId="ADAL" clId="{0F7D8A17-D662-421C-AB28-A185C1232AE2}" dt="2024-09-17T20:33:15.246" v="265" actId="6264"/>
          <ac:spMkLst>
            <pc:docMk/>
            <pc:sldMk cId="125685745" sldId="1117"/>
            <ac:spMk id="2" creationId="{E492E19B-F638-353C-D25C-0C498C066D2C}"/>
          </ac:spMkLst>
        </pc:spChg>
        <pc:spChg chg="mod ord">
          <ac:chgData name="Samuel Kim" userId="0b4e8f1a-35cc-4769-966d-024c662a6df8" providerId="ADAL" clId="{0F7D8A17-D662-421C-AB28-A185C1232AE2}" dt="2024-09-17T20:34:25.559" v="293" actId="11"/>
          <ac:spMkLst>
            <pc:docMk/>
            <pc:sldMk cId="125685745" sldId="1117"/>
            <ac:spMk id="3" creationId="{A3B1559B-9C50-FEBB-DDEF-A271B98E74A7}"/>
          </ac:spMkLst>
        </pc:spChg>
        <pc:spChg chg="add del mod">
          <ac:chgData name="Samuel Kim" userId="0b4e8f1a-35cc-4769-966d-024c662a6df8" providerId="ADAL" clId="{0F7D8A17-D662-421C-AB28-A185C1232AE2}" dt="2024-09-17T20:33:15.246" v="265" actId="6264"/>
          <ac:spMkLst>
            <pc:docMk/>
            <pc:sldMk cId="125685745" sldId="1117"/>
            <ac:spMk id="4" creationId="{E722B61D-8C29-A1A3-8172-1C56973E0AC3}"/>
          </ac:spMkLst>
        </pc:spChg>
        <pc:spChg chg="add del mod">
          <ac:chgData name="Samuel Kim" userId="0b4e8f1a-35cc-4769-966d-024c662a6df8" providerId="ADAL" clId="{0F7D8A17-D662-421C-AB28-A185C1232AE2}" dt="2024-09-17T20:33:15.246" v="265" actId="6264"/>
          <ac:spMkLst>
            <pc:docMk/>
            <pc:sldMk cId="125685745" sldId="1117"/>
            <ac:spMk id="5" creationId="{9F45A4F9-FA2F-0F5B-1254-BE7D2FD78E3F}"/>
          </ac:spMkLst>
        </pc:spChg>
        <pc:spChg chg="add del mod">
          <ac:chgData name="Samuel Kim" userId="0b4e8f1a-35cc-4769-966d-024c662a6df8" providerId="ADAL" clId="{0F7D8A17-D662-421C-AB28-A185C1232AE2}" dt="2024-09-17T20:33:15.246" v="265" actId="6264"/>
          <ac:spMkLst>
            <pc:docMk/>
            <pc:sldMk cId="125685745" sldId="1117"/>
            <ac:spMk id="6" creationId="{444315B1-6837-B6D1-A6B2-368AE3FD49D4}"/>
          </ac:spMkLst>
        </pc:spChg>
        <pc:spChg chg="add del mod ord">
          <ac:chgData name="Samuel Kim" userId="0b4e8f1a-35cc-4769-966d-024c662a6df8" providerId="ADAL" clId="{0F7D8A17-D662-421C-AB28-A185C1232AE2}" dt="2024-09-17T20:42:43.307" v="301" actId="478"/>
          <ac:spMkLst>
            <pc:docMk/>
            <pc:sldMk cId="125685745" sldId="1117"/>
            <ac:spMk id="7" creationId="{F836EF83-08BA-03CF-099E-4E9B858EA36A}"/>
          </ac:spMkLst>
        </pc:spChg>
        <pc:spChg chg="add del mod ord">
          <ac:chgData name="Samuel Kim" userId="0b4e8f1a-35cc-4769-966d-024c662a6df8" providerId="ADAL" clId="{0F7D8A17-D662-421C-AB28-A185C1232AE2}" dt="2024-09-17T20:42:43.307" v="301" actId="478"/>
          <ac:spMkLst>
            <pc:docMk/>
            <pc:sldMk cId="125685745" sldId="1117"/>
            <ac:spMk id="8" creationId="{60C41371-2C83-0020-04CE-4EA1DBDBB8D7}"/>
          </ac:spMkLst>
        </pc:spChg>
        <pc:spChg chg="add del mod ord">
          <ac:chgData name="Samuel Kim" userId="0b4e8f1a-35cc-4769-966d-024c662a6df8" providerId="ADAL" clId="{0F7D8A17-D662-421C-AB28-A185C1232AE2}" dt="2024-09-17T20:42:43.307" v="301" actId="478"/>
          <ac:spMkLst>
            <pc:docMk/>
            <pc:sldMk cId="125685745" sldId="1117"/>
            <ac:spMk id="9" creationId="{5C6621B5-62A4-15E7-8FA5-EF48B0ABB1FB}"/>
          </ac:spMkLst>
        </pc:spChg>
        <pc:spChg chg="add del mod ord">
          <ac:chgData name="Samuel Kim" userId="0b4e8f1a-35cc-4769-966d-024c662a6df8" providerId="ADAL" clId="{0F7D8A17-D662-421C-AB28-A185C1232AE2}" dt="2024-09-17T20:42:43.307" v="301" actId="478"/>
          <ac:spMkLst>
            <pc:docMk/>
            <pc:sldMk cId="125685745" sldId="1117"/>
            <ac:spMk id="10" creationId="{03982179-E292-1A75-4E83-1CD97736677A}"/>
          </ac:spMkLst>
        </pc:spChg>
        <pc:spChg chg="add del mod ord">
          <ac:chgData name="Samuel Kim" userId="0b4e8f1a-35cc-4769-966d-024c662a6df8" providerId="ADAL" clId="{0F7D8A17-D662-421C-AB28-A185C1232AE2}" dt="2024-09-17T20:42:43.307" v="301" actId="478"/>
          <ac:spMkLst>
            <pc:docMk/>
            <pc:sldMk cId="125685745" sldId="1117"/>
            <ac:spMk id="11" creationId="{2F866500-7CDA-68DC-0FED-C7D92E313B50}"/>
          </ac:spMkLst>
        </pc:spChg>
        <pc:spChg chg="add del mod ord">
          <ac:chgData name="Samuel Kim" userId="0b4e8f1a-35cc-4769-966d-024c662a6df8" providerId="ADAL" clId="{0F7D8A17-D662-421C-AB28-A185C1232AE2}" dt="2024-09-17T20:42:43.307" v="301" actId="478"/>
          <ac:spMkLst>
            <pc:docMk/>
            <pc:sldMk cId="125685745" sldId="1117"/>
            <ac:spMk id="12" creationId="{1B21C0CA-1814-167C-4CE6-9AC1DBC1D8F9}"/>
          </ac:spMkLst>
        </pc:spChg>
        <pc:spChg chg="add del mod ord">
          <ac:chgData name="Samuel Kim" userId="0b4e8f1a-35cc-4769-966d-024c662a6df8" providerId="ADAL" clId="{0F7D8A17-D662-421C-AB28-A185C1232AE2}" dt="2024-09-17T20:42:43.307" v="301" actId="478"/>
          <ac:spMkLst>
            <pc:docMk/>
            <pc:sldMk cId="125685745" sldId="1117"/>
            <ac:spMk id="13" creationId="{6BD6D1C1-3D44-8AC4-3C14-D68789F05518}"/>
          </ac:spMkLst>
        </pc:spChg>
        <pc:spChg chg="add del mod ord">
          <ac:chgData name="Samuel Kim" userId="0b4e8f1a-35cc-4769-966d-024c662a6df8" providerId="ADAL" clId="{0F7D8A17-D662-421C-AB28-A185C1232AE2}" dt="2024-09-17T20:42:43.307" v="301" actId="478"/>
          <ac:spMkLst>
            <pc:docMk/>
            <pc:sldMk cId="125685745" sldId="1117"/>
            <ac:spMk id="14" creationId="{A3FEE949-BCF2-9B70-CD21-A657C3444E99}"/>
          </ac:spMkLst>
        </pc:spChg>
        <pc:spChg chg="add del mod ord">
          <ac:chgData name="Samuel Kim" userId="0b4e8f1a-35cc-4769-966d-024c662a6df8" providerId="ADAL" clId="{0F7D8A17-D662-421C-AB28-A185C1232AE2}" dt="2024-09-17T20:42:43.307" v="301" actId="478"/>
          <ac:spMkLst>
            <pc:docMk/>
            <pc:sldMk cId="125685745" sldId="1117"/>
            <ac:spMk id="15" creationId="{6222E348-768E-CDC7-04D8-51C808213F29}"/>
          </ac:spMkLst>
        </pc:spChg>
        <pc:spChg chg="add del mod ord">
          <ac:chgData name="Samuel Kim" userId="0b4e8f1a-35cc-4769-966d-024c662a6df8" providerId="ADAL" clId="{0F7D8A17-D662-421C-AB28-A185C1232AE2}" dt="2024-09-17T20:42:43.307" v="301" actId="478"/>
          <ac:spMkLst>
            <pc:docMk/>
            <pc:sldMk cId="125685745" sldId="1117"/>
            <ac:spMk id="16" creationId="{AAA656A5-9A54-E72B-B021-C984E303D9C4}"/>
          </ac:spMkLst>
        </pc:spChg>
        <pc:spChg chg="add del mod ord">
          <ac:chgData name="Samuel Kim" userId="0b4e8f1a-35cc-4769-966d-024c662a6df8" providerId="ADAL" clId="{0F7D8A17-D662-421C-AB28-A185C1232AE2}" dt="2024-09-17T20:42:43.307" v="301" actId="478"/>
          <ac:spMkLst>
            <pc:docMk/>
            <pc:sldMk cId="125685745" sldId="1117"/>
            <ac:spMk id="17" creationId="{B3EE30F4-DDA5-01D5-5590-4844B3BBA127}"/>
          </ac:spMkLst>
        </pc:spChg>
        <pc:spChg chg="add del mod ord">
          <ac:chgData name="Samuel Kim" userId="0b4e8f1a-35cc-4769-966d-024c662a6df8" providerId="ADAL" clId="{0F7D8A17-D662-421C-AB28-A185C1232AE2}" dt="2024-09-17T20:42:43.307" v="301" actId="478"/>
          <ac:spMkLst>
            <pc:docMk/>
            <pc:sldMk cId="125685745" sldId="1117"/>
            <ac:spMk id="18" creationId="{C422DA9F-C496-70F3-3A37-8E0280A53359}"/>
          </ac:spMkLst>
        </pc:spChg>
        <pc:spChg chg="add del mod ord">
          <ac:chgData name="Samuel Kim" userId="0b4e8f1a-35cc-4769-966d-024c662a6df8" providerId="ADAL" clId="{0F7D8A17-D662-421C-AB28-A185C1232AE2}" dt="2024-09-17T20:42:43.307" v="301" actId="478"/>
          <ac:spMkLst>
            <pc:docMk/>
            <pc:sldMk cId="125685745" sldId="1117"/>
            <ac:spMk id="19" creationId="{DE3701D0-E490-26B9-1B74-3D9F66E0DE25}"/>
          </ac:spMkLst>
        </pc:spChg>
        <pc:spChg chg="add del mod ord">
          <ac:chgData name="Samuel Kim" userId="0b4e8f1a-35cc-4769-966d-024c662a6df8" providerId="ADAL" clId="{0F7D8A17-D662-421C-AB28-A185C1232AE2}" dt="2024-09-17T20:42:43.307" v="301" actId="478"/>
          <ac:spMkLst>
            <pc:docMk/>
            <pc:sldMk cId="125685745" sldId="1117"/>
            <ac:spMk id="20" creationId="{9436ECC3-EED1-EA6F-5198-FF50BB0BED0E}"/>
          </ac:spMkLst>
        </pc:spChg>
        <pc:spChg chg="add del mod ord">
          <ac:chgData name="Samuel Kim" userId="0b4e8f1a-35cc-4769-966d-024c662a6df8" providerId="ADAL" clId="{0F7D8A17-D662-421C-AB28-A185C1232AE2}" dt="2024-09-17T20:42:43.307" v="301" actId="478"/>
          <ac:spMkLst>
            <pc:docMk/>
            <pc:sldMk cId="125685745" sldId="1117"/>
            <ac:spMk id="21" creationId="{23B61A9F-9D70-C35F-7BAC-D0F5E645AB9A}"/>
          </ac:spMkLst>
        </pc:spChg>
        <pc:spChg chg="add del mod ord">
          <ac:chgData name="Samuel Kim" userId="0b4e8f1a-35cc-4769-966d-024c662a6df8" providerId="ADAL" clId="{0F7D8A17-D662-421C-AB28-A185C1232AE2}" dt="2024-09-17T20:42:43.307" v="301" actId="478"/>
          <ac:spMkLst>
            <pc:docMk/>
            <pc:sldMk cId="125685745" sldId="1117"/>
            <ac:spMk id="22" creationId="{E17CF220-441F-DB89-ED82-9BC5680C8BC0}"/>
          </ac:spMkLst>
        </pc:spChg>
        <pc:spChg chg="add del mod ord">
          <ac:chgData name="Samuel Kim" userId="0b4e8f1a-35cc-4769-966d-024c662a6df8" providerId="ADAL" clId="{0F7D8A17-D662-421C-AB28-A185C1232AE2}" dt="2024-09-17T20:42:43.307" v="301" actId="478"/>
          <ac:spMkLst>
            <pc:docMk/>
            <pc:sldMk cId="125685745" sldId="1117"/>
            <ac:spMk id="23" creationId="{0372DD1B-BFE8-E72B-F423-3F072886143A}"/>
          </ac:spMkLst>
        </pc:spChg>
        <pc:spChg chg="mod ord">
          <ac:chgData name="Samuel Kim" userId="0b4e8f1a-35cc-4769-966d-024c662a6df8" providerId="ADAL" clId="{0F7D8A17-D662-421C-AB28-A185C1232AE2}" dt="2024-09-17T20:33:15.246" v="265" actId="6264"/>
          <ac:spMkLst>
            <pc:docMk/>
            <pc:sldMk cId="125685745" sldId="1117"/>
            <ac:spMk id="24" creationId="{6C5385FB-7ACB-C4B9-BB74-29E025AE6A4E}"/>
          </ac:spMkLst>
        </pc:spChg>
        <pc:spChg chg="add del mod ord">
          <ac:chgData name="Samuel Kim" userId="0b4e8f1a-35cc-4769-966d-024c662a6df8" providerId="ADAL" clId="{0F7D8A17-D662-421C-AB28-A185C1232AE2}" dt="2024-09-17T20:42:43.307" v="301" actId="478"/>
          <ac:spMkLst>
            <pc:docMk/>
            <pc:sldMk cId="125685745" sldId="1117"/>
            <ac:spMk id="25" creationId="{0BB01D08-CAE9-57B2-6802-0729E78DB9E6}"/>
          </ac:spMkLst>
        </pc:spChg>
        <pc:spChg chg="add del mod ord">
          <ac:chgData name="Samuel Kim" userId="0b4e8f1a-35cc-4769-966d-024c662a6df8" providerId="ADAL" clId="{0F7D8A17-D662-421C-AB28-A185C1232AE2}" dt="2024-09-17T20:42:43.307" v="301" actId="478"/>
          <ac:spMkLst>
            <pc:docMk/>
            <pc:sldMk cId="125685745" sldId="1117"/>
            <ac:spMk id="26" creationId="{6B80DBDA-AF4C-44F9-3BA8-FE8F8BDA41E4}"/>
          </ac:spMkLst>
        </pc:spChg>
        <pc:spChg chg="add del mod ord">
          <ac:chgData name="Samuel Kim" userId="0b4e8f1a-35cc-4769-966d-024c662a6df8" providerId="ADAL" clId="{0F7D8A17-D662-421C-AB28-A185C1232AE2}" dt="2024-09-17T20:42:43.307" v="301" actId="478"/>
          <ac:spMkLst>
            <pc:docMk/>
            <pc:sldMk cId="125685745" sldId="1117"/>
            <ac:spMk id="27" creationId="{43114C53-7ADB-7FC7-EE96-924A94D8FA3D}"/>
          </ac:spMkLst>
        </pc:spChg>
      </pc:sldChg>
    </pc:docChg>
  </pc:docChgLst>
  <pc:docChgLst>
    <pc:chgData name="Kathleen Speck" userId="1c3bee05-3f30-471c-9c5c-6f1d82c4dd7a" providerId="ADAL" clId="{9A2AF4E9-4E46-486B-83E4-048C23B27563}"/>
    <pc:docChg chg="modSld">
      <pc:chgData name="Kathleen Speck" userId="1c3bee05-3f30-471c-9c5c-6f1d82c4dd7a" providerId="ADAL" clId="{9A2AF4E9-4E46-486B-83E4-048C23B27563}" dt="2024-10-01T18:52:47.312" v="17" actId="20577"/>
      <pc:docMkLst>
        <pc:docMk/>
      </pc:docMkLst>
      <pc:sldChg chg="modSp mod">
        <pc:chgData name="Kathleen Speck" userId="1c3bee05-3f30-471c-9c5c-6f1d82c4dd7a" providerId="ADAL" clId="{9A2AF4E9-4E46-486B-83E4-048C23B27563}" dt="2024-10-01T18:49:39.940" v="0" actId="13244"/>
        <pc:sldMkLst>
          <pc:docMk/>
          <pc:sldMk cId="3905985708" sldId="1102"/>
        </pc:sldMkLst>
        <pc:picChg chg="ord">
          <ac:chgData name="Kathleen Speck" userId="1c3bee05-3f30-471c-9c5c-6f1d82c4dd7a" providerId="ADAL" clId="{9A2AF4E9-4E46-486B-83E4-048C23B27563}" dt="2024-10-01T18:49:39.940" v="0" actId="13244"/>
          <ac:picMkLst>
            <pc:docMk/>
            <pc:sldMk cId="3905985708" sldId="1102"/>
            <ac:picMk id="26" creationId="{8A0AA22A-4B19-688A-AB53-78B381B5336D}"/>
          </ac:picMkLst>
        </pc:picChg>
      </pc:sldChg>
      <pc:sldChg chg="modSp mod">
        <pc:chgData name="Kathleen Speck" userId="1c3bee05-3f30-471c-9c5c-6f1d82c4dd7a" providerId="ADAL" clId="{9A2AF4E9-4E46-486B-83E4-048C23B27563}" dt="2024-10-01T18:50:00.414" v="1" actId="13244"/>
        <pc:sldMkLst>
          <pc:docMk/>
          <pc:sldMk cId="1172904503" sldId="1104"/>
        </pc:sldMkLst>
        <pc:picChg chg="ord">
          <ac:chgData name="Kathleen Speck" userId="1c3bee05-3f30-471c-9c5c-6f1d82c4dd7a" providerId="ADAL" clId="{9A2AF4E9-4E46-486B-83E4-048C23B27563}" dt="2024-10-01T18:50:00.414" v="1" actId="13244"/>
          <ac:picMkLst>
            <pc:docMk/>
            <pc:sldMk cId="1172904503" sldId="1104"/>
            <ac:picMk id="28" creationId="{2D5C3BDC-4DE5-E5DE-F9A2-EF7102543B16}"/>
          </ac:picMkLst>
        </pc:picChg>
      </pc:sldChg>
      <pc:sldChg chg="modSp mod">
        <pc:chgData name="Kathleen Speck" userId="1c3bee05-3f30-471c-9c5c-6f1d82c4dd7a" providerId="ADAL" clId="{9A2AF4E9-4E46-486B-83E4-048C23B27563}" dt="2024-10-01T18:50:35.994" v="2" actId="13244"/>
        <pc:sldMkLst>
          <pc:docMk/>
          <pc:sldMk cId="1447646550" sldId="1113"/>
        </pc:sldMkLst>
        <pc:spChg chg="ord">
          <ac:chgData name="Kathleen Speck" userId="1c3bee05-3f30-471c-9c5c-6f1d82c4dd7a" providerId="ADAL" clId="{9A2AF4E9-4E46-486B-83E4-048C23B27563}" dt="2024-10-01T18:50:35.994" v="2" actId="13244"/>
          <ac:spMkLst>
            <pc:docMk/>
            <pc:sldMk cId="1447646550" sldId="1113"/>
            <ac:spMk id="3" creationId="{069DC528-1443-6B73-4973-D251B7B8467F}"/>
          </ac:spMkLst>
        </pc:spChg>
      </pc:sldChg>
      <pc:sldChg chg="modSp mod">
        <pc:chgData name="Kathleen Speck" userId="1c3bee05-3f30-471c-9c5c-6f1d82c4dd7a" providerId="ADAL" clId="{9A2AF4E9-4E46-486B-83E4-048C23B27563}" dt="2024-10-01T18:51:19.818" v="6" actId="20577"/>
        <pc:sldMkLst>
          <pc:docMk/>
          <pc:sldMk cId="279431590" sldId="1114"/>
        </pc:sldMkLst>
        <pc:spChg chg="mod">
          <ac:chgData name="Kathleen Speck" userId="1c3bee05-3f30-471c-9c5c-6f1d82c4dd7a" providerId="ADAL" clId="{9A2AF4E9-4E46-486B-83E4-048C23B27563}" dt="2024-10-01T18:51:19.818" v="6" actId="20577"/>
          <ac:spMkLst>
            <pc:docMk/>
            <pc:sldMk cId="279431590" sldId="1114"/>
            <ac:spMk id="3" creationId="{994110E4-F3FF-1882-10F7-8F1792CBB353}"/>
          </ac:spMkLst>
        </pc:spChg>
      </pc:sldChg>
      <pc:sldChg chg="modSp mod">
        <pc:chgData name="Kathleen Speck" userId="1c3bee05-3f30-471c-9c5c-6f1d82c4dd7a" providerId="ADAL" clId="{9A2AF4E9-4E46-486B-83E4-048C23B27563}" dt="2024-10-01T18:52:08.121" v="11" actId="20577"/>
        <pc:sldMkLst>
          <pc:docMk/>
          <pc:sldMk cId="954257815" sldId="1115"/>
        </pc:sldMkLst>
        <pc:spChg chg="mod">
          <ac:chgData name="Kathleen Speck" userId="1c3bee05-3f30-471c-9c5c-6f1d82c4dd7a" providerId="ADAL" clId="{9A2AF4E9-4E46-486B-83E4-048C23B27563}" dt="2024-10-01T18:52:08.121" v="11" actId="20577"/>
          <ac:spMkLst>
            <pc:docMk/>
            <pc:sldMk cId="954257815" sldId="1115"/>
            <ac:spMk id="3" creationId="{A3B1559B-9C50-FEBB-DDEF-A271B98E74A7}"/>
          </ac:spMkLst>
        </pc:spChg>
      </pc:sldChg>
      <pc:sldChg chg="modSp mod">
        <pc:chgData name="Kathleen Speck" userId="1c3bee05-3f30-471c-9c5c-6f1d82c4dd7a" providerId="ADAL" clId="{9A2AF4E9-4E46-486B-83E4-048C23B27563}" dt="2024-10-01T18:52:38.361" v="16" actId="20577"/>
        <pc:sldMkLst>
          <pc:docMk/>
          <pc:sldMk cId="2339053324" sldId="1116"/>
        </pc:sldMkLst>
        <pc:spChg chg="mod">
          <ac:chgData name="Kathleen Speck" userId="1c3bee05-3f30-471c-9c5c-6f1d82c4dd7a" providerId="ADAL" clId="{9A2AF4E9-4E46-486B-83E4-048C23B27563}" dt="2024-10-01T18:52:38.361" v="16" actId="20577"/>
          <ac:spMkLst>
            <pc:docMk/>
            <pc:sldMk cId="2339053324" sldId="1116"/>
            <ac:spMk id="3" creationId="{A3B1559B-9C50-FEBB-DDEF-A271B98E74A7}"/>
          </ac:spMkLst>
        </pc:spChg>
      </pc:sldChg>
      <pc:sldChg chg="modSp mod">
        <pc:chgData name="Kathleen Speck" userId="1c3bee05-3f30-471c-9c5c-6f1d82c4dd7a" providerId="ADAL" clId="{9A2AF4E9-4E46-486B-83E4-048C23B27563}" dt="2024-10-01T18:52:47.312" v="17" actId="20577"/>
        <pc:sldMkLst>
          <pc:docMk/>
          <pc:sldMk cId="125685745" sldId="1117"/>
        </pc:sldMkLst>
        <pc:spChg chg="mod">
          <ac:chgData name="Kathleen Speck" userId="1c3bee05-3f30-471c-9c5c-6f1d82c4dd7a" providerId="ADAL" clId="{9A2AF4E9-4E46-486B-83E4-048C23B27563}" dt="2024-10-01T18:52:47.312" v="17" actId="20577"/>
          <ac:spMkLst>
            <pc:docMk/>
            <pc:sldMk cId="125685745" sldId="1117"/>
            <ac:spMk id="3" creationId="{A3B1559B-9C50-FEBB-DDEF-A271B98E74A7}"/>
          </ac:spMkLst>
        </pc:spChg>
      </pc:sldChg>
    </pc:docChg>
  </pc:docChgLst>
  <pc:docChgLst>
    <pc:chgData name="Samuel Kim" userId="0b4e8f1a-35cc-4769-966d-024c662a6df8" providerId="ADAL" clId="{72BA0216-2E34-45A0-8CAC-D4FDCE288D04}"/>
    <pc:docChg chg="undo redo custSel modSld modMainMaster">
      <pc:chgData name="Samuel Kim" userId="0b4e8f1a-35cc-4769-966d-024c662a6df8" providerId="ADAL" clId="{72BA0216-2E34-45A0-8CAC-D4FDCE288D04}" dt="2024-09-30T18:55:11.416" v="553" actId="6264"/>
      <pc:docMkLst>
        <pc:docMk/>
      </pc:docMkLst>
      <pc:sldChg chg="addSp delSp modSp mod chgLayout">
        <pc:chgData name="Samuel Kim" userId="0b4e8f1a-35cc-4769-966d-024c662a6df8" providerId="ADAL" clId="{72BA0216-2E34-45A0-8CAC-D4FDCE288D04}" dt="2024-09-30T18:55:11.416" v="553" actId="6264"/>
        <pc:sldMkLst>
          <pc:docMk/>
          <pc:sldMk cId="3914304202" sldId="256"/>
        </pc:sldMkLst>
        <pc:spChg chg="mod ord">
          <ac:chgData name="Samuel Kim" userId="0b4e8f1a-35cc-4769-966d-024c662a6df8" providerId="ADAL" clId="{72BA0216-2E34-45A0-8CAC-D4FDCE288D04}" dt="2024-09-30T18:55:11.416" v="553" actId="6264"/>
          <ac:spMkLst>
            <pc:docMk/>
            <pc:sldMk cId="3914304202" sldId="256"/>
            <ac:spMk id="2" creationId="{57DB54F3-04F0-6493-AAC6-2307B4D569EA}"/>
          </ac:spMkLst>
        </pc:spChg>
        <pc:spChg chg="add del mod">
          <ac:chgData name="Samuel Kim" userId="0b4e8f1a-35cc-4769-966d-024c662a6df8" providerId="ADAL" clId="{72BA0216-2E34-45A0-8CAC-D4FDCE288D04}" dt="2024-09-30T18:55:11.416" v="553" actId="6264"/>
          <ac:spMkLst>
            <pc:docMk/>
            <pc:sldMk cId="3914304202" sldId="256"/>
            <ac:spMk id="3" creationId="{09C59967-CE94-D84C-8788-C199A70B5066}"/>
          </ac:spMkLst>
        </pc:spChg>
        <pc:spChg chg="add del mod">
          <ac:chgData name="Samuel Kim" userId="0b4e8f1a-35cc-4769-966d-024c662a6df8" providerId="ADAL" clId="{72BA0216-2E34-45A0-8CAC-D4FDCE288D04}" dt="2024-09-17T18:47:09.118" v="63" actId="6264"/>
          <ac:spMkLst>
            <pc:docMk/>
            <pc:sldMk cId="3914304202" sldId="256"/>
            <ac:spMk id="3" creationId="{8442D4ED-D9A4-0E85-E735-6E755D6DBD42}"/>
          </ac:spMkLst>
        </pc:spChg>
        <pc:spChg chg="add del mod">
          <ac:chgData name="Samuel Kim" userId="0b4e8f1a-35cc-4769-966d-024c662a6df8" providerId="ADAL" clId="{72BA0216-2E34-45A0-8CAC-D4FDCE288D04}" dt="2024-09-30T18:55:11.416" v="553" actId="6264"/>
          <ac:spMkLst>
            <pc:docMk/>
            <pc:sldMk cId="3914304202" sldId="256"/>
            <ac:spMk id="4" creationId="{20ECB6B7-0345-3FEA-ABAD-D491E2C9264E}"/>
          </ac:spMkLst>
        </pc:spChg>
        <pc:spChg chg="add del mod">
          <ac:chgData name="Samuel Kim" userId="0b4e8f1a-35cc-4769-966d-024c662a6df8" providerId="ADAL" clId="{72BA0216-2E34-45A0-8CAC-D4FDCE288D04}" dt="2024-09-17T18:47:09.118" v="63" actId="6264"/>
          <ac:spMkLst>
            <pc:docMk/>
            <pc:sldMk cId="3914304202" sldId="256"/>
            <ac:spMk id="4" creationId="{8C0F268E-11D6-3E14-0F5D-279549339E3B}"/>
          </ac:spMkLst>
        </pc:spChg>
        <pc:spChg chg="add del mod">
          <ac:chgData name="Samuel Kim" userId="0b4e8f1a-35cc-4769-966d-024c662a6df8" providerId="ADAL" clId="{72BA0216-2E34-45A0-8CAC-D4FDCE288D04}" dt="2024-09-30T18:55:11.416" v="553" actId="6264"/>
          <ac:spMkLst>
            <pc:docMk/>
            <pc:sldMk cId="3914304202" sldId="256"/>
            <ac:spMk id="5" creationId="{B263DBDF-C8E5-3916-64D5-0CE23CD73DFD}"/>
          </ac:spMkLst>
        </pc:spChg>
        <pc:spChg chg="add del mod">
          <ac:chgData name="Samuel Kim" userId="0b4e8f1a-35cc-4769-966d-024c662a6df8" providerId="ADAL" clId="{72BA0216-2E34-45A0-8CAC-D4FDCE288D04}" dt="2024-09-17T18:47:09.118" v="63" actId="6264"/>
          <ac:spMkLst>
            <pc:docMk/>
            <pc:sldMk cId="3914304202" sldId="256"/>
            <ac:spMk id="5" creationId="{FA2FC4D5-AE7A-6F45-AD8D-D8FBB139F446}"/>
          </ac:spMkLst>
        </pc:spChg>
        <pc:spChg chg="mod ord">
          <ac:chgData name="Samuel Kim" userId="0b4e8f1a-35cc-4769-966d-024c662a6df8" providerId="ADAL" clId="{72BA0216-2E34-45A0-8CAC-D4FDCE288D04}" dt="2024-09-30T18:55:11.416" v="553" actId="6264"/>
          <ac:spMkLst>
            <pc:docMk/>
            <pc:sldMk cId="3914304202" sldId="256"/>
            <ac:spMk id="13" creationId="{AF2958D5-1619-BC47-A469-9664C492C525}"/>
          </ac:spMkLst>
        </pc:spChg>
        <pc:spChg chg="mod ord">
          <ac:chgData name="Samuel Kim" userId="0b4e8f1a-35cc-4769-966d-024c662a6df8" providerId="ADAL" clId="{72BA0216-2E34-45A0-8CAC-D4FDCE288D04}" dt="2024-09-30T18:55:11.416" v="553" actId="6264"/>
          <ac:spMkLst>
            <pc:docMk/>
            <pc:sldMk cId="3914304202" sldId="256"/>
            <ac:spMk id="14" creationId="{F80A764F-A0D7-8A4E-B1F9-C32D5F0C53BF}"/>
          </ac:spMkLst>
        </pc:spChg>
      </pc:sldChg>
      <pc:sldChg chg="addSp delSp modSp mod chgLayout">
        <pc:chgData name="Samuel Kim" userId="0b4e8f1a-35cc-4769-966d-024c662a6df8" providerId="ADAL" clId="{72BA0216-2E34-45A0-8CAC-D4FDCE288D04}" dt="2024-09-17T18:47:22.198" v="92" actId="27636"/>
        <pc:sldMkLst>
          <pc:docMk/>
          <pc:sldMk cId="1450091703" sldId="259"/>
        </pc:sldMkLst>
        <pc:spChg chg="add del mod">
          <ac:chgData name="Samuel Kim" userId="0b4e8f1a-35cc-4769-966d-024c662a6df8" providerId="ADAL" clId="{72BA0216-2E34-45A0-8CAC-D4FDCE288D04}" dt="2024-09-17T18:47:13.873" v="86" actId="6264"/>
          <ac:spMkLst>
            <pc:docMk/>
            <pc:sldMk cId="1450091703" sldId="259"/>
            <ac:spMk id="2" creationId="{AB714723-DAAB-9A5C-1DD7-90E774D0182C}"/>
          </ac:spMkLst>
        </pc:spChg>
        <pc:spChg chg="add del mod">
          <ac:chgData name="Samuel Kim" userId="0b4e8f1a-35cc-4769-966d-024c662a6df8" providerId="ADAL" clId="{72BA0216-2E34-45A0-8CAC-D4FDCE288D04}" dt="2024-09-17T18:47:13.873" v="86" actId="6264"/>
          <ac:spMkLst>
            <pc:docMk/>
            <pc:sldMk cId="1450091703" sldId="259"/>
            <ac:spMk id="3" creationId="{11AD6502-E198-2C4E-68EE-11877696C23F}"/>
          </ac:spMkLst>
        </pc:spChg>
        <pc:spChg chg="mod ord">
          <ac:chgData name="Samuel Kim" userId="0b4e8f1a-35cc-4769-966d-024c662a6df8" providerId="ADAL" clId="{72BA0216-2E34-45A0-8CAC-D4FDCE288D04}" dt="2024-09-17T18:47:22.198" v="92" actId="27636"/>
          <ac:spMkLst>
            <pc:docMk/>
            <pc:sldMk cId="1450091703" sldId="259"/>
            <ac:spMk id="4" creationId="{1DA6BF12-AF7D-9F16-7647-20A174244D02}"/>
          </ac:spMkLst>
        </pc:spChg>
        <pc:spChg chg="add del mod">
          <ac:chgData name="Samuel Kim" userId="0b4e8f1a-35cc-4769-966d-024c662a6df8" providerId="ADAL" clId="{72BA0216-2E34-45A0-8CAC-D4FDCE288D04}" dt="2024-09-17T18:47:13.873" v="86" actId="6264"/>
          <ac:spMkLst>
            <pc:docMk/>
            <pc:sldMk cId="1450091703" sldId="259"/>
            <ac:spMk id="5" creationId="{C5B9679E-A60F-AB85-2FCF-A54BEF1B9F34}"/>
          </ac:spMkLst>
        </pc:spChg>
        <pc:spChg chg="add del mod ord">
          <ac:chgData name="Samuel Kim" userId="0b4e8f1a-35cc-4769-966d-024c662a6df8" providerId="ADAL" clId="{72BA0216-2E34-45A0-8CAC-D4FDCE288D04}" dt="2024-09-17T18:47:13.873" v="86" actId="6264"/>
          <ac:spMkLst>
            <pc:docMk/>
            <pc:sldMk cId="1450091703" sldId="259"/>
            <ac:spMk id="6" creationId="{35A3E24A-DD33-67E5-3C06-0370ED38AF25}"/>
          </ac:spMkLst>
        </pc:spChg>
        <pc:spChg chg="add del mod ord">
          <ac:chgData name="Samuel Kim" userId="0b4e8f1a-35cc-4769-966d-024c662a6df8" providerId="ADAL" clId="{72BA0216-2E34-45A0-8CAC-D4FDCE288D04}" dt="2024-09-17T18:47:13.873" v="86" actId="6264"/>
          <ac:spMkLst>
            <pc:docMk/>
            <pc:sldMk cId="1450091703" sldId="259"/>
            <ac:spMk id="7" creationId="{FE11868C-F23A-0673-575F-1AA3EA101835}"/>
          </ac:spMkLst>
        </pc:spChg>
        <pc:spChg chg="add del mod ord">
          <ac:chgData name="Samuel Kim" userId="0b4e8f1a-35cc-4769-966d-024c662a6df8" providerId="ADAL" clId="{72BA0216-2E34-45A0-8CAC-D4FDCE288D04}" dt="2024-09-17T18:47:13.873" v="86" actId="6264"/>
          <ac:spMkLst>
            <pc:docMk/>
            <pc:sldMk cId="1450091703" sldId="259"/>
            <ac:spMk id="8" creationId="{3EB2B1B5-9765-DE3B-FA94-6C9581D56945}"/>
          </ac:spMkLst>
        </pc:spChg>
        <pc:spChg chg="mod ord">
          <ac:chgData name="Samuel Kim" userId="0b4e8f1a-35cc-4769-966d-024c662a6df8" providerId="ADAL" clId="{72BA0216-2E34-45A0-8CAC-D4FDCE288D04}" dt="2024-09-17T18:47:13.873" v="86" actId="6264"/>
          <ac:spMkLst>
            <pc:docMk/>
            <pc:sldMk cId="1450091703" sldId="259"/>
            <ac:spMk id="9" creationId="{3907478C-ADEA-B146-97F5-5CC471CE6586}"/>
          </ac:spMkLst>
        </pc:spChg>
        <pc:spChg chg="add del mod ord">
          <ac:chgData name="Samuel Kim" userId="0b4e8f1a-35cc-4769-966d-024c662a6df8" providerId="ADAL" clId="{72BA0216-2E34-45A0-8CAC-D4FDCE288D04}" dt="2024-09-17T18:47:13.873" v="86" actId="6264"/>
          <ac:spMkLst>
            <pc:docMk/>
            <pc:sldMk cId="1450091703" sldId="259"/>
            <ac:spMk id="10" creationId="{5BB75422-BBC0-C3B1-58EC-13FAFDFEC311}"/>
          </ac:spMkLst>
        </pc:spChg>
        <pc:spChg chg="add del mod ord">
          <ac:chgData name="Samuel Kim" userId="0b4e8f1a-35cc-4769-966d-024c662a6df8" providerId="ADAL" clId="{72BA0216-2E34-45A0-8CAC-D4FDCE288D04}" dt="2024-09-17T18:47:13.873" v="86" actId="6264"/>
          <ac:spMkLst>
            <pc:docMk/>
            <pc:sldMk cId="1450091703" sldId="259"/>
            <ac:spMk id="11" creationId="{CDB2C2B7-2A00-89FA-F6A6-3C1232A71AA9}"/>
          </ac:spMkLst>
        </pc:spChg>
        <pc:spChg chg="add del mod ord">
          <ac:chgData name="Samuel Kim" userId="0b4e8f1a-35cc-4769-966d-024c662a6df8" providerId="ADAL" clId="{72BA0216-2E34-45A0-8CAC-D4FDCE288D04}" dt="2024-09-17T18:47:13.873" v="86" actId="6264"/>
          <ac:spMkLst>
            <pc:docMk/>
            <pc:sldMk cId="1450091703" sldId="259"/>
            <ac:spMk id="12" creationId="{5FF40060-AF7D-141E-1938-55B27827AB7E}"/>
          </ac:spMkLst>
        </pc:spChg>
        <pc:spChg chg="add del mod ord">
          <ac:chgData name="Samuel Kim" userId="0b4e8f1a-35cc-4769-966d-024c662a6df8" providerId="ADAL" clId="{72BA0216-2E34-45A0-8CAC-D4FDCE288D04}" dt="2024-09-17T18:47:13.873" v="86" actId="6264"/>
          <ac:spMkLst>
            <pc:docMk/>
            <pc:sldMk cId="1450091703" sldId="259"/>
            <ac:spMk id="13" creationId="{FCE24D5C-7EA1-E828-B407-47D795453976}"/>
          </ac:spMkLst>
        </pc:spChg>
        <pc:spChg chg="add del mod ord">
          <ac:chgData name="Samuel Kim" userId="0b4e8f1a-35cc-4769-966d-024c662a6df8" providerId="ADAL" clId="{72BA0216-2E34-45A0-8CAC-D4FDCE288D04}" dt="2024-09-17T18:47:13.873" v="86" actId="6264"/>
          <ac:spMkLst>
            <pc:docMk/>
            <pc:sldMk cId="1450091703" sldId="259"/>
            <ac:spMk id="14" creationId="{EC6B8310-6FF6-78FF-7BD1-7882257BB6F2}"/>
          </ac:spMkLst>
        </pc:spChg>
        <pc:spChg chg="add del mod ord">
          <ac:chgData name="Samuel Kim" userId="0b4e8f1a-35cc-4769-966d-024c662a6df8" providerId="ADAL" clId="{72BA0216-2E34-45A0-8CAC-D4FDCE288D04}" dt="2024-09-17T18:47:13.873" v="86" actId="6264"/>
          <ac:spMkLst>
            <pc:docMk/>
            <pc:sldMk cId="1450091703" sldId="259"/>
            <ac:spMk id="15" creationId="{D204D782-F34D-1405-AC60-5E989BE9C62B}"/>
          </ac:spMkLst>
        </pc:spChg>
        <pc:spChg chg="add del mod ord">
          <ac:chgData name="Samuel Kim" userId="0b4e8f1a-35cc-4769-966d-024c662a6df8" providerId="ADAL" clId="{72BA0216-2E34-45A0-8CAC-D4FDCE288D04}" dt="2024-09-17T18:47:13.873" v="86" actId="6264"/>
          <ac:spMkLst>
            <pc:docMk/>
            <pc:sldMk cId="1450091703" sldId="259"/>
            <ac:spMk id="16" creationId="{454A15FC-9DBB-10E3-CE26-807BA2AA3205}"/>
          </ac:spMkLst>
        </pc:spChg>
        <pc:spChg chg="add del mod ord">
          <ac:chgData name="Samuel Kim" userId="0b4e8f1a-35cc-4769-966d-024c662a6df8" providerId="ADAL" clId="{72BA0216-2E34-45A0-8CAC-D4FDCE288D04}" dt="2024-09-17T18:47:13.873" v="86" actId="6264"/>
          <ac:spMkLst>
            <pc:docMk/>
            <pc:sldMk cId="1450091703" sldId="259"/>
            <ac:spMk id="17" creationId="{ACC94654-68F8-98B4-E375-B67686F26FDB}"/>
          </ac:spMkLst>
        </pc:spChg>
        <pc:spChg chg="add del mod ord">
          <ac:chgData name="Samuel Kim" userId="0b4e8f1a-35cc-4769-966d-024c662a6df8" providerId="ADAL" clId="{72BA0216-2E34-45A0-8CAC-D4FDCE288D04}" dt="2024-09-17T18:47:13.873" v="86" actId="6264"/>
          <ac:spMkLst>
            <pc:docMk/>
            <pc:sldMk cId="1450091703" sldId="259"/>
            <ac:spMk id="18" creationId="{C705CD34-19A1-D731-17CF-176CC25A5DC0}"/>
          </ac:spMkLst>
        </pc:spChg>
        <pc:spChg chg="add del mod ord">
          <ac:chgData name="Samuel Kim" userId="0b4e8f1a-35cc-4769-966d-024c662a6df8" providerId="ADAL" clId="{72BA0216-2E34-45A0-8CAC-D4FDCE288D04}" dt="2024-09-17T18:47:13.873" v="86" actId="6264"/>
          <ac:spMkLst>
            <pc:docMk/>
            <pc:sldMk cId="1450091703" sldId="259"/>
            <ac:spMk id="19" creationId="{705C31F6-6F4C-27DE-5515-BBFA0F835414}"/>
          </ac:spMkLst>
        </pc:spChg>
        <pc:spChg chg="add del mod ord">
          <ac:chgData name="Samuel Kim" userId="0b4e8f1a-35cc-4769-966d-024c662a6df8" providerId="ADAL" clId="{72BA0216-2E34-45A0-8CAC-D4FDCE288D04}" dt="2024-09-17T18:47:13.873" v="86" actId="6264"/>
          <ac:spMkLst>
            <pc:docMk/>
            <pc:sldMk cId="1450091703" sldId="259"/>
            <ac:spMk id="20" creationId="{9EE083D5-9F03-BEFF-A9F6-E417732D09B4}"/>
          </ac:spMkLst>
        </pc:spChg>
        <pc:spChg chg="add del mod ord">
          <ac:chgData name="Samuel Kim" userId="0b4e8f1a-35cc-4769-966d-024c662a6df8" providerId="ADAL" clId="{72BA0216-2E34-45A0-8CAC-D4FDCE288D04}" dt="2024-09-17T18:47:13.873" v="86" actId="6264"/>
          <ac:spMkLst>
            <pc:docMk/>
            <pc:sldMk cId="1450091703" sldId="259"/>
            <ac:spMk id="21" creationId="{D6C47D19-03DE-1DAF-B85A-C297A2932B44}"/>
          </ac:spMkLst>
        </pc:spChg>
        <pc:spChg chg="add del mod ord">
          <ac:chgData name="Samuel Kim" userId="0b4e8f1a-35cc-4769-966d-024c662a6df8" providerId="ADAL" clId="{72BA0216-2E34-45A0-8CAC-D4FDCE288D04}" dt="2024-09-17T18:47:13.873" v="86" actId="6264"/>
          <ac:spMkLst>
            <pc:docMk/>
            <pc:sldMk cId="1450091703" sldId="259"/>
            <ac:spMk id="22" creationId="{38C5BB07-E4BD-A6ED-4062-B7EC5575719D}"/>
          </ac:spMkLst>
        </pc:spChg>
        <pc:spChg chg="add del mod ord">
          <ac:chgData name="Samuel Kim" userId="0b4e8f1a-35cc-4769-966d-024c662a6df8" providerId="ADAL" clId="{72BA0216-2E34-45A0-8CAC-D4FDCE288D04}" dt="2024-09-17T18:47:13.873" v="86" actId="6264"/>
          <ac:spMkLst>
            <pc:docMk/>
            <pc:sldMk cId="1450091703" sldId="259"/>
            <ac:spMk id="23" creationId="{1A2DCA33-1974-5901-80E1-D918BF8BC183}"/>
          </ac:spMkLst>
        </pc:spChg>
        <pc:spChg chg="add del mod ord">
          <ac:chgData name="Samuel Kim" userId="0b4e8f1a-35cc-4769-966d-024c662a6df8" providerId="ADAL" clId="{72BA0216-2E34-45A0-8CAC-D4FDCE288D04}" dt="2024-09-17T18:47:13.873" v="86" actId="6264"/>
          <ac:spMkLst>
            <pc:docMk/>
            <pc:sldMk cId="1450091703" sldId="259"/>
            <ac:spMk id="24" creationId="{F64EEE9F-91EE-8026-F61E-DE5EC59B94B4}"/>
          </ac:spMkLst>
        </pc:spChg>
        <pc:spChg chg="add del mod ord">
          <ac:chgData name="Samuel Kim" userId="0b4e8f1a-35cc-4769-966d-024c662a6df8" providerId="ADAL" clId="{72BA0216-2E34-45A0-8CAC-D4FDCE288D04}" dt="2024-09-17T18:47:13.873" v="86" actId="6264"/>
          <ac:spMkLst>
            <pc:docMk/>
            <pc:sldMk cId="1450091703" sldId="259"/>
            <ac:spMk id="25" creationId="{EB83CF7E-0ED1-F908-BBB6-BB6C44676956}"/>
          </ac:spMkLst>
        </pc:spChg>
        <pc:spChg chg="add del mod ord">
          <ac:chgData name="Samuel Kim" userId="0b4e8f1a-35cc-4769-966d-024c662a6df8" providerId="ADAL" clId="{72BA0216-2E34-45A0-8CAC-D4FDCE288D04}" dt="2024-09-17T18:47:13.873" v="86" actId="6264"/>
          <ac:spMkLst>
            <pc:docMk/>
            <pc:sldMk cId="1450091703" sldId="259"/>
            <ac:spMk id="26" creationId="{FCF6FA10-0334-62B5-0B01-3AF50E5E2BED}"/>
          </ac:spMkLst>
        </pc:spChg>
        <pc:spChg chg="mod ord">
          <ac:chgData name="Samuel Kim" userId="0b4e8f1a-35cc-4769-966d-024c662a6df8" providerId="ADAL" clId="{72BA0216-2E34-45A0-8CAC-D4FDCE288D04}" dt="2024-09-17T18:47:13.873" v="86" actId="6264"/>
          <ac:spMkLst>
            <pc:docMk/>
            <pc:sldMk cId="1450091703" sldId="259"/>
            <ac:spMk id="49" creationId="{F97A80AC-A925-D2BD-03EF-80EA95EAD120}"/>
          </ac:spMkLst>
        </pc:spChg>
      </pc:sldChg>
      <pc:sldChg chg="modSp mod">
        <pc:chgData name="Samuel Kim" userId="0b4e8f1a-35cc-4769-966d-024c662a6df8" providerId="ADAL" clId="{72BA0216-2E34-45A0-8CAC-D4FDCE288D04}" dt="2024-09-17T18:47:33.392" v="94" actId="1076"/>
        <pc:sldMkLst>
          <pc:docMk/>
          <pc:sldMk cId="357199285" sldId="1080"/>
        </pc:sldMkLst>
        <pc:picChg chg="mod">
          <ac:chgData name="Samuel Kim" userId="0b4e8f1a-35cc-4769-966d-024c662a6df8" providerId="ADAL" clId="{72BA0216-2E34-45A0-8CAC-D4FDCE288D04}" dt="2024-09-17T18:47:33.392" v="94" actId="1076"/>
          <ac:picMkLst>
            <pc:docMk/>
            <pc:sldMk cId="357199285" sldId="1080"/>
            <ac:picMk id="7" creationId="{ED637EB3-A373-B780-DE04-0FB8FFADFED3}"/>
          </ac:picMkLst>
        </pc:picChg>
      </pc:sldChg>
      <pc:sldChg chg="addSp delSp modSp mod modClrScheme modCm chgLayout">
        <pc:chgData name="Samuel Kim" userId="0b4e8f1a-35cc-4769-966d-024c662a6df8" providerId="ADAL" clId="{72BA0216-2E34-45A0-8CAC-D4FDCE288D04}" dt="2024-09-17T18:47:00.552" v="62" actId="478"/>
        <pc:sldMkLst>
          <pc:docMk/>
          <pc:sldMk cId="2175414920" sldId="1083"/>
        </pc:sldMkLst>
        <pc:spChg chg="add del mod ord">
          <ac:chgData name="Samuel Kim" userId="0b4e8f1a-35cc-4769-966d-024c662a6df8" providerId="ADAL" clId="{72BA0216-2E34-45A0-8CAC-D4FDCE288D04}" dt="2024-09-17T18:46:46.539" v="37" actId="6264"/>
          <ac:spMkLst>
            <pc:docMk/>
            <pc:sldMk cId="2175414920" sldId="1083"/>
            <ac:spMk id="2" creationId="{A0A4076D-A0A7-75A9-7550-99D13D2DCBC1}"/>
          </ac:spMkLst>
        </pc:spChg>
        <pc:spChg chg="add del mod ord">
          <ac:chgData name="Samuel Kim" userId="0b4e8f1a-35cc-4769-966d-024c662a6df8" providerId="ADAL" clId="{72BA0216-2E34-45A0-8CAC-D4FDCE288D04}" dt="2024-09-17T18:46:46.539" v="37" actId="6264"/>
          <ac:spMkLst>
            <pc:docMk/>
            <pc:sldMk cId="2175414920" sldId="1083"/>
            <ac:spMk id="3" creationId="{DD7BE7DE-9A49-6658-845C-C4EB4BA9B3FC}"/>
          </ac:spMkLst>
        </pc:spChg>
        <pc:spChg chg="mod ord">
          <ac:chgData name="Samuel Kim" userId="0b4e8f1a-35cc-4769-966d-024c662a6df8" providerId="ADAL" clId="{72BA0216-2E34-45A0-8CAC-D4FDCE288D04}" dt="2024-09-17T18:46:57.778" v="61" actId="948"/>
          <ac:spMkLst>
            <pc:docMk/>
            <pc:sldMk cId="2175414920" sldId="1083"/>
            <ac:spMk id="4" creationId="{318E8959-2BBD-DF9F-198D-3F2A0AC770A9}"/>
          </ac:spMkLst>
        </pc:spChg>
        <pc:spChg chg="add del mod ord">
          <ac:chgData name="Samuel Kim" userId="0b4e8f1a-35cc-4769-966d-024c662a6df8" providerId="ADAL" clId="{72BA0216-2E34-45A0-8CAC-D4FDCE288D04}" dt="2024-09-17T18:46:46.539" v="37" actId="6264"/>
          <ac:spMkLst>
            <pc:docMk/>
            <pc:sldMk cId="2175414920" sldId="1083"/>
            <ac:spMk id="5" creationId="{BE7E38B2-6A05-EA18-DBAB-B6F8A6F5F198}"/>
          </ac:spMkLst>
        </pc:spChg>
        <pc:spChg chg="add del mod ord">
          <ac:chgData name="Samuel Kim" userId="0b4e8f1a-35cc-4769-966d-024c662a6df8" providerId="ADAL" clId="{72BA0216-2E34-45A0-8CAC-D4FDCE288D04}" dt="2024-09-17T18:46:46.539" v="37" actId="6264"/>
          <ac:spMkLst>
            <pc:docMk/>
            <pc:sldMk cId="2175414920" sldId="1083"/>
            <ac:spMk id="6" creationId="{2CAA0129-7E03-4A8B-0C6E-3B5C14415E1F}"/>
          </ac:spMkLst>
        </pc:spChg>
        <pc:spChg chg="add del mod ord">
          <ac:chgData name="Samuel Kim" userId="0b4e8f1a-35cc-4769-966d-024c662a6df8" providerId="ADAL" clId="{72BA0216-2E34-45A0-8CAC-D4FDCE288D04}" dt="2024-09-17T18:46:46.539" v="37" actId="6264"/>
          <ac:spMkLst>
            <pc:docMk/>
            <pc:sldMk cId="2175414920" sldId="1083"/>
            <ac:spMk id="7" creationId="{8EEC3A4C-4639-1D90-5D8E-1BA3C0CD8BB7}"/>
          </ac:spMkLst>
        </pc:spChg>
        <pc:spChg chg="add del mod ord">
          <ac:chgData name="Samuel Kim" userId="0b4e8f1a-35cc-4769-966d-024c662a6df8" providerId="ADAL" clId="{72BA0216-2E34-45A0-8CAC-D4FDCE288D04}" dt="2024-09-17T18:46:46.539" v="37" actId="6264"/>
          <ac:spMkLst>
            <pc:docMk/>
            <pc:sldMk cId="2175414920" sldId="1083"/>
            <ac:spMk id="8" creationId="{779EA0B0-E652-9E27-1DBB-C59FEDFFD1A2}"/>
          </ac:spMkLst>
        </pc:spChg>
        <pc:spChg chg="add del mod ord">
          <ac:chgData name="Samuel Kim" userId="0b4e8f1a-35cc-4769-966d-024c662a6df8" providerId="ADAL" clId="{72BA0216-2E34-45A0-8CAC-D4FDCE288D04}" dt="2024-09-17T18:46:46.539" v="37" actId="6264"/>
          <ac:spMkLst>
            <pc:docMk/>
            <pc:sldMk cId="2175414920" sldId="1083"/>
            <ac:spMk id="9" creationId="{0ED7BCFA-E275-8688-D7B6-94CE09109A89}"/>
          </ac:spMkLst>
        </pc:spChg>
        <pc:spChg chg="add del mod ord">
          <ac:chgData name="Samuel Kim" userId="0b4e8f1a-35cc-4769-966d-024c662a6df8" providerId="ADAL" clId="{72BA0216-2E34-45A0-8CAC-D4FDCE288D04}" dt="2024-09-17T18:46:46.539" v="37" actId="6264"/>
          <ac:spMkLst>
            <pc:docMk/>
            <pc:sldMk cId="2175414920" sldId="1083"/>
            <ac:spMk id="10" creationId="{8820AAC8-2B8D-048A-7893-2B57AAD5CB60}"/>
          </ac:spMkLst>
        </pc:spChg>
        <pc:spChg chg="add del mod ord">
          <ac:chgData name="Samuel Kim" userId="0b4e8f1a-35cc-4769-966d-024c662a6df8" providerId="ADAL" clId="{72BA0216-2E34-45A0-8CAC-D4FDCE288D04}" dt="2024-09-17T18:46:46.539" v="37" actId="6264"/>
          <ac:spMkLst>
            <pc:docMk/>
            <pc:sldMk cId="2175414920" sldId="1083"/>
            <ac:spMk id="11" creationId="{7F2C0BE3-179F-F38E-B34E-DD11D42EC12E}"/>
          </ac:spMkLst>
        </pc:spChg>
        <pc:spChg chg="add del mod ord">
          <ac:chgData name="Samuel Kim" userId="0b4e8f1a-35cc-4769-966d-024c662a6df8" providerId="ADAL" clId="{72BA0216-2E34-45A0-8CAC-D4FDCE288D04}" dt="2024-09-17T18:46:46.539" v="37" actId="6264"/>
          <ac:spMkLst>
            <pc:docMk/>
            <pc:sldMk cId="2175414920" sldId="1083"/>
            <ac:spMk id="12" creationId="{660698DE-8C9C-C514-B6B1-9F1C94C2784D}"/>
          </ac:spMkLst>
        </pc:spChg>
        <pc:spChg chg="add del mod ord">
          <ac:chgData name="Samuel Kim" userId="0b4e8f1a-35cc-4769-966d-024c662a6df8" providerId="ADAL" clId="{72BA0216-2E34-45A0-8CAC-D4FDCE288D04}" dt="2024-09-17T18:46:46.539" v="37" actId="6264"/>
          <ac:spMkLst>
            <pc:docMk/>
            <pc:sldMk cId="2175414920" sldId="1083"/>
            <ac:spMk id="13" creationId="{1EA47742-700E-F8E5-A4E1-A771045CDCCE}"/>
          </ac:spMkLst>
        </pc:spChg>
        <pc:spChg chg="add del mod ord">
          <ac:chgData name="Samuel Kim" userId="0b4e8f1a-35cc-4769-966d-024c662a6df8" providerId="ADAL" clId="{72BA0216-2E34-45A0-8CAC-D4FDCE288D04}" dt="2024-09-17T18:46:46.539" v="37" actId="6264"/>
          <ac:spMkLst>
            <pc:docMk/>
            <pc:sldMk cId="2175414920" sldId="1083"/>
            <ac:spMk id="14" creationId="{87757E16-4C59-C29E-89B6-1950F35AF126}"/>
          </ac:spMkLst>
        </pc:spChg>
        <pc:spChg chg="add del mod ord">
          <ac:chgData name="Samuel Kim" userId="0b4e8f1a-35cc-4769-966d-024c662a6df8" providerId="ADAL" clId="{72BA0216-2E34-45A0-8CAC-D4FDCE288D04}" dt="2024-09-17T18:46:46.539" v="37" actId="6264"/>
          <ac:spMkLst>
            <pc:docMk/>
            <pc:sldMk cId="2175414920" sldId="1083"/>
            <ac:spMk id="15" creationId="{B2EEF866-DF47-9A2B-ECF2-503F446AA1F2}"/>
          </ac:spMkLst>
        </pc:spChg>
        <pc:spChg chg="add del mod ord">
          <ac:chgData name="Samuel Kim" userId="0b4e8f1a-35cc-4769-966d-024c662a6df8" providerId="ADAL" clId="{72BA0216-2E34-45A0-8CAC-D4FDCE288D04}" dt="2024-09-17T18:46:46.539" v="37" actId="6264"/>
          <ac:spMkLst>
            <pc:docMk/>
            <pc:sldMk cId="2175414920" sldId="1083"/>
            <ac:spMk id="16" creationId="{2C44E12F-7CFD-C669-E15C-70C887F72A3B}"/>
          </ac:spMkLst>
        </pc:spChg>
        <pc:spChg chg="add del mod ord">
          <ac:chgData name="Samuel Kim" userId="0b4e8f1a-35cc-4769-966d-024c662a6df8" providerId="ADAL" clId="{72BA0216-2E34-45A0-8CAC-D4FDCE288D04}" dt="2024-09-17T18:46:46.539" v="37" actId="6264"/>
          <ac:spMkLst>
            <pc:docMk/>
            <pc:sldMk cId="2175414920" sldId="1083"/>
            <ac:spMk id="17" creationId="{A47B1A6D-96DE-AAA9-5E0B-B9C187921AE4}"/>
          </ac:spMkLst>
        </pc:spChg>
        <pc:spChg chg="add del mod ord">
          <ac:chgData name="Samuel Kim" userId="0b4e8f1a-35cc-4769-966d-024c662a6df8" providerId="ADAL" clId="{72BA0216-2E34-45A0-8CAC-D4FDCE288D04}" dt="2024-09-17T18:46:46.539" v="37" actId="6264"/>
          <ac:spMkLst>
            <pc:docMk/>
            <pc:sldMk cId="2175414920" sldId="1083"/>
            <ac:spMk id="18" creationId="{26C26147-B50F-36E4-3F35-69A9F60849F3}"/>
          </ac:spMkLst>
        </pc:spChg>
        <pc:spChg chg="add del mod ord">
          <ac:chgData name="Samuel Kim" userId="0b4e8f1a-35cc-4769-966d-024c662a6df8" providerId="ADAL" clId="{72BA0216-2E34-45A0-8CAC-D4FDCE288D04}" dt="2024-09-17T18:46:46.539" v="37" actId="6264"/>
          <ac:spMkLst>
            <pc:docMk/>
            <pc:sldMk cId="2175414920" sldId="1083"/>
            <ac:spMk id="19" creationId="{FFF5EA32-185F-B1CD-035B-99E76A427D78}"/>
          </ac:spMkLst>
        </pc:spChg>
        <pc:spChg chg="add del mod ord">
          <ac:chgData name="Samuel Kim" userId="0b4e8f1a-35cc-4769-966d-024c662a6df8" providerId="ADAL" clId="{72BA0216-2E34-45A0-8CAC-D4FDCE288D04}" dt="2024-09-17T18:46:46.539" v="37" actId="6264"/>
          <ac:spMkLst>
            <pc:docMk/>
            <pc:sldMk cId="2175414920" sldId="1083"/>
            <ac:spMk id="20" creationId="{5D55782F-8BBA-6DBE-0550-9953645DDF3A}"/>
          </ac:spMkLst>
        </pc:spChg>
        <pc:spChg chg="add del mod ord">
          <ac:chgData name="Samuel Kim" userId="0b4e8f1a-35cc-4769-966d-024c662a6df8" providerId="ADAL" clId="{72BA0216-2E34-45A0-8CAC-D4FDCE288D04}" dt="2024-09-17T18:46:46.539" v="37" actId="6264"/>
          <ac:spMkLst>
            <pc:docMk/>
            <pc:sldMk cId="2175414920" sldId="1083"/>
            <ac:spMk id="21" creationId="{50A22E6B-B1CA-8D83-5545-4545CCAD8FCA}"/>
          </ac:spMkLst>
        </pc:spChg>
        <pc:spChg chg="add del mod ord">
          <ac:chgData name="Samuel Kim" userId="0b4e8f1a-35cc-4769-966d-024c662a6df8" providerId="ADAL" clId="{72BA0216-2E34-45A0-8CAC-D4FDCE288D04}" dt="2024-09-17T18:46:46.539" v="37" actId="6264"/>
          <ac:spMkLst>
            <pc:docMk/>
            <pc:sldMk cId="2175414920" sldId="1083"/>
            <ac:spMk id="22" creationId="{4B2D16D4-E01D-DEF3-6EE8-3ED6660AE575}"/>
          </ac:spMkLst>
        </pc:spChg>
        <pc:spChg chg="mod ord">
          <ac:chgData name="Samuel Kim" userId="0b4e8f1a-35cc-4769-966d-024c662a6df8" providerId="ADAL" clId="{72BA0216-2E34-45A0-8CAC-D4FDCE288D04}" dt="2024-09-17T18:46:46.539" v="37" actId="6264"/>
          <ac:spMkLst>
            <pc:docMk/>
            <pc:sldMk cId="2175414920" sldId="1083"/>
            <ac:spMk id="23" creationId="{9D1AC14C-4F80-54B1-D7AD-3B943032C31D}"/>
          </ac:spMkLst>
        </pc:spChg>
        <pc:spChg chg="add del mod">
          <ac:chgData name="Samuel Kim" userId="0b4e8f1a-35cc-4769-966d-024c662a6df8" providerId="ADAL" clId="{72BA0216-2E34-45A0-8CAC-D4FDCE288D04}" dt="2024-09-17T18:46:46.539" v="37" actId="6264"/>
          <ac:spMkLst>
            <pc:docMk/>
            <pc:sldMk cId="2175414920" sldId="1083"/>
            <ac:spMk id="24" creationId="{06DC5DD2-CB28-6304-570F-C4CE1E6783C5}"/>
          </ac:spMkLst>
        </pc:spChg>
        <pc:spChg chg="add del mod">
          <ac:chgData name="Samuel Kim" userId="0b4e8f1a-35cc-4769-966d-024c662a6df8" providerId="ADAL" clId="{72BA0216-2E34-45A0-8CAC-D4FDCE288D04}" dt="2024-09-17T18:46:46.539" v="37" actId="6264"/>
          <ac:spMkLst>
            <pc:docMk/>
            <pc:sldMk cId="2175414920" sldId="1083"/>
            <ac:spMk id="25" creationId="{E0A47111-16C6-0F4B-3392-AA6F3D6EDA56}"/>
          </ac:spMkLst>
        </pc:spChg>
        <pc:spChg chg="add del mod">
          <ac:chgData name="Samuel Kim" userId="0b4e8f1a-35cc-4769-966d-024c662a6df8" providerId="ADAL" clId="{72BA0216-2E34-45A0-8CAC-D4FDCE288D04}" dt="2024-09-17T18:46:46.539" v="37" actId="6264"/>
          <ac:spMkLst>
            <pc:docMk/>
            <pc:sldMk cId="2175414920" sldId="1083"/>
            <ac:spMk id="26" creationId="{AD31494A-104F-8D5B-0627-2688CE116D9F}"/>
          </ac:spMkLst>
        </pc:spChg>
        <pc:spChg chg="add del mod ord">
          <ac:chgData name="Samuel Kim" userId="0b4e8f1a-35cc-4769-966d-024c662a6df8" providerId="ADAL" clId="{72BA0216-2E34-45A0-8CAC-D4FDCE288D04}" dt="2024-09-17T18:47:00.552" v="62" actId="478"/>
          <ac:spMkLst>
            <pc:docMk/>
            <pc:sldMk cId="2175414920" sldId="1083"/>
            <ac:spMk id="27" creationId="{95502C4C-FFD9-A6A6-6FCD-42559ACA9AA7}"/>
          </ac:spMkLst>
        </pc:spChg>
        <pc:spChg chg="add del mod ord">
          <ac:chgData name="Samuel Kim" userId="0b4e8f1a-35cc-4769-966d-024c662a6df8" providerId="ADAL" clId="{72BA0216-2E34-45A0-8CAC-D4FDCE288D04}" dt="2024-09-17T18:47:00.552" v="62" actId="478"/>
          <ac:spMkLst>
            <pc:docMk/>
            <pc:sldMk cId="2175414920" sldId="1083"/>
            <ac:spMk id="28" creationId="{4269B02C-3D93-C6F9-0620-39F0DDAE4B26}"/>
          </ac:spMkLst>
        </pc:spChg>
        <pc:spChg chg="add del mod ord">
          <ac:chgData name="Samuel Kim" userId="0b4e8f1a-35cc-4769-966d-024c662a6df8" providerId="ADAL" clId="{72BA0216-2E34-45A0-8CAC-D4FDCE288D04}" dt="2024-09-17T18:47:00.552" v="62" actId="478"/>
          <ac:spMkLst>
            <pc:docMk/>
            <pc:sldMk cId="2175414920" sldId="1083"/>
            <ac:spMk id="29" creationId="{A12B0F65-8D09-8403-82FC-524DEBFE52F5}"/>
          </ac:spMkLst>
        </pc:spChg>
        <pc:spChg chg="add del mod ord">
          <ac:chgData name="Samuel Kim" userId="0b4e8f1a-35cc-4769-966d-024c662a6df8" providerId="ADAL" clId="{72BA0216-2E34-45A0-8CAC-D4FDCE288D04}" dt="2024-09-17T18:47:00.552" v="62" actId="478"/>
          <ac:spMkLst>
            <pc:docMk/>
            <pc:sldMk cId="2175414920" sldId="1083"/>
            <ac:spMk id="30" creationId="{D7E9F58C-6D1A-2B9E-F049-DE2DF1434167}"/>
          </ac:spMkLst>
        </pc:spChg>
        <pc:spChg chg="mod ord">
          <ac:chgData name="Samuel Kim" userId="0b4e8f1a-35cc-4769-966d-024c662a6df8" providerId="ADAL" clId="{72BA0216-2E34-45A0-8CAC-D4FDCE288D04}" dt="2024-09-17T18:46:46.539" v="37" actId="6264"/>
          <ac:spMkLst>
            <pc:docMk/>
            <pc:sldMk cId="2175414920" sldId="1083"/>
            <ac:spMk id="31" creationId="{0DA32A48-674F-6B3B-AE7B-C89CEA768851}"/>
          </ac:spMkLst>
        </pc:spChg>
        <pc:spChg chg="add del mod ord">
          <ac:chgData name="Samuel Kim" userId="0b4e8f1a-35cc-4769-966d-024c662a6df8" providerId="ADAL" clId="{72BA0216-2E34-45A0-8CAC-D4FDCE288D04}" dt="2024-09-17T18:47:00.552" v="62" actId="478"/>
          <ac:spMkLst>
            <pc:docMk/>
            <pc:sldMk cId="2175414920" sldId="1083"/>
            <ac:spMk id="32" creationId="{B4EFEF07-F2C2-92FD-B718-E8D953C65994}"/>
          </ac:spMkLst>
        </pc:spChg>
        <pc:spChg chg="add del mod ord">
          <ac:chgData name="Samuel Kim" userId="0b4e8f1a-35cc-4769-966d-024c662a6df8" providerId="ADAL" clId="{72BA0216-2E34-45A0-8CAC-D4FDCE288D04}" dt="2024-09-17T18:47:00.552" v="62" actId="478"/>
          <ac:spMkLst>
            <pc:docMk/>
            <pc:sldMk cId="2175414920" sldId="1083"/>
            <ac:spMk id="33" creationId="{83B714A2-D751-DC5F-DD69-5C4A0D1B16BD}"/>
          </ac:spMkLst>
        </pc:spChg>
        <pc:spChg chg="add del mod ord">
          <ac:chgData name="Samuel Kim" userId="0b4e8f1a-35cc-4769-966d-024c662a6df8" providerId="ADAL" clId="{72BA0216-2E34-45A0-8CAC-D4FDCE288D04}" dt="2024-09-17T18:47:00.552" v="62" actId="478"/>
          <ac:spMkLst>
            <pc:docMk/>
            <pc:sldMk cId="2175414920" sldId="1083"/>
            <ac:spMk id="34" creationId="{095A5E03-56C3-1EB8-4B4F-7AB1307A3301}"/>
          </ac:spMkLst>
        </pc:spChg>
        <pc:spChg chg="add del mod ord">
          <ac:chgData name="Samuel Kim" userId="0b4e8f1a-35cc-4769-966d-024c662a6df8" providerId="ADAL" clId="{72BA0216-2E34-45A0-8CAC-D4FDCE288D04}" dt="2024-09-17T18:47:00.552" v="62" actId="478"/>
          <ac:spMkLst>
            <pc:docMk/>
            <pc:sldMk cId="2175414920" sldId="1083"/>
            <ac:spMk id="35" creationId="{DC146D09-4BE5-09AF-2E47-3F78B7DFA3E3}"/>
          </ac:spMkLst>
        </pc:spChg>
        <pc:spChg chg="add del mod ord">
          <ac:chgData name="Samuel Kim" userId="0b4e8f1a-35cc-4769-966d-024c662a6df8" providerId="ADAL" clId="{72BA0216-2E34-45A0-8CAC-D4FDCE288D04}" dt="2024-09-17T18:47:00.552" v="62" actId="478"/>
          <ac:spMkLst>
            <pc:docMk/>
            <pc:sldMk cId="2175414920" sldId="1083"/>
            <ac:spMk id="36" creationId="{6AD3FC19-13D6-AB6E-F42B-79E62144ACD2}"/>
          </ac:spMkLst>
        </pc:spChg>
        <pc:spChg chg="add del mod ord">
          <ac:chgData name="Samuel Kim" userId="0b4e8f1a-35cc-4769-966d-024c662a6df8" providerId="ADAL" clId="{72BA0216-2E34-45A0-8CAC-D4FDCE288D04}" dt="2024-09-17T18:47:00.552" v="62" actId="478"/>
          <ac:spMkLst>
            <pc:docMk/>
            <pc:sldMk cId="2175414920" sldId="1083"/>
            <ac:spMk id="37" creationId="{A76EC263-BCA6-3315-E607-FFC518E5CBBC}"/>
          </ac:spMkLst>
        </pc:spChg>
        <pc:spChg chg="add del mod ord">
          <ac:chgData name="Samuel Kim" userId="0b4e8f1a-35cc-4769-966d-024c662a6df8" providerId="ADAL" clId="{72BA0216-2E34-45A0-8CAC-D4FDCE288D04}" dt="2024-09-17T18:47:00.552" v="62" actId="478"/>
          <ac:spMkLst>
            <pc:docMk/>
            <pc:sldMk cId="2175414920" sldId="1083"/>
            <ac:spMk id="38" creationId="{A1BB7B79-B470-37E1-62ED-E4E393A6EA37}"/>
          </ac:spMkLst>
        </pc:spChg>
        <pc:spChg chg="add del mod ord">
          <ac:chgData name="Samuel Kim" userId="0b4e8f1a-35cc-4769-966d-024c662a6df8" providerId="ADAL" clId="{72BA0216-2E34-45A0-8CAC-D4FDCE288D04}" dt="2024-09-17T18:47:00.552" v="62" actId="478"/>
          <ac:spMkLst>
            <pc:docMk/>
            <pc:sldMk cId="2175414920" sldId="1083"/>
            <ac:spMk id="39" creationId="{F354DAF0-DDCA-7164-CB1E-408BA1CD6AF4}"/>
          </ac:spMkLst>
        </pc:spChg>
        <pc:spChg chg="add del mod ord">
          <ac:chgData name="Samuel Kim" userId="0b4e8f1a-35cc-4769-966d-024c662a6df8" providerId="ADAL" clId="{72BA0216-2E34-45A0-8CAC-D4FDCE288D04}" dt="2024-09-17T18:47:00.552" v="62" actId="478"/>
          <ac:spMkLst>
            <pc:docMk/>
            <pc:sldMk cId="2175414920" sldId="1083"/>
            <ac:spMk id="40" creationId="{C25CDEF2-8100-2F08-4FB6-07515C402B78}"/>
          </ac:spMkLst>
        </pc:spChg>
        <pc:spChg chg="add del mod ord">
          <ac:chgData name="Samuel Kim" userId="0b4e8f1a-35cc-4769-966d-024c662a6df8" providerId="ADAL" clId="{72BA0216-2E34-45A0-8CAC-D4FDCE288D04}" dt="2024-09-17T18:47:00.552" v="62" actId="478"/>
          <ac:spMkLst>
            <pc:docMk/>
            <pc:sldMk cId="2175414920" sldId="1083"/>
            <ac:spMk id="41" creationId="{1CD16F9B-7391-7834-C32B-31DE147A2790}"/>
          </ac:spMkLst>
        </pc:spChg>
        <pc:spChg chg="add del mod ord">
          <ac:chgData name="Samuel Kim" userId="0b4e8f1a-35cc-4769-966d-024c662a6df8" providerId="ADAL" clId="{72BA0216-2E34-45A0-8CAC-D4FDCE288D04}" dt="2024-09-17T18:47:00.552" v="62" actId="478"/>
          <ac:spMkLst>
            <pc:docMk/>
            <pc:sldMk cId="2175414920" sldId="1083"/>
            <ac:spMk id="42" creationId="{BA88F4A3-F6F1-52AB-6017-63F5C426AAA0}"/>
          </ac:spMkLst>
        </pc:spChg>
        <pc:spChg chg="add del mod ord">
          <ac:chgData name="Samuel Kim" userId="0b4e8f1a-35cc-4769-966d-024c662a6df8" providerId="ADAL" clId="{72BA0216-2E34-45A0-8CAC-D4FDCE288D04}" dt="2024-09-17T18:47:00.552" v="62" actId="478"/>
          <ac:spMkLst>
            <pc:docMk/>
            <pc:sldMk cId="2175414920" sldId="1083"/>
            <ac:spMk id="43" creationId="{9A1C5129-FA75-91E1-ECE0-24E595E70DB5}"/>
          </ac:spMkLst>
        </pc:spChg>
        <pc:spChg chg="add del mod ord">
          <ac:chgData name="Samuel Kim" userId="0b4e8f1a-35cc-4769-966d-024c662a6df8" providerId="ADAL" clId="{72BA0216-2E34-45A0-8CAC-D4FDCE288D04}" dt="2024-09-17T18:47:00.552" v="62" actId="478"/>
          <ac:spMkLst>
            <pc:docMk/>
            <pc:sldMk cId="2175414920" sldId="1083"/>
            <ac:spMk id="44" creationId="{C48EFC2C-2119-90D4-01BF-DC164FF97A8A}"/>
          </ac:spMkLst>
        </pc:spChg>
        <pc:spChg chg="add del mod ord">
          <ac:chgData name="Samuel Kim" userId="0b4e8f1a-35cc-4769-966d-024c662a6df8" providerId="ADAL" clId="{72BA0216-2E34-45A0-8CAC-D4FDCE288D04}" dt="2024-09-17T18:47:00.552" v="62" actId="478"/>
          <ac:spMkLst>
            <pc:docMk/>
            <pc:sldMk cId="2175414920" sldId="1083"/>
            <ac:spMk id="45" creationId="{16729277-168E-C5BB-F552-93BB0EF3A9D3}"/>
          </ac:spMkLst>
        </pc:spChg>
        <pc:spChg chg="add del mod ord">
          <ac:chgData name="Samuel Kim" userId="0b4e8f1a-35cc-4769-966d-024c662a6df8" providerId="ADAL" clId="{72BA0216-2E34-45A0-8CAC-D4FDCE288D04}" dt="2024-09-17T18:47:00.552" v="62" actId="478"/>
          <ac:spMkLst>
            <pc:docMk/>
            <pc:sldMk cId="2175414920" sldId="1083"/>
            <ac:spMk id="46" creationId="{22DF2E01-4B4C-D4C0-12ED-9519F69DA0A1}"/>
          </ac:spMkLst>
        </pc:spChg>
        <pc:spChg chg="add del mod ord">
          <ac:chgData name="Samuel Kim" userId="0b4e8f1a-35cc-4769-966d-024c662a6df8" providerId="ADAL" clId="{72BA0216-2E34-45A0-8CAC-D4FDCE288D04}" dt="2024-09-17T18:47:00.552" v="62" actId="478"/>
          <ac:spMkLst>
            <pc:docMk/>
            <pc:sldMk cId="2175414920" sldId="1083"/>
            <ac:spMk id="47" creationId="{20FCD63A-19D7-05D9-BAAA-80F3CEF596EB}"/>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72BA0216-2E34-45A0-8CAC-D4FDCE288D04}" dt="2024-09-17T18:46:46.539" v="37" actId="6264"/>
              <pc2:cmMkLst xmlns:pc2="http://schemas.microsoft.com/office/powerpoint/2019/9/main/command">
                <pc:docMk/>
                <pc:sldMk cId="2175414920" sldId="1083"/>
                <pc2:cmMk id="{6618D27E-947F-436C-99AE-ABDA94E59444}"/>
              </pc2:cmMkLst>
            </pc226:cmChg>
          </p:ext>
        </pc:extLst>
      </pc:sldChg>
      <pc:sldChg chg="modSp mod">
        <pc:chgData name="Samuel Kim" userId="0b4e8f1a-35cc-4769-966d-024c662a6df8" providerId="ADAL" clId="{72BA0216-2E34-45A0-8CAC-D4FDCE288D04}" dt="2024-09-17T18:51:13.052" v="134" actId="404"/>
        <pc:sldMkLst>
          <pc:docMk/>
          <pc:sldMk cId="2220113067" sldId="1086"/>
        </pc:sldMkLst>
        <pc:spChg chg="mod">
          <ac:chgData name="Samuel Kim" userId="0b4e8f1a-35cc-4769-966d-024c662a6df8" providerId="ADAL" clId="{72BA0216-2E34-45A0-8CAC-D4FDCE288D04}" dt="2024-09-17T18:51:13.052" v="134" actId="404"/>
          <ac:spMkLst>
            <pc:docMk/>
            <pc:sldMk cId="2220113067" sldId="1086"/>
            <ac:spMk id="3" creationId="{EF04B9DE-EF84-E5B4-A64D-34155770FA88}"/>
          </ac:spMkLst>
        </pc:spChg>
      </pc:sldChg>
      <pc:sldChg chg="addSp delSp modSp mod chgLayout">
        <pc:chgData name="Samuel Kim" userId="0b4e8f1a-35cc-4769-966d-024c662a6df8" providerId="ADAL" clId="{72BA0216-2E34-45A0-8CAC-D4FDCE288D04}" dt="2024-09-17T18:54:22.354" v="182" actId="948"/>
        <pc:sldMkLst>
          <pc:docMk/>
          <pc:sldMk cId="4108149577" sldId="1087"/>
        </pc:sldMkLst>
        <pc:spChg chg="mod ord">
          <ac:chgData name="Samuel Kim" userId="0b4e8f1a-35cc-4769-966d-024c662a6df8" providerId="ADAL" clId="{72BA0216-2E34-45A0-8CAC-D4FDCE288D04}" dt="2024-09-17T18:53:29.987" v="172" actId="6264"/>
          <ac:spMkLst>
            <pc:docMk/>
            <pc:sldMk cId="4108149577" sldId="1087"/>
            <ac:spMk id="2" creationId="{60198DC5-49C1-2C57-0C9A-24F902B2D999}"/>
          </ac:spMkLst>
        </pc:spChg>
        <pc:spChg chg="mod ord">
          <ac:chgData name="Samuel Kim" userId="0b4e8f1a-35cc-4769-966d-024c662a6df8" providerId="ADAL" clId="{72BA0216-2E34-45A0-8CAC-D4FDCE288D04}" dt="2024-09-17T18:54:22.354" v="182" actId="948"/>
          <ac:spMkLst>
            <pc:docMk/>
            <pc:sldMk cId="4108149577" sldId="1087"/>
            <ac:spMk id="3" creationId="{62646236-584B-BD7D-F73E-F88EC514FF7B}"/>
          </ac:spMkLst>
        </pc:spChg>
        <pc:spChg chg="add del mod">
          <ac:chgData name="Samuel Kim" userId="0b4e8f1a-35cc-4769-966d-024c662a6df8" providerId="ADAL" clId="{72BA0216-2E34-45A0-8CAC-D4FDCE288D04}" dt="2024-09-17T18:53:29.987" v="172" actId="6264"/>
          <ac:spMkLst>
            <pc:docMk/>
            <pc:sldMk cId="4108149577" sldId="1087"/>
            <ac:spMk id="4" creationId="{5C92891E-8AD9-00CA-D3F2-62C1E0DAE7FD}"/>
          </ac:spMkLst>
        </pc:spChg>
        <pc:spChg chg="add del mod">
          <ac:chgData name="Samuel Kim" userId="0b4e8f1a-35cc-4769-966d-024c662a6df8" providerId="ADAL" clId="{72BA0216-2E34-45A0-8CAC-D4FDCE288D04}" dt="2024-09-17T18:53:29.987" v="172" actId="6264"/>
          <ac:spMkLst>
            <pc:docMk/>
            <pc:sldMk cId="4108149577" sldId="1087"/>
            <ac:spMk id="5" creationId="{6A9D4932-5354-A6A4-353A-E08FBB00285E}"/>
          </ac:spMkLst>
        </pc:spChg>
        <pc:spChg chg="add del mod">
          <ac:chgData name="Samuel Kim" userId="0b4e8f1a-35cc-4769-966d-024c662a6df8" providerId="ADAL" clId="{72BA0216-2E34-45A0-8CAC-D4FDCE288D04}" dt="2024-09-17T18:53:29.987" v="172" actId="6264"/>
          <ac:spMkLst>
            <pc:docMk/>
            <pc:sldMk cId="4108149577" sldId="1087"/>
            <ac:spMk id="6" creationId="{CD376C41-A1D2-BA92-7651-647B1A037D9D}"/>
          </ac:spMkLst>
        </pc:spChg>
        <pc:spChg chg="add del mod ord">
          <ac:chgData name="Samuel Kim" userId="0b4e8f1a-35cc-4769-966d-024c662a6df8" providerId="ADAL" clId="{72BA0216-2E34-45A0-8CAC-D4FDCE288D04}" dt="2024-09-17T18:53:29.987" v="172" actId="6264"/>
          <ac:spMkLst>
            <pc:docMk/>
            <pc:sldMk cId="4108149577" sldId="1087"/>
            <ac:spMk id="7" creationId="{B35D13F3-BAE2-D1D4-9309-388CB631EB82}"/>
          </ac:spMkLst>
        </pc:spChg>
        <pc:spChg chg="add del mod ord">
          <ac:chgData name="Samuel Kim" userId="0b4e8f1a-35cc-4769-966d-024c662a6df8" providerId="ADAL" clId="{72BA0216-2E34-45A0-8CAC-D4FDCE288D04}" dt="2024-09-17T18:53:29.987" v="172" actId="6264"/>
          <ac:spMkLst>
            <pc:docMk/>
            <pc:sldMk cId="4108149577" sldId="1087"/>
            <ac:spMk id="8" creationId="{8C0EAEBB-8244-748C-15FE-FAE0A188A740}"/>
          </ac:spMkLst>
        </pc:spChg>
        <pc:spChg chg="add del mod ord">
          <ac:chgData name="Samuel Kim" userId="0b4e8f1a-35cc-4769-966d-024c662a6df8" providerId="ADAL" clId="{72BA0216-2E34-45A0-8CAC-D4FDCE288D04}" dt="2024-09-17T18:53:29.987" v="172" actId="6264"/>
          <ac:spMkLst>
            <pc:docMk/>
            <pc:sldMk cId="4108149577" sldId="1087"/>
            <ac:spMk id="9" creationId="{A561A48C-FBC1-784C-F55A-45A5F96F6153}"/>
          </ac:spMkLst>
        </pc:spChg>
        <pc:spChg chg="add del mod ord">
          <ac:chgData name="Samuel Kim" userId="0b4e8f1a-35cc-4769-966d-024c662a6df8" providerId="ADAL" clId="{72BA0216-2E34-45A0-8CAC-D4FDCE288D04}" dt="2024-09-17T18:53:29.987" v="172" actId="6264"/>
          <ac:spMkLst>
            <pc:docMk/>
            <pc:sldMk cId="4108149577" sldId="1087"/>
            <ac:spMk id="10" creationId="{060BE618-E3A8-DE09-2A05-01A47568F207}"/>
          </ac:spMkLst>
        </pc:spChg>
        <pc:spChg chg="add del mod ord">
          <ac:chgData name="Samuel Kim" userId="0b4e8f1a-35cc-4769-966d-024c662a6df8" providerId="ADAL" clId="{72BA0216-2E34-45A0-8CAC-D4FDCE288D04}" dt="2024-09-17T18:53:29.987" v="172" actId="6264"/>
          <ac:spMkLst>
            <pc:docMk/>
            <pc:sldMk cId="4108149577" sldId="1087"/>
            <ac:spMk id="11" creationId="{A2E27B79-81DA-7649-6322-259F3B1DFAFD}"/>
          </ac:spMkLst>
        </pc:spChg>
        <pc:spChg chg="add del mod ord">
          <ac:chgData name="Samuel Kim" userId="0b4e8f1a-35cc-4769-966d-024c662a6df8" providerId="ADAL" clId="{72BA0216-2E34-45A0-8CAC-D4FDCE288D04}" dt="2024-09-17T18:53:29.987" v="172" actId="6264"/>
          <ac:spMkLst>
            <pc:docMk/>
            <pc:sldMk cId="4108149577" sldId="1087"/>
            <ac:spMk id="12" creationId="{C65D0040-707C-506D-946D-443CD8E30E3D}"/>
          </ac:spMkLst>
        </pc:spChg>
        <pc:spChg chg="add del mod ord">
          <ac:chgData name="Samuel Kim" userId="0b4e8f1a-35cc-4769-966d-024c662a6df8" providerId="ADAL" clId="{72BA0216-2E34-45A0-8CAC-D4FDCE288D04}" dt="2024-09-17T18:53:29.987" v="172" actId="6264"/>
          <ac:spMkLst>
            <pc:docMk/>
            <pc:sldMk cId="4108149577" sldId="1087"/>
            <ac:spMk id="13" creationId="{0A6100A0-BE1E-B662-233D-D75BC45B17F5}"/>
          </ac:spMkLst>
        </pc:spChg>
        <pc:spChg chg="add del mod ord">
          <ac:chgData name="Samuel Kim" userId="0b4e8f1a-35cc-4769-966d-024c662a6df8" providerId="ADAL" clId="{72BA0216-2E34-45A0-8CAC-D4FDCE288D04}" dt="2024-09-17T18:53:29.987" v="172" actId="6264"/>
          <ac:spMkLst>
            <pc:docMk/>
            <pc:sldMk cId="4108149577" sldId="1087"/>
            <ac:spMk id="14" creationId="{2262551B-133B-1665-74D3-ADC4A272D26F}"/>
          </ac:spMkLst>
        </pc:spChg>
        <pc:spChg chg="add del mod ord">
          <ac:chgData name="Samuel Kim" userId="0b4e8f1a-35cc-4769-966d-024c662a6df8" providerId="ADAL" clId="{72BA0216-2E34-45A0-8CAC-D4FDCE288D04}" dt="2024-09-17T18:53:29.987" v="172" actId="6264"/>
          <ac:spMkLst>
            <pc:docMk/>
            <pc:sldMk cId="4108149577" sldId="1087"/>
            <ac:spMk id="15" creationId="{23BB6CE2-DAE8-A6E9-7BA2-BAAC79F1DE1A}"/>
          </ac:spMkLst>
        </pc:spChg>
        <pc:spChg chg="add del mod ord">
          <ac:chgData name="Samuel Kim" userId="0b4e8f1a-35cc-4769-966d-024c662a6df8" providerId="ADAL" clId="{72BA0216-2E34-45A0-8CAC-D4FDCE288D04}" dt="2024-09-17T18:53:29.987" v="172" actId="6264"/>
          <ac:spMkLst>
            <pc:docMk/>
            <pc:sldMk cId="4108149577" sldId="1087"/>
            <ac:spMk id="16" creationId="{A6A27CA8-7319-B882-0229-BF218AAFA34E}"/>
          </ac:spMkLst>
        </pc:spChg>
        <pc:spChg chg="add del mod ord">
          <ac:chgData name="Samuel Kim" userId="0b4e8f1a-35cc-4769-966d-024c662a6df8" providerId="ADAL" clId="{72BA0216-2E34-45A0-8CAC-D4FDCE288D04}" dt="2024-09-17T18:53:29.987" v="172" actId="6264"/>
          <ac:spMkLst>
            <pc:docMk/>
            <pc:sldMk cId="4108149577" sldId="1087"/>
            <ac:spMk id="17" creationId="{5B6FB25C-C5F5-FBA0-D397-F8B61890E472}"/>
          </ac:spMkLst>
        </pc:spChg>
        <pc:spChg chg="add del mod ord">
          <ac:chgData name="Samuel Kim" userId="0b4e8f1a-35cc-4769-966d-024c662a6df8" providerId="ADAL" clId="{72BA0216-2E34-45A0-8CAC-D4FDCE288D04}" dt="2024-09-17T18:53:29.987" v="172" actId="6264"/>
          <ac:spMkLst>
            <pc:docMk/>
            <pc:sldMk cId="4108149577" sldId="1087"/>
            <ac:spMk id="18" creationId="{E035B679-2D32-5403-093E-9F5764D2AB15}"/>
          </ac:spMkLst>
        </pc:spChg>
        <pc:spChg chg="add del mod ord">
          <ac:chgData name="Samuel Kim" userId="0b4e8f1a-35cc-4769-966d-024c662a6df8" providerId="ADAL" clId="{72BA0216-2E34-45A0-8CAC-D4FDCE288D04}" dt="2024-09-17T18:53:29.987" v="172" actId="6264"/>
          <ac:spMkLst>
            <pc:docMk/>
            <pc:sldMk cId="4108149577" sldId="1087"/>
            <ac:spMk id="19" creationId="{6F89B8B0-8E81-AD6D-CCB9-F079BA05AC1B}"/>
          </ac:spMkLst>
        </pc:spChg>
        <pc:spChg chg="add del mod ord">
          <ac:chgData name="Samuel Kim" userId="0b4e8f1a-35cc-4769-966d-024c662a6df8" providerId="ADAL" clId="{72BA0216-2E34-45A0-8CAC-D4FDCE288D04}" dt="2024-09-17T18:53:29.987" v="172" actId="6264"/>
          <ac:spMkLst>
            <pc:docMk/>
            <pc:sldMk cId="4108149577" sldId="1087"/>
            <ac:spMk id="20" creationId="{F9F76001-8B39-12ED-7E60-926D7A3239A0}"/>
          </ac:spMkLst>
        </pc:spChg>
        <pc:spChg chg="add del mod ord">
          <ac:chgData name="Samuel Kim" userId="0b4e8f1a-35cc-4769-966d-024c662a6df8" providerId="ADAL" clId="{72BA0216-2E34-45A0-8CAC-D4FDCE288D04}" dt="2024-09-17T18:53:29.987" v="172" actId="6264"/>
          <ac:spMkLst>
            <pc:docMk/>
            <pc:sldMk cId="4108149577" sldId="1087"/>
            <ac:spMk id="21" creationId="{CB5F5983-A864-AE5E-5BA7-E7164FE7B99F}"/>
          </ac:spMkLst>
        </pc:spChg>
        <pc:spChg chg="add del mod ord">
          <ac:chgData name="Samuel Kim" userId="0b4e8f1a-35cc-4769-966d-024c662a6df8" providerId="ADAL" clId="{72BA0216-2E34-45A0-8CAC-D4FDCE288D04}" dt="2024-09-17T18:53:29.987" v="172" actId="6264"/>
          <ac:spMkLst>
            <pc:docMk/>
            <pc:sldMk cId="4108149577" sldId="1087"/>
            <ac:spMk id="22" creationId="{A2259007-8A02-36A7-0F05-3C60610A4E8F}"/>
          </ac:spMkLst>
        </pc:spChg>
        <pc:spChg chg="add del mod ord">
          <ac:chgData name="Samuel Kim" userId="0b4e8f1a-35cc-4769-966d-024c662a6df8" providerId="ADAL" clId="{72BA0216-2E34-45A0-8CAC-D4FDCE288D04}" dt="2024-09-17T18:53:29.987" v="172" actId="6264"/>
          <ac:spMkLst>
            <pc:docMk/>
            <pc:sldMk cId="4108149577" sldId="1087"/>
            <ac:spMk id="23" creationId="{C10CDE74-9818-85AB-AAFB-C3DD6C72F47F}"/>
          </ac:spMkLst>
        </pc:spChg>
        <pc:spChg chg="mod ord">
          <ac:chgData name="Samuel Kim" userId="0b4e8f1a-35cc-4769-966d-024c662a6df8" providerId="ADAL" clId="{72BA0216-2E34-45A0-8CAC-D4FDCE288D04}" dt="2024-09-17T18:53:29.987" v="172" actId="6264"/>
          <ac:spMkLst>
            <pc:docMk/>
            <pc:sldMk cId="4108149577" sldId="1087"/>
            <ac:spMk id="24" creationId="{48F4A254-4151-DA52-DCA9-56375F3408F4}"/>
          </ac:spMkLst>
        </pc:spChg>
        <pc:spChg chg="add del mod ord">
          <ac:chgData name="Samuel Kim" userId="0b4e8f1a-35cc-4769-966d-024c662a6df8" providerId="ADAL" clId="{72BA0216-2E34-45A0-8CAC-D4FDCE288D04}" dt="2024-09-17T18:53:29.987" v="172" actId="6264"/>
          <ac:spMkLst>
            <pc:docMk/>
            <pc:sldMk cId="4108149577" sldId="1087"/>
            <ac:spMk id="25" creationId="{2A681529-1C5C-A5F7-E431-4C6FF9265A51}"/>
          </ac:spMkLst>
        </pc:spChg>
        <pc:spChg chg="add del mod ord">
          <ac:chgData name="Samuel Kim" userId="0b4e8f1a-35cc-4769-966d-024c662a6df8" providerId="ADAL" clId="{72BA0216-2E34-45A0-8CAC-D4FDCE288D04}" dt="2024-09-17T18:53:29.987" v="172" actId="6264"/>
          <ac:spMkLst>
            <pc:docMk/>
            <pc:sldMk cId="4108149577" sldId="1087"/>
            <ac:spMk id="27" creationId="{99922206-7164-BCE2-EDA0-096805BFDA7B}"/>
          </ac:spMkLst>
        </pc:spChg>
        <pc:spChg chg="add del mod ord">
          <ac:chgData name="Samuel Kim" userId="0b4e8f1a-35cc-4769-966d-024c662a6df8" providerId="ADAL" clId="{72BA0216-2E34-45A0-8CAC-D4FDCE288D04}" dt="2024-09-17T18:53:29.987" v="172" actId="6264"/>
          <ac:spMkLst>
            <pc:docMk/>
            <pc:sldMk cId="4108149577" sldId="1087"/>
            <ac:spMk id="28" creationId="{965EB278-164D-EE41-21B6-F615C57EE09D}"/>
          </ac:spMkLst>
        </pc:spChg>
        <pc:picChg chg="mod">
          <ac:chgData name="Samuel Kim" userId="0b4e8f1a-35cc-4769-966d-024c662a6df8" providerId="ADAL" clId="{72BA0216-2E34-45A0-8CAC-D4FDCE288D04}" dt="2024-09-17T18:53:47.224" v="176" actId="1076"/>
          <ac:picMkLst>
            <pc:docMk/>
            <pc:sldMk cId="4108149577" sldId="1087"/>
            <ac:picMk id="26" creationId="{577DC799-B86E-D86F-13B6-3947EB877E50}"/>
          </ac:picMkLst>
        </pc:picChg>
      </pc:sldChg>
      <pc:sldChg chg="modSp mod">
        <pc:chgData name="Samuel Kim" userId="0b4e8f1a-35cc-4769-966d-024c662a6df8" providerId="ADAL" clId="{72BA0216-2E34-45A0-8CAC-D4FDCE288D04}" dt="2024-09-17T18:57:17.920" v="215" actId="948"/>
        <pc:sldMkLst>
          <pc:docMk/>
          <pc:sldMk cId="1359064909" sldId="1088"/>
        </pc:sldMkLst>
        <pc:spChg chg="mod">
          <ac:chgData name="Samuel Kim" userId="0b4e8f1a-35cc-4769-966d-024c662a6df8" providerId="ADAL" clId="{72BA0216-2E34-45A0-8CAC-D4FDCE288D04}" dt="2024-09-17T18:57:17.920" v="215" actId="948"/>
          <ac:spMkLst>
            <pc:docMk/>
            <pc:sldMk cId="1359064909" sldId="1088"/>
            <ac:spMk id="3" creationId="{44B55AFE-0F95-28EF-EC3D-87FD330FB18E}"/>
          </ac:spMkLst>
        </pc:spChg>
      </pc:sldChg>
      <pc:sldChg chg="modSp mod">
        <pc:chgData name="Samuel Kim" userId="0b4e8f1a-35cc-4769-966d-024c662a6df8" providerId="ADAL" clId="{72BA0216-2E34-45A0-8CAC-D4FDCE288D04}" dt="2024-09-17T18:56:28.888" v="208" actId="14100"/>
        <pc:sldMkLst>
          <pc:docMk/>
          <pc:sldMk cId="2195058451" sldId="1089"/>
        </pc:sldMkLst>
        <pc:spChg chg="mod">
          <ac:chgData name="Samuel Kim" userId="0b4e8f1a-35cc-4769-966d-024c662a6df8" providerId="ADAL" clId="{72BA0216-2E34-45A0-8CAC-D4FDCE288D04}" dt="2024-09-17T18:56:22.633" v="206" actId="14100"/>
          <ac:spMkLst>
            <pc:docMk/>
            <pc:sldMk cId="2195058451" sldId="1089"/>
            <ac:spMk id="3" creationId="{F0DCCCEF-F026-A8F9-0F32-4EE4749F648A}"/>
          </ac:spMkLst>
        </pc:spChg>
        <pc:picChg chg="mod">
          <ac:chgData name="Samuel Kim" userId="0b4e8f1a-35cc-4769-966d-024c662a6df8" providerId="ADAL" clId="{72BA0216-2E34-45A0-8CAC-D4FDCE288D04}" dt="2024-09-17T18:56:28.888" v="208" actId="14100"/>
          <ac:picMkLst>
            <pc:docMk/>
            <pc:sldMk cId="2195058451" sldId="1089"/>
            <ac:picMk id="25" creationId="{0CB96817-FA53-2F9A-2DAA-0A726D97DE17}"/>
          </ac:picMkLst>
        </pc:picChg>
      </pc:sldChg>
      <pc:sldChg chg="modSp mod">
        <pc:chgData name="Samuel Kim" userId="0b4e8f1a-35cc-4769-966d-024c662a6df8" providerId="ADAL" clId="{72BA0216-2E34-45A0-8CAC-D4FDCE288D04}" dt="2024-09-17T18:49:15.221" v="99" actId="948"/>
        <pc:sldMkLst>
          <pc:docMk/>
          <pc:sldMk cId="1008994052" sldId="1090"/>
        </pc:sldMkLst>
        <pc:spChg chg="mod">
          <ac:chgData name="Samuel Kim" userId="0b4e8f1a-35cc-4769-966d-024c662a6df8" providerId="ADAL" clId="{72BA0216-2E34-45A0-8CAC-D4FDCE288D04}" dt="2024-09-17T18:49:15.221" v="99" actId="948"/>
          <ac:spMkLst>
            <pc:docMk/>
            <pc:sldMk cId="1008994052" sldId="1090"/>
            <ac:spMk id="3" creationId="{706245BA-91B5-CD57-5DF5-604BEE76E077}"/>
          </ac:spMkLst>
        </pc:spChg>
      </pc:sldChg>
      <pc:sldChg chg="modSp mod">
        <pc:chgData name="Samuel Kim" userId="0b4e8f1a-35cc-4769-966d-024c662a6df8" providerId="ADAL" clId="{72BA0216-2E34-45A0-8CAC-D4FDCE288D04}" dt="2024-09-17T18:58:36.507" v="219" actId="948"/>
        <pc:sldMkLst>
          <pc:docMk/>
          <pc:sldMk cId="1048940477" sldId="1093"/>
        </pc:sldMkLst>
        <pc:spChg chg="mod">
          <ac:chgData name="Samuel Kim" userId="0b4e8f1a-35cc-4769-966d-024c662a6df8" providerId="ADAL" clId="{72BA0216-2E34-45A0-8CAC-D4FDCE288D04}" dt="2024-09-17T18:58:36.507" v="219" actId="948"/>
          <ac:spMkLst>
            <pc:docMk/>
            <pc:sldMk cId="1048940477" sldId="1093"/>
            <ac:spMk id="3" creationId="{2EFC43EE-3920-E010-12E1-DBE17ADEAACF}"/>
          </ac:spMkLst>
        </pc:spChg>
      </pc:sldChg>
      <pc:sldChg chg="modSp mod">
        <pc:chgData name="Samuel Kim" userId="0b4e8f1a-35cc-4769-966d-024c662a6df8" providerId="ADAL" clId="{72BA0216-2E34-45A0-8CAC-D4FDCE288D04}" dt="2024-09-17T19:01:08.632" v="252" actId="18131"/>
        <pc:sldMkLst>
          <pc:docMk/>
          <pc:sldMk cId="4072384267" sldId="1094"/>
        </pc:sldMkLst>
        <pc:spChg chg="mod">
          <ac:chgData name="Samuel Kim" userId="0b4e8f1a-35cc-4769-966d-024c662a6df8" providerId="ADAL" clId="{72BA0216-2E34-45A0-8CAC-D4FDCE288D04}" dt="2024-09-17T19:00:39.076" v="241" actId="948"/>
          <ac:spMkLst>
            <pc:docMk/>
            <pc:sldMk cId="4072384267" sldId="1094"/>
            <ac:spMk id="3" creationId="{50176259-7C4D-EB82-3067-744EC5C1E3E3}"/>
          </ac:spMkLst>
        </pc:spChg>
        <pc:picChg chg="mod modCrop">
          <ac:chgData name="Samuel Kim" userId="0b4e8f1a-35cc-4769-966d-024c662a6df8" providerId="ADAL" clId="{72BA0216-2E34-45A0-8CAC-D4FDCE288D04}" dt="2024-09-17T19:01:08.632" v="252" actId="18131"/>
          <ac:picMkLst>
            <pc:docMk/>
            <pc:sldMk cId="4072384267" sldId="1094"/>
            <ac:picMk id="25" creationId="{DFF38361-39CC-4596-0045-E4D4BF6F1220}"/>
          </ac:picMkLst>
        </pc:picChg>
      </pc:sldChg>
      <pc:sldChg chg="modSp mod">
        <pc:chgData name="Samuel Kim" userId="0b4e8f1a-35cc-4769-966d-024c662a6df8" providerId="ADAL" clId="{72BA0216-2E34-45A0-8CAC-D4FDCE288D04}" dt="2024-09-17T19:01:42.070" v="257" actId="255"/>
        <pc:sldMkLst>
          <pc:docMk/>
          <pc:sldMk cId="4194523734" sldId="1096"/>
        </pc:sldMkLst>
        <pc:spChg chg="mod">
          <ac:chgData name="Samuel Kim" userId="0b4e8f1a-35cc-4769-966d-024c662a6df8" providerId="ADAL" clId="{72BA0216-2E34-45A0-8CAC-D4FDCE288D04}" dt="2024-09-17T19:01:42.070" v="257" actId="255"/>
          <ac:spMkLst>
            <pc:docMk/>
            <pc:sldMk cId="4194523734" sldId="1096"/>
            <ac:spMk id="3" creationId="{E7D13FD4-8E9F-517D-317C-BD26B84AB580}"/>
          </ac:spMkLst>
        </pc:spChg>
        <pc:picChg chg="mod">
          <ac:chgData name="Samuel Kim" userId="0b4e8f1a-35cc-4769-966d-024c662a6df8" providerId="ADAL" clId="{72BA0216-2E34-45A0-8CAC-D4FDCE288D04}" dt="2024-09-17T19:01:24.056" v="254" actId="1076"/>
          <ac:picMkLst>
            <pc:docMk/>
            <pc:sldMk cId="4194523734" sldId="1096"/>
            <ac:picMk id="26" creationId="{1EB0E781-DBB8-D9F2-E166-FA73441B0D3D}"/>
          </ac:picMkLst>
        </pc:picChg>
        <pc:picChg chg="mod">
          <ac:chgData name="Samuel Kim" userId="0b4e8f1a-35cc-4769-966d-024c662a6df8" providerId="ADAL" clId="{72BA0216-2E34-45A0-8CAC-D4FDCE288D04}" dt="2024-09-17T19:01:24.056" v="254" actId="1076"/>
          <ac:picMkLst>
            <pc:docMk/>
            <pc:sldMk cId="4194523734" sldId="1096"/>
            <ac:picMk id="27" creationId="{01462723-BD6A-7D0F-892A-A78AE4016635}"/>
          </ac:picMkLst>
        </pc:picChg>
      </pc:sldChg>
      <pc:sldChg chg="modSp mod">
        <pc:chgData name="Samuel Kim" userId="0b4e8f1a-35cc-4769-966d-024c662a6df8" providerId="ADAL" clId="{72BA0216-2E34-45A0-8CAC-D4FDCE288D04}" dt="2024-09-17T19:02:25.102" v="264" actId="14100"/>
        <pc:sldMkLst>
          <pc:docMk/>
          <pc:sldMk cId="1718489984" sldId="1097"/>
        </pc:sldMkLst>
        <pc:spChg chg="mod">
          <ac:chgData name="Samuel Kim" userId="0b4e8f1a-35cc-4769-966d-024c662a6df8" providerId="ADAL" clId="{72BA0216-2E34-45A0-8CAC-D4FDCE288D04}" dt="2024-09-17T19:02:25.102" v="264" actId="14100"/>
          <ac:spMkLst>
            <pc:docMk/>
            <pc:sldMk cId="1718489984" sldId="1097"/>
            <ac:spMk id="3" creationId="{5402A90A-4252-D391-9330-3122A0C53C9F}"/>
          </ac:spMkLst>
        </pc:spChg>
      </pc:sldChg>
      <pc:sldChg chg="addSp delSp modSp mod modCm">
        <pc:chgData name="Samuel Kim" userId="0b4e8f1a-35cc-4769-966d-024c662a6df8" providerId="ADAL" clId="{72BA0216-2E34-45A0-8CAC-D4FDCE288D04}" dt="2024-09-17T19:15:47.306" v="424" actId="14861"/>
        <pc:sldMkLst>
          <pc:docMk/>
          <pc:sldMk cId="2501540913" sldId="1098"/>
        </pc:sldMkLst>
        <pc:spChg chg="add del mod ord">
          <ac:chgData name="Samuel Kim" userId="0b4e8f1a-35cc-4769-966d-024c662a6df8" providerId="ADAL" clId="{72BA0216-2E34-45A0-8CAC-D4FDCE288D04}" dt="2024-09-17T19:11:03.160" v="421" actId="11529"/>
          <ac:spMkLst>
            <pc:docMk/>
            <pc:sldMk cId="2501540913" sldId="1098"/>
            <ac:spMk id="3" creationId="{AD59F4E6-047A-CE4F-023F-1ED1C98729D4}"/>
          </ac:spMkLst>
        </pc:spChg>
        <pc:spChg chg="mod ord">
          <ac:chgData name="Samuel Kim" userId="0b4e8f1a-35cc-4769-966d-024c662a6df8" providerId="ADAL" clId="{72BA0216-2E34-45A0-8CAC-D4FDCE288D04}" dt="2024-09-17T19:15:47.306" v="424" actId="14861"/>
          <ac:spMkLst>
            <pc:docMk/>
            <pc:sldMk cId="2501540913" sldId="1098"/>
            <ac:spMk id="4" creationId="{4A4176A6-352C-D45A-91E8-7A9AA7E8186C}"/>
          </ac:spMkLst>
        </pc:spChg>
        <pc:picChg chg="mod">
          <ac:chgData name="Samuel Kim" userId="0b4e8f1a-35cc-4769-966d-024c662a6df8" providerId="ADAL" clId="{72BA0216-2E34-45A0-8CAC-D4FDCE288D04}" dt="2024-09-17T19:08:26.303" v="374" actId="14861"/>
          <ac:picMkLst>
            <pc:docMk/>
            <pc:sldMk cId="2501540913" sldId="1098"/>
            <ac:picMk id="25" creationId="{D3EFF0F9-2E21-05A2-9A0C-A57E94C25CEA}"/>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72BA0216-2E34-45A0-8CAC-D4FDCE288D04}" dt="2024-09-17T19:09:44.500" v="401" actId="20577"/>
              <pc2:cmMkLst xmlns:pc2="http://schemas.microsoft.com/office/powerpoint/2019/9/main/command">
                <pc:docMk/>
                <pc:sldMk cId="2501540913" sldId="1098"/>
                <pc2:cmMk id="{FB677A2D-CCF3-415C-96A9-318C56EDC161}"/>
              </pc2:cmMkLst>
            </pc226:cmChg>
            <pc226:cmChg xmlns:pc226="http://schemas.microsoft.com/office/powerpoint/2022/06/main/command" chg="mod">
              <pc226:chgData name="Samuel Kim" userId="0b4e8f1a-35cc-4769-966d-024c662a6df8" providerId="ADAL" clId="{72BA0216-2E34-45A0-8CAC-D4FDCE288D04}" dt="2024-09-17T19:09:44.500" v="401" actId="20577"/>
              <pc2:cmMkLst xmlns:pc2="http://schemas.microsoft.com/office/powerpoint/2019/9/main/command">
                <pc:docMk/>
                <pc:sldMk cId="2501540913" sldId="1098"/>
                <pc2:cmMk id="{9538B5EB-83DA-443E-8F3B-C7C7C57098A0}"/>
              </pc2:cmMkLst>
            </pc226:cmChg>
          </p:ext>
        </pc:extLst>
      </pc:sldChg>
      <pc:sldChg chg="modSp mod">
        <pc:chgData name="Samuel Kim" userId="0b4e8f1a-35cc-4769-966d-024c662a6df8" providerId="ADAL" clId="{72BA0216-2E34-45A0-8CAC-D4FDCE288D04}" dt="2024-09-17T19:19:49.287" v="438" actId="404"/>
        <pc:sldMkLst>
          <pc:docMk/>
          <pc:sldMk cId="1936660329" sldId="1100"/>
        </pc:sldMkLst>
        <pc:spChg chg="mod">
          <ac:chgData name="Samuel Kim" userId="0b4e8f1a-35cc-4769-966d-024c662a6df8" providerId="ADAL" clId="{72BA0216-2E34-45A0-8CAC-D4FDCE288D04}" dt="2024-09-17T19:19:49.287" v="438" actId="404"/>
          <ac:spMkLst>
            <pc:docMk/>
            <pc:sldMk cId="1936660329" sldId="1100"/>
            <ac:spMk id="2" creationId="{8D4D08F0-C11E-F282-199A-F71ADA175205}"/>
          </ac:spMkLst>
        </pc:spChg>
        <pc:spChg chg="mod">
          <ac:chgData name="Samuel Kim" userId="0b4e8f1a-35cc-4769-966d-024c662a6df8" providerId="ADAL" clId="{72BA0216-2E34-45A0-8CAC-D4FDCE288D04}" dt="2024-09-17T19:19:30.878" v="428" actId="948"/>
          <ac:spMkLst>
            <pc:docMk/>
            <pc:sldMk cId="1936660329" sldId="1100"/>
            <ac:spMk id="3" creationId="{D93ABDAF-9C17-466E-CE1E-958D24F5755F}"/>
          </ac:spMkLst>
        </pc:spChg>
        <pc:picChg chg="mod">
          <ac:chgData name="Samuel Kim" userId="0b4e8f1a-35cc-4769-966d-024c662a6df8" providerId="ADAL" clId="{72BA0216-2E34-45A0-8CAC-D4FDCE288D04}" dt="2024-09-17T19:19:38.259" v="437" actId="1038"/>
          <ac:picMkLst>
            <pc:docMk/>
            <pc:sldMk cId="1936660329" sldId="1100"/>
            <ac:picMk id="32" creationId="{BBE8849A-E499-73A0-8D88-54EA6FE09AC0}"/>
          </ac:picMkLst>
        </pc:picChg>
      </pc:sldChg>
      <pc:sldChg chg="modSp mod">
        <pc:chgData name="Samuel Kim" userId="0b4e8f1a-35cc-4769-966d-024c662a6df8" providerId="ADAL" clId="{72BA0216-2E34-45A0-8CAC-D4FDCE288D04}" dt="2024-09-17T19:33:11.707" v="516" actId="1076"/>
        <pc:sldMkLst>
          <pc:docMk/>
          <pc:sldMk cId="2570271566" sldId="1101"/>
        </pc:sldMkLst>
        <pc:spChg chg="mod">
          <ac:chgData name="Samuel Kim" userId="0b4e8f1a-35cc-4769-966d-024c662a6df8" providerId="ADAL" clId="{72BA0216-2E34-45A0-8CAC-D4FDCE288D04}" dt="2024-09-17T19:29:35.475" v="501" actId="1076"/>
          <ac:spMkLst>
            <pc:docMk/>
            <pc:sldMk cId="2570271566" sldId="1101"/>
            <ac:spMk id="5" creationId="{48BFC844-3AF9-B9E5-9AEB-961A4DD29451}"/>
          </ac:spMkLst>
        </pc:spChg>
        <pc:picChg chg="mod">
          <ac:chgData name="Samuel Kim" userId="0b4e8f1a-35cc-4769-966d-024c662a6df8" providerId="ADAL" clId="{72BA0216-2E34-45A0-8CAC-D4FDCE288D04}" dt="2024-09-17T19:33:11.707" v="516" actId="1076"/>
          <ac:picMkLst>
            <pc:docMk/>
            <pc:sldMk cId="2570271566" sldId="1101"/>
            <ac:picMk id="26" creationId="{1DB30EE4-49BA-7AE5-A329-890D3B48F3AD}"/>
          </ac:picMkLst>
        </pc:picChg>
        <pc:picChg chg="mod ord">
          <ac:chgData name="Samuel Kim" userId="0b4e8f1a-35cc-4769-966d-024c662a6df8" providerId="ADAL" clId="{72BA0216-2E34-45A0-8CAC-D4FDCE288D04}" dt="2024-09-17T19:33:11.707" v="516" actId="1076"/>
          <ac:picMkLst>
            <pc:docMk/>
            <pc:sldMk cId="2570271566" sldId="1101"/>
            <ac:picMk id="28" creationId="{470763EF-0D17-12AA-9C3D-3D7C6914D53B}"/>
          </ac:picMkLst>
        </pc:picChg>
        <pc:picChg chg="mod">
          <ac:chgData name="Samuel Kim" userId="0b4e8f1a-35cc-4769-966d-024c662a6df8" providerId="ADAL" clId="{72BA0216-2E34-45A0-8CAC-D4FDCE288D04}" dt="2024-09-17T19:33:03.022" v="513" actId="962"/>
          <ac:picMkLst>
            <pc:docMk/>
            <pc:sldMk cId="2570271566" sldId="1101"/>
            <ac:picMk id="30" creationId="{8FEC119B-BAF2-DEAD-09A4-B645311F6C4C}"/>
          </ac:picMkLst>
        </pc:picChg>
        <pc:picChg chg="mod">
          <ac:chgData name="Samuel Kim" userId="0b4e8f1a-35cc-4769-966d-024c662a6df8" providerId="ADAL" clId="{72BA0216-2E34-45A0-8CAC-D4FDCE288D04}" dt="2024-09-17T19:32:47.801" v="512" actId="962"/>
          <ac:picMkLst>
            <pc:docMk/>
            <pc:sldMk cId="2570271566" sldId="1101"/>
            <ac:picMk id="31" creationId="{21BFDA3B-43FA-6B7B-D3B2-FB0DFFCAD8A5}"/>
          </ac:picMkLst>
        </pc:picChg>
      </pc:sldChg>
      <pc:sldChg chg="modSp mod">
        <pc:chgData name="Samuel Kim" userId="0b4e8f1a-35cc-4769-966d-024c662a6df8" providerId="ADAL" clId="{72BA0216-2E34-45A0-8CAC-D4FDCE288D04}" dt="2024-09-17T19:34:21.146" v="524" actId="14100"/>
        <pc:sldMkLst>
          <pc:docMk/>
          <pc:sldMk cId="3905985708" sldId="1102"/>
        </pc:sldMkLst>
        <pc:spChg chg="mod">
          <ac:chgData name="Samuel Kim" userId="0b4e8f1a-35cc-4769-966d-024c662a6df8" providerId="ADAL" clId="{72BA0216-2E34-45A0-8CAC-D4FDCE288D04}" dt="2024-09-17T19:34:21.146" v="524" actId="14100"/>
          <ac:spMkLst>
            <pc:docMk/>
            <pc:sldMk cId="3905985708" sldId="1102"/>
            <ac:spMk id="3" creationId="{E8E31123-7E6A-D73C-C0EB-226135A499F6}"/>
          </ac:spMkLst>
        </pc:spChg>
        <pc:picChg chg="mod ord">
          <ac:chgData name="Samuel Kim" userId="0b4e8f1a-35cc-4769-966d-024c662a6df8" providerId="ADAL" clId="{72BA0216-2E34-45A0-8CAC-D4FDCE288D04}" dt="2024-09-17T19:33:41.056" v="519" actId="962"/>
          <ac:picMkLst>
            <pc:docMk/>
            <pc:sldMk cId="3905985708" sldId="1102"/>
            <ac:picMk id="26" creationId="{8A0AA22A-4B19-688A-AB53-78B381B5336D}"/>
          </ac:picMkLst>
        </pc:picChg>
      </pc:sldChg>
      <pc:sldChg chg="modSp mod">
        <pc:chgData name="Samuel Kim" userId="0b4e8f1a-35cc-4769-966d-024c662a6df8" providerId="ADAL" clId="{72BA0216-2E34-45A0-8CAC-D4FDCE288D04}" dt="2024-09-17T19:34:36.184" v="525" actId="948"/>
        <pc:sldMkLst>
          <pc:docMk/>
          <pc:sldMk cId="3905754449" sldId="1103"/>
        </pc:sldMkLst>
        <pc:spChg chg="mod">
          <ac:chgData name="Samuel Kim" userId="0b4e8f1a-35cc-4769-966d-024c662a6df8" providerId="ADAL" clId="{72BA0216-2E34-45A0-8CAC-D4FDCE288D04}" dt="2024-09-17T19:34:36.184" v="525" actId="948"/>
          <ac:spMkLst>
            <pc:docMk/>
            <pc:sldMk cId="3905754449" sldId="1103"/>
            <ac:spMk id="4" creationId="{3ACF4E8E-45EE-D568-F216-796F86C8CF38}"/>
          </ac:spMkLst>
        </pc:spChg>
      </pc:sldChg>
      <pc:sldChg chg="modSp mod">
        <pc:chgData name="Samuel Kim" userId="0b4e8f1a-35cc-4769-966d-024c662a6df8" providerId="ADAL" clId="{72BA0216-2E34-45A0-8CAC-D4FDCE288D04}" dt="2024-09-17T19:35:27.739" v="534" actId="948"/>
        <pc:sldMkLst>
          <pc:docMk/>
          <pc:sldMk cId="1172904503" sldId="1104"/>
        </pc:sldMkLst>
        <pc:spChg chg="mod">
          <ac:chgData name="Samuel Kim" userId="0b4e8f1a-35cc-4769-966d-024c662a6df8" providerId="ADAL" clId="{72BA0216-2E34-45A0-8CAC-D4FDCE288D04}" dt="2024-09-17T19:35:27.739" v="534" actId="948"/>
          <ac:spMkLst>
            <pc:docMk/>
            <pc:sldMk cId="1172904503" sldId="1104"/>
            <ac:spMk id="3" creationId="{DBAE07BF-4B0A-A13B-2B85-56AEC1ECBFA5}"/>
          </ac:spMkLst>
        </pc:spChg>
      </pc:sldChg>
      <pc:sldChg chg="modSp mod">
        <pc:chgData name="Samuel Kim" userId="0b4e8f1a-35cc-4769-966d-024c662a6df8" providerId="ADAL" clId="{72BA0216-2E34-45A0-8CAC-D4FDCE288D04}" dt="2024-09-17T19:36:20.999" v="545" actId="14100"/>
        <pc:sldMkLst>
          <pc:docMk/>
          <pc:sldMk cId="1553812749" sldId="1105"/>
        </pc:sldMkLst>
        <pc:spChg chg="mod">
          <ac:chgData name="Samuel Kim" userId="0b4e8f1a-35cc-4769-966d-024c662a6df8" providerId="ADAL" clId="{72BA0216-2E34-45A0-8CAC-D4FDCE288D04}" dt="2024-09-17T19:36:20.999" v="545" actId="14100"/>
          <ac:spMkLst>
            <pc:docMk/>
            <pc:sldMk cId="1553812749" sldId="1105"/>
            <ac:spMk id="3" creationId="{8E9F0B30-4C2C-8CF4-29A5-E250EABE9D06}"/>
          </ac:spMkLst>
        </pc:spChg>
      </pc:sldChg>
      <pc:sldChg chg="addSp delSp modSp mod chgLayout">
        <pc:chgData name="Samuel Kim" userId="0b4e8f1a-35cc-4769-966d-024c662a6df8" providerId="ADAL" clId="{72BA0216-2E34-45A0-8CAC-D4FDCE288D04}" dt="2024-09-17T18:56:44.094" v="209" actId="732"/>
        <pc:sldMkLst>
          <pc:docMk/>
          <pc:sldMk cId="1505879125" sldId="1120"/>
        </pc:sldMkLst>
        <pc:spChg chg="mod ord">
          <ac:chgData name="Samuel Kim" userId="0b4e8f1a-35cc-4769-966d-024c662a6df8" providerId="ADAL" clId="{72BA0216-2E34-45A0-8CAC-D4FDCE288D04}" dt="2024-09-17T18:49:24.206" v="101" actId="6264"/>
          <ac:spMkLst>
            <pc:docMk/>
            <pc:sldMk cId="1505879125" sldId="1120"/>
            <ac:spMk id="2" creationId="{FFD8CD71-37AF-DA12-D23A-99CD9CA329D9}"/>
          </ac:spMkLst>
        </pc:spChg>
        <pc:spChg chg="add del mod">
          <ac:chgData name="Samuel Kim" userId="0b4e8f1a-35cc-4769-966d-024c662a6df8" providerId="ADAL" clId="{72BA0216-2E34-45A0-8CAC-D4FDCE288D04}" dt="2024-09-17T18:49:24.206" v="101" actId="6264"/>
          <ac:spMkLst>
            <pc:docMk/>
            <pc:sldMk cId="1505879125" sldId="1120"/>
            <ac:spMk id="3" creationId="{3AED1D8A-1681-1048-2894-664BE4ACC318}"/>
          </ac:spMkLst>
        </pc:spChg>
        <pc:spChg chg="add del mod">
          <ac:chgData name="Samuel Kim" userId="0b4e8f1a-35cc-4769-966d-024c662a6df8" providerId="ADAL" clId="{72BA0216-2E34-45A0-8CAC-D4FDCE288D04}" dt="2024-09-17T18:49:24.206" v="101" actId="6264"/>
          <ac:spMkLst>
            <pc:docMk/>
            <pc:sldMk cId="1505879125" sldId="1120"/>
            <ac:spMk id="4" creationId="{C6F0E566-7A0F-D489-1B60-F21A00621AA3}"/>
          </ac:spMkLst>
        </pc:spChg>
        <pc:spChg chg="add del mod">
          <ac:chgData name="Samuel Kim" userId="0b4e8f1a-35cc-4769-966d-024c662a6df8" providerId="ADAL" clId="{72BA0216-2E34-45A0-8CAC-D4FDCE288D04}" dt="2024-09-17T18:49:24.206" v="101" actId="6264"/>
          <ac:spMkLst>
            <pc:docMk/>
            <pc:sldMk cId="1505879125" sldId="1120"/>
            <ac:spMk id="5" creationId="{C05A35D7-9F76-36C0-519E-23ACDD460D92}"/>
          </ac:spMkLst>
        </pc:spChg>
        <pc:spChg chg="add del mod ord">
          <ac:chgData name="Samuel Kim" userId="0b4e8f1a-35cc-4769-966d-024c662a6df8" providerId="ADAL" clId="{72BA0216-2E34-45A0-8CAC-D4FDCE288D04}" dt="2024-09-17T18:49:24.206" v="101" actId="6264"/>
          <ac:spMkLst>
            <pc:docMk/>
            <pc:sldMk cId="1505879125" sldId="1120"/>
            <ac:spMk id="6" creationId="{A387A031-1D03-1D73-C315-EC3C724B5B15}"/>
          </ac:spMkLst>
        </pc:spChg>
        <pc:spChg chg="mod ord">
          <ac:chgData name="Samuel Kim" userId="0b4e8f1a-35cc-4769-966d-024c662a6df8" providerId="ADAL" clId="{72BA0216-2E34-45A0-8CAC-D4FDCE288D04}" dt="2024-09-17T18:49:24.206" v="101" actId="6264"/>
          <ac:spMkLst>
            <pc:docMk/>
            <pc:sldMk cId="1505879125" sldId="1120"/>
            <ac:spMk id="24" creationId="{01A61AC3-F068-7B4D-7BF1-2FE7F7B78A24}"/>
          </ac:spMkLst>
        </pc:spChg>
        <pc:spChg chg="mod ord">
          <ac:chgData name="Samuel Kim" userId="0b4e8f1a-35cc-4769-966d-024c662a6df8" providerId="ADAL" clId="{72BA0216-2E34-45A0-8CAC-D4FDCE288D04}" dt="2024-09-17T18:50:21.191" v="129" actId="1036"/>
          <ac:spMkLst>
            <pc:docMk/>
            <pc:sldMk cId="1505879125" sldId="1120"/>
            <ac:spMk id="25" creationId="{9DE1EDBF-5748-FFCB-72FC-9E3B115C9AC1}"/>
          </ac:spMkLst>
        </pc:spChg>
        <pc:picChg chg="mod modCrop">
          <ac:chgData name="Samuel Kim" userId="0b4e8f1a-35cc-4769-966d-024c662a6df8" providerId="ADAL" clId="{72BA0216-2E34-45A0-8CAC-D4FDCE288D04}" dt="2024-09-17T18:56:44.094" v="209" actId="732"/>
          <ac:picMkLst>
            <pc:docMk/>
            <pc:sldMk cId="1505879125" sldId="1120"/>
            <ac:picMk id="27" creationId="{9E590ACB-FBBF-9503-45E9-8BC256B9A872}"/>
          </ac:picMkLst>
        </pc:picChg>
      </pc:sldChg>
      <pc:sldChg chg="modSp mod">
        <pc:chgData name="Samuel Kim" userId="0b4e8f1a-35cc-4769-966d-024c662a6df8" providerId="ADAL" clId="{72BA0216-2E34-45A0-8CAC-D4FDCE288D04}" dt="2024-09-17T19:05:44.470" v="347" actId="1035"/>
        <pc:sldMkLst>
          <pc:docMk/>
          <pc:sldMk cId="1866509209" sldId="1121"/>
        </pc:sldMkLst>
        <pc:spChg chg="mod">
          <ac:chgData name="Samuel Kim" userId="0b4e8f1a-35cc-4769-966d-024c662a6df8" providerId="ADAL" clId="{72BA0216-2E34-45A0-8CAC-D4FDCE288D04}" dt="2024-09-17T19:02:42.601" v="286" actId="1076"/>
          <ac:spMkLst>
            <pc:docMk/>
            <pc:sldMk cId="1866509209" sldId="1121"/>
            <ac:spMk id="26" creationId="{22695D06-AB19-547A-3196-3498BFAC0251}"/>
          </ac:spMkLst>
        </pc:spChg>
        <pc:picChg chg="mod modCrop">
          <ac:chgData name="Samuel Kim" userId="0b4e8f1a-35cc-4769-966d-024c662a6df8" providerId="ADAL" clId="{72BA0216-2E34-45A0-8CAC-D4FDCE288D04}" dt="2024-09-17T19:05:44.470" v="347" actId="1035"/>
          <ac:picMkLst>
            <pc:docMk/>
            <pc:sldMk cId="1866509209" sldId="1121"/>
            <ac:picMk id="28" creationId="{C6EAD3F2-CD5F-B2F4-4B80-8B7229332F6F}"/>
          </ac:picMkLst>
        </pc:picChg>
      </pc:sldChg>
      <pc:sldMasterChg chg="modSp modSldLayout">
        <pc:chgData name="Samuel Kim" userId="0b4e8f1a-35cc-4769-966d-024c662a6df8" providerId="ADAL" clId="{72BA0216-2E34-45A0-8CAC-D4FDCE288D04}" dt="2024-09-25T16:58:11.410" v="552" actId="20577"/>
        <pc:sldMasterMkLst>
          <pc:docMk/>
          <pc:sldMasterMk cId="2910674328" sldId="2147483679"/>
        </pc:sldMasterMkLst>
        <pc:sldLayoutChg chg="modSp">
          <pc:chgData name="Samuel Kim" userId="0b4e8f1a-35cc-4769-966d-024c662a6df8" providerId="ADAL" clId="{72BA0216-2E34-45A0-8CAC-D4FDCE288D04}" dt="2024-09-17T18:45:51.610" v="4" actId="735"/>
          <pc:sldLayoutMkLst>
            <pc:docMk/>
            <pc:sldMasterMk cId="2910674328" sldId="2147483679"/>
            <pc:sldLayoutMk cId="4245282507" sldId="2147483680"/>
          </pc:sldLayoutMkLst>
        </pc:sldLayoutChg>
        <pc:sldLayoutChg chg="modSp">
          <pc:chgData name="Samuel Kim" userId="0b4e8f1a-35cc-4769-966d-024c662a6df8" providerId="ADAL" clId="{72BA0216-2E34-45A0-8CAC-D4FDCE288D04}" dt="2024-09-17T18:46:00.180" v="6" actId="735"/>
          <pc:sldLayoutMkLst>
            <pc:docMk/>
            <pc:sldMasterMk cId="2910674328" sldId="2147483679"/>
            <pc:sldLayoutMk cId="3830160806" sldId="2147483681"/>
          </pc:sldLayoutMkLst>
        </pc:sldLayoutChg>
        <pc:sldLayoutChg chg="modSp">
          <pc:chgData name="Samuel Kim" userId="0b4e8f1a-35cc-4769-966d-024c662a6df8" providerId="ADAL" clId="{72BA0216-2E34-45A0-8CAC-D4FDCE288D04}" dt="2024-09-17T18:46:07.704" v="10" actId="735"/>
          <pc:sldLayoutMkLst>
            <pc:docMk/>
            <pc:sldMasterMk cId="2910674328" sldId="2147483679"/>
            <pc:sldLayoutMk cId="1324741247" sldId="2147483682"/>
          </pc:sldLayoutMkLst>
        </pc:sldLayoutChg>
        <pc:sldLayoutChg chg="modSp mod">
          <pc:chgData name="Samuel Kim" userId="0b4e8f1a-35cc-4769-966d-024c662a6df8" providerId="ADAL" clId="{72BA0216-2E34-45A0-8CAC-D4FDCE288D04}" dt="2024-09-25T16:58:11.410" v="552" actId="20577"/>
          <pc:sldLayoutMkLst>
            <pc:docMk/>
            <pc:sldMasterMk cId="2910674328" sldId="2147483679"/>
            <pc:sldLayoutMk cId="4271913748" sldId="2147483683"/>
          </pc:sldLayoutMkLst>
          <pc:spChg chg="mod">
            <ac:chgData name="Samuel Kim" userId="0b4e8f1a-35cc-4769-966d-024c662a6df8" providerId="ADAL" clId="{72BA0216-2E34-45A0-8CAC-D4FDCE288D04}" dt="2024-09-25T16:58:11.410" v="552" actId="20577"/>
            <ac:spMkLst>
              <pc:docMk/>
              <pc:sldMasterMk cId="2910674328" sldId="2147483679"/>
              <pc:sldLayoutMk cId="4271913748" sldId="2147483683"/>
              <ac:spMk id="7" creationId="{39A8EF76-E0F1-09AA-87A0-8F411A416298}"/>
            </ac:spMkLst>
          </pc:spChg>
        </pc:sldLayoutChg>
        <pc:sldLayoutChg chg="modSp">
          <pc:chgData name="Samuel Kim" userId="0b4e8f1a-35cc-4769-966d-024c662a6df8" providerId="ADAL" clId="{72BA0216-2E34-45A0-8CAC-D4FDCE288D04}" dt="2024-09-17T18:46:16.998" v="12" actId="735"/>
          <pc:sldLayoutMkLst>
            <pc:docMk/>
            <pc:sldMasterMk cId="2910674328" sldId="2147483679"/>
            <pc:sldLayoutMk cId="4109735874" sldId="2147483685"/>
          </pc:sldLayoutMkLst>
        </pc:sldLayoutChg>
        <pc:sldLayoutChg chg="modSp">
          <pc:chgData name="Samuel Kim" userId="0b4e8f1a-35cc-4769-966d-024c662a6df8" providerId="ADAL" clId="{72BA0216-2E34-45A0-8CAC-D4FDCE288D04}" dt="2024-09-17T18:46:06.633" v="9" actId="735"/>
          <pc:sldLayoutMkLst>
            <pc:docMk/>
            <pc:sldMasterMk cId="2910674328" sldId="2147483679"/>
            <pc:sldLayoutMk cId="2005857758" sldId="2147483686"/>
          </pc:sldLayoutMkLst>
        </pc:sldLayoutChg>
      </pc:sldMasterChg>
    </pc:docChg>
  </pc:docChgLst>
  <pc:docChgLst>
    <pc:chgData name="Lisa Maragakis" userId="S::lmaraga1@jh.edu::5c198311-483d-4a73-be75-fadf68ee2dcf" providerId="AD" clId="Web-{203CC8E7-1FB6-567C-62CE-0525481BE9FB}"/>
    <pc:docChg chg="modSld">
      <pc:chgData name="Lisa Maragakis" userId="S::lmaraga1@jh.edu::5c198311-483d-4a73-be75-fadf68ee2dcf" providerId="AD" clId="Web-{203CC8E7-1FB6-567C-62CE-0525481BE9FB}" dt="2024-08-01T22:23:59.513" v="183" actId="20577"/>
      <pc:docMkLst>
        <pc:docMk/>
      </pc:docMkLst>
      <pc:sldChg chg="modSp">
        <pc:chgData name="Lisa Maragakis" userId="S::lmaraga1@jh.edu::5c198311-483d-4a73-be75-fadf68ee2dcf" providerId="AD" clId="Web-{203CC8E7-1FB6-567C-62CE-0525481BE9FB}" dt="2024-08-01T21:39:22.881" v="2" actId="20577"/>
        <pc:sldMkLst>
          <pc:docMk/>
          <pc:sldMk cId="1450091703" sldId="259"/>
        </pc:sldMkLst>
        <pc:spChg chg="mod">
          <ac:chgData name="Lisa Maragakis" userId="S::lmaraga1@jh.edu::5c198311-483d-4a73-be75-fadf68ee2dcf" providerId="AD" clId="Web-{203CC8E7-1FB6-567C-62CE-0525481BE9FB}" dt="2024-08-01T21:39:22.881" v="2" actId="20577"/>
          <ac:spMkLst>
            <pc:docMk/>
            <pc:sldMk cId="1450091703" sldId="259"/>
            <ac:spMk id="4" creationId="{1DA6BF12-AF7D-9F16-7647-20A174244D02}"/>
          </ac:spMkLst>
        </pc:spChg>
      </pc:sldChg>
      <pc:sldChg chg="modSp">
        <pc:chgData name="Lisa Maragakis" userId="S::lmaraga1@jh.edu::5c198311-483d-4a73-be75-fadf68ee2dcf" providerId="AD" clId="Web-{203CC8E7-1FB6-567C-62CE-0525481BE9FB}" dt="2024-08-01T22:04:09.279" v="82" actId="20577"/>
        <pc:sldMkLst>
          <pc:docMk/>
          <pc:sldMk cId="1279160646" sldId="1081"/>
        </pc:sldMkLst>
        <pc:spChg chg="mod">
          <ac:chgData name="Lisa Maragakis" userId="S::lmaraga1@jh.edu::5c198311-483d-4a73-be75-fadf68ee2dcf" providerId="AD" clId="Web-{203CC8E7-1FB6-567C-62CE-0525481BE9FB}" dt="2024-08-01T22:04:09.279" v="82" actId="20577"/>
          <ac:spMkLst>
            <pc:docMk/>
            <pc:sldMk cId="1279160646" sldId="1081"/>
            <ac:spMk id="3" creationId="{A5DE34D2-1F65-8CFC-FBA5-FE6B7875D7C1}"/>
          </ac:spMkLst>
        </pc:spChg>
      </pc:sldChg>
      <pc:sldChg chg="modSp">
        <pc:chgData name="Lisa Maragakis" userId="S::lmaraga1@jh.edu::5c198311-483d-4a73-be75-fadf68ee2dcf" providerId="AD" clId="Web-{203CC8E7-1FB6-567C-62CE-0525481BE9FB}" dt="2024-08-01T21:44:50.174" v="7" actId="20577"/>
        <pc:sldMkLst>
          <pc:docMk/>
          <pc:sldMk cId="4108149577" sldId="1087"/>
        </pc:sldMkLst>
        <pc:spChg chg="mod">
          <ac:chgData name="Lisa Maragakis" userId="S::lmaraga1@jh.edu::5c198311-483d-4a73-be75-fadf68ee2dcf" providerId="AD" clId="Web-{203CC8E7-1FB6-567C-62CE-0525481BE9FB}" dt="2024-08-01T21:44:50.174" v="7" actId="20577"/>
          <ac:spMkLst>
            <pc:docMk/>
            <pc:sldMk cId="4108149577" sldId="1087"/>
            <ac:spMk id="3" creationId="{62646236-584B-BD7D-F73E-F88EC514FF7B}"/>
          </ac:spMkLst>
        </pc:spChg>
      </pc:sldChg>
      <pc:sldChg chg="modSp">
        <pc:chgData name="Lisa Maragakis" userId="S::lmaraga1@jh.edu::5c198311-483d-4a73-be75-fadf68ee2dcf" providerId="AD" clId="Web-{203CC8E7-1FB6-567C-62CE-0525481BE9FB}" dt="2024-08-01T21:45:18.769" v="21" actId="20577"/>
        <pc:sldMkLst>
          <pc:docMk/>
          <pc:sldMk cId="2195058451" sldId="1089"/>
        </pc:sldMkLst>
        <pc:spChg chg="mod">
          <ac:chgData name="Lisa Maragakis" userId="S::lmaraga1@jh.edu::5c198311-483d-4a73-be75-fadf68ee2dcf" providerId="AD" clId="Web-{203CC8E7-1FB6-567C-62CE-0525481BE9FB}" dt="2024-08-01T21:45:18.769" v="21" actId="20577"/>
          <ac:spMkLst>
            <pc:docMk/>
            <pc:sldMk cId="2195058451" sldId="1089"/>
            <ac:spMk id="3" creationId="{F0DCCCEF-F026-A8F9-0F32-4EE4749F648A}"/>
          </ac:spMkLst>
        </pc:spChg>
      </pc:sldChg>
      <pc:sldChg chg="modSp">
        <pc:chgData name="Lisa Maragakis" userId="S::lmaraga1@jh.edu::5c198311-483d-4a73-be75-fadf68ee2dcf" providerId="AD" clId="Web-{203CC8E7-1FB6-567C-62CE-0525481BE9FB}" dt="2024-08-01T21:47:29.758" v="42" actId="20577"/>
        <pc:sldMkLst>
          <pc:docMk/>
          <pc:sldMk cId="1008994052" sldId="1090"/>
        </pc:sldMkLst>
        <pc:spChg chg="mod">
          <ac:chgData name="Lisa Maragakis" userId="S::lmaraga1@jh.edu::5c198311-483d-4a73-be75-fadf68ee2dcf" providerId="AD" clId="Web-{203CC8E7-1FB6-567C-62CE-0525481BE9FB}" dt="2024-08-01T21:47:29.758" v="42" actId="20577"/>
          <ac:spMkLst>
            <pc:docMk/>
            <pc:sldMk cId="1008994052" sldId="1090"/>
            <ac:spMk id="3" creationId="{706245BA-91B5-CD57-5DF5-604BEE76E077}"/>
          </ac:spMkLst>
        </pc:spChg>
      </pc:sldChg>
      <pc:sldChg chg="modSp">
        <pc:chgData name="Lisa Maragakis" userId="S::lmaraga1@jh.edu::5c198311-483d-4a73-be75-fadf68ee2dcf" providerId="AD" clId="Web-{203CC8E7-1FB6-567C-62CE-0525481BE9FB}" dt="2024-08-01T21:48:42.089" v="47" actId="1076"/>
        <pc:sldMkLst>
          <pc:docMk/>
          <pc:sldMk cId="2796691531" sldId="1091"/>
        </pc:sldMkLst>
        <pc:spChg chg="mod">
          <ac:chgData name="Lisa Maragakis" userId="S::lmaraga1@jh.edu::5c198311-483d-4a73-be75-fadf68ee2dcf" providerId="AD" clId="Web-{203CC8E7-1FB6-567C-62CE-0525481BE9FB}" dt="2024-08-01T21:48:42.089" v="47" actId="1076"/>
          <ac:spMkLst>
            <pc:docMk/>
            <pc:sldMk cId="2796691531" sldId="1091"/>
            <ac:spMk id="2" creationId="{FB200A66-FAE8-52AF-DF2F-C045F82CF5C8}"/>
          </ac:spMkLst>
        </pc:spChg>
      </pc:sldChg>
      <pc:sldChg chg="modSp">
        <pc:chgData name="Lisa Maragakis" userId="S::lmaraga1@jh.edu::5c198311-483d-4a73-be75-fadf68ee2dcf" providerId="AD" clId="Web-{203CC8E7-1FB6-567C-62CE-0525481BE9FB}" dt="2024-08-01T21:54:16.710" v="58" actId="20577"/>
        <pc:sldMkLst>
          <pc:docMk/>
          <pc:sldMk cId="1048940477" sldId="1093"/>
        </pc:sldMkLst>
        <pc:spChg chg="mod">
          <ac:chgData name="Lisa Maragakis" userId="S::lmaraga1@jh.edu::5c198311-483d-4a73-be75-fadf68ee2dcf" providerId="AD" clId="Web-{203CC8E7-1FB6-567C-62CE-0525481BE9FB}" dt="2024-08-01T21:54:16.710" v="58" actId="20577"/>
          <ac:spMkLst>
            <pc:docMk/>
            <pc:sldMk cId="1048940477" sldId="1093"/>
            <ac:spMk id="3" creationId="{2EFC43EE-3920-E010-12E1-DBE17ADEAACF}"/>
          </ac:spMkLst>
        </pc:spChg>
      </pc:sldChg>
      <pc:sldChg chg="modSp">
        <pc:chgData name="Lisa Maragakis" userId="S::lmaraga1@jh.edu::5c198311-483d-4a73-be75-fadf68ee2dcf" providerId="AD" clId="Web-{203CC8E7-1FB6-567C-62CE-0525481BE9FB}" dt="2024-08-01T22:03:58.076" v="81" actId="20577"/>
        <pc:sldMkLst>
          <pc:docMk/>
          <pc:sldMk cId="1718489984" sldId="1097"/>
        </pc:sldMkLst>
        <pc:spChg chg="mod">
          <ac:chgData name="Lisa Maragakis" userId="S::lmaraga1@jh.edu::5c198311-483d-4a73-be75-fadf68ee2dcf" providerId="AD" clId="Web-{203CC8E7-1FB6-567C-62CE-0525481BE9FB}" dt="2024-08-01T22:03:58.076" v="81" actId="20577"/>
          <ac:spMkLst>
            <pc:docMk/>
            <pc:sldMk cId="1718489984" sldId="1097"/>
            <ac:spMk id="3" creationId="{5402A90A-4252-D391-9330-3122A0C53C9F}"/>
          </ac:spMkLst>
        </pc:spChg>
      </pc:sldChg>
      <pc:sldChg chg="modSp">
        <pc:chgData name="Lisa Maragakis" userId="S::lmaraga1@jh.edu::5c198311-483d-4a73-be75-fadf68ee2dcf" providerId="AD" clId="Web-{203CC8E7-1FB6-567C-62CE-0525481BE9FB}" dt="2024-08-01T22:05:12.375" v="130" actId="14100"/>
        <pc:sldMkLst>
          <pc:docMk/>
          <pc:sldMk cId="2501540913" sldId="1098"/>
        </pc:sldMkLst>
        <pc:spChg chg="mod">
          <ac:chgData name="Lisa Maragakis" userId="S::lmaraga1@jh.edu::5c198311-483d-4a73-be75-fadf68ee2dcf" providerId="AD" clId="Web-{203CC8E7-1FB6-567C-62CE-0525481BE9FB}" dt="2024-08-01T22:05:12.375" v="130" actId="14100"/>
          <ac:spMkLst>
            <pc:docMk/>
            <pc:sldMk cId="2501540913" sldId="1098"/>
            <ac:spMk id="4" creationId="{4A4176A6-352C-D45A-91E8-7A9AA7E8186C}"/>
          </ac:spMkLst>
        </pc:spChg>
      </pc:sldChg>
      <pc:sldChg chg="modSp">
        <pc:chgData name="Lisa Maragakis" userId="S::lmaraga1@jh.edu::5c198311-483d-4a73-be75-fadf68ee2dcf" providerId="AD" clId="Web-{203CC8E7-1FB6-567C-62CE-0525481BE9FB}" dt="2024-08-01T22:08:31.367" v="143" actId="20577"/>
        <pc:sldMkLst>
          <pc:docMk/>
          <pc:sldMk cId="1366645404" sldId="1099"/>
        </pc:sldMkLst>
        <pc:spChg chg="mod">
          <ac:chgData name="Lisa Maragakis" userId="S::lmaraga1@jh.edu::5c198311-483d-4a73-be75-fadf68ee2dcf" providerId="AD" clId="Web-{203CC8E7-1FB6-567C-62CE-0525481BE9FB}" dt="2024-08-01T22:08:31.367" v="143" actId="20577"/>
          <ac:spMkLst>
            <pc:docMk/>
            <pc:sldMk cId="1366645404" sldId="1099"/>
            <ac:spMk id="3" creationId="{1FAC1347-0B6A-26D5-BDEC-E1180C651C83}"/>
          </ac:spMkLst>
        </pc:spChg>
      </pc:sldChg>
      <pc:sldChg chg="modSp">
        <pc:chgData name="Lisa Maragakis" userId="S::lmaraga1@jh.edu::5c198311-483d-4a73-be75-fadf68ee2dcf" providerId="AD" clId="Web-{203CC8E7-1FB6-567C-62CE-0525481BE9FB}" dt="2024-08-01T22:15:19.710" v="175" actId="14100"/>
        <pc:sldMkLst>
          <pc:docMk/>
          <pc:sldMk cId="1553812749" sldId="1105"/>
        </pc:sldMkLst>
        <pc:spChg chg="mod">
          <ac:chgData name="Lisa Maragakis" userId="S::lmaraga1@jh.edu::5c198311-483d-4a73-be75-fadf68ee2dcf" providerId="AD" clId="Web-{203CC8E7-1FB6-567C-62CE-0525481BE9FB}" dt="2024-08-01T22:15:19.710" v="175" actId="14100"/>
          <ac:spMkLst>
            <pc:docMk/>
            <pc:sldMk cId="1553812749" sldId="1105"/>
            <ac:spMk id="3" creationId="{8E9F0B30-4C2C-8CF4-29A5-E250EABE9D06}"/>
          </ac:spMkLst>
        </pc:spChg>
      </pc:sldChg>
      <pc:sldChg chg="modSp">
        <pc:chgData name="Lisa Maragakis" userId="S::lmaraga1@jh.edu::5c198311-483d-4a73-be75-fadf68ee2dcf" providerId="AD" clId="Web-{203CC8E7-1FB6-567C-62CE-0525481BE9FB}" dt="2024-08-01T22:23:59.513" v="183" actId="20577"/>
        <pc:sldMkLst>
          <pc:docMk/>
          <pc:sldMk cId="1002767864" sldId="1108"/>
        </pc:sldMkLst>
        <pc:spChg chg="mod">
          <ac:chgData name="Lisa Maragakis" userId="S::lmaraga1@jh.edu::5c198311-483d-4a73-be75-fadf68ee2dcf" providerId="AD" clId="Web-{203CC8E7-1FB6-567C-62CE-0525481BE9FB}" dt="2024-08-01T22:23:59.513" v="183" actId="20577"/>
          <ac:spMkLst>
            <pc:docMk/>
            <pc:sldMk cId="1002767864" sldId="1108"/>
            <ac:spMk id="3" creationId="{016A47DA-186F-453A-3215-02963485EB5E}"/>
          </ac:spMkLst>
        </pc:spChg>
      </pc:sldChg>
      <pc:sldChg chg="modSp">
        <pc:chgData name="Lisa Maragakis" userId="S::lmaraga1@jh.edu::5c198311-483d-4a73-be75-fadf68ee2dcf" providerId="AD" clId="Web-{203CC8E7-1FB6-567C-62CE-0525481BE9FB}" dt="2024-08-01T22:23:32.902" v="181" actId="20577"/>
        <pc:sldMkLst>
          <pc:docMk/>
          <pc:sldMk cId="1447646550" sldId="1113"/>
        </pc:sldMkLst>
        <pc:spChg chg="mod">
          <ac:chgData name="Lisa Maragakis" userId="S::lmaraga1@jh.edu::5c198311-483d-4a73-be75-fadf68ee2dcf" providerId="AD" clId="Web-{203CC8E7-1FB6-567C-62CE-0525481BE9FB}" dt="2024-08-01T22:23:32.902" v="181" actId="20577"/>
          <ac:spMkLst>
            <pc:docMk/>
            <pc:sldMk cId="1447646550" sldId="1113"/>
            <ac:spMk id="3" creationId="{069DC528-1443-6B73-4973-D251B7B8467F}"/>
          </ac:spMkLst>
        </pc:spChg>
      </pc:sldChg>
    </pc:docChg>
  </pc:docChgLst>
  <pc:docChgLst>
    <pc:chgData name="Kathleen Speck" userId="1c3bee05-3f30-471c-9c5c-6f1d82c4dd7a" providerId="ADAL" clId="{C9CADA80-399C-453E-B240-651AE514D92D}"/>
    <pc:docChg chg="modSld">
      <pc:chgData name="Kathleen Speck" userId="1c3bee05-3f30-471c-9c5c-6f1d82c4dd7a" providerId="ADAL" clId="{C9CADA80-399C-453E-B240-651AE514D92D}" dt="2024-07-29T15:22:47.339" v="39" actId="20577"/>
      <pc:docMkLst>
        <pc:docMk/>
      </pc:docMkLst>
      <pc:sldChg chg="modSp mod">
        <pc:chgData name="Kathleen Speck" userId="1c3bee05-3f30-471c-9c5c-6f1d82c4dd7a" providerId="ADAL" clId="{C9CADA80-399C-453E-B240-651AE514D92D}" dt="2024-07-29T15:22:47.339" v="39" actId="20577"/>
        <pc:sldMkLst>
          <pc:docMk/>
          <pc:sldMk cId="2175414920" sldId="1083"/>
        </pc:sldMkLst>
        <pc:spChg chg="mod">
          <ac:chgData name="Kathleen Speck" userId="1c3bee05-3f30-471c-9c5c-6f1d82c4dd7a" providerId="ADAL" clId="{C9CADA80-399C-453E-B240-651AE514D92D}" dt="2024-07-29T15:22:47.339" v="39" actId="20577"/>
          <ac:spMkLst>
            <pc:docMk/>
            <pc:sldMk cId="2175414920" sldId="1083"/>
            <ac:spMk id="4" creationId="{318E8959-2BBD-DF9F-198D-3F2A0AC770A9}"/>
          </ac:spMkLst>
        </pc:spChg>
      </pc:sldChg>
      <pc:sldChg chg="modSp mod">
        <pc:chgData name="Kathleen Speck" userId="1c3bee05-3f30-471c-9c5c-6f1d82c4dd7a" providerId="ADAL" clId="{C9CADA80-399C-453E-B240-651AE514D92D}" dt="2024-07-29T15:21:05.790" v="1" actId="20577"/>
        <pc:sldMkLst>
          <pc:docMk/>
          <pc:sldMk cId="954257815" sldId="1115"/>
        </pc:sldMkLst>
        <pc:spChg chg="mod">
          <ac:chgData name="Kathleen Speck" userId="1c3bee05-3f30-471c-9c5c-6f1d82c4dd7a" providerId="ADAL" clId="{C9CADA80-399C-453E-B240-651AE514D92D}" dt="2024-07-29T15:21:05.790" v="1" actId="20577"/>
          <ac:spMkLst>
            <pc:docMk/>
            <pc:sldMk cId="954257815" sldId="1115"/>
            <ac:spMk id="3" creationId="{A3B1559B-9C50-FEBB-DDEF-A271B98E74A7}"/>
          </ac:spMkLst>
        </pc:spChg>
      </pc:sldChg>
      <pc:sldChg chg="modSp mod">
        <pc:chgData name="Kathleen Speck" userId="1c3bee05-3f30-471c-9c5c-6f1d82c4dd7a" providerId="ADAL" clId="{C9CADA80-399C-453E-B240-651AE514D92D}" dt="2024-07-29T15:21:39.771" v="3" actId="114"/>
        <pc:sldMkLst>
          <pc:docMk/>
          <pc:sldMk cId="2339053324" sldId="1116"/>
        </pc:sldMkLst>
        <pc:spChg chg="mod">
          <ac:chgData name="Kathleen Speck" userId="1c3bee05-3f30-471c-9c5c-6f1d82c4dd7a" providerId="ADAL" clId="{C9CADA80-399C-453E-B240-651AE514D92D}" dt="2024-07-29T15:21:39.771" v="3" actId="114"/>
          <ac:spMkLst>
            <pc:docMk/>
            <pc:sldMk cId="2339053324" sldId="1116"/>
            <ac:spMk id="3" creationId="{A3B1559B-9C50-FEBB-DDEF-A271B98E74A7}"/>
          </ac:spMkLst>
        </pc:spChg>
      </pc:sldChg>
    </pc:docChg>
  </pc:docChgLst>
  <pc:docChgLst>
    <pc:chgData name="Jana Lu" userId="76d7ce9a-58f9-4227-9ce6-18dcc353422d" providerId="ADAL" clId="{9DCB58E6-2F3B-4B75-9615-CBDA9A683241}"/>
    <pc:docChg chg="undo custSel addSld delSld modSld">
      <pc:chgData name="Jana Lu" userId="76d7ce9a-58f9-4227-9ce6-18dcc353422d" providerId="ADAL" clId="{9DCB58E6-2F3B-4B75-9615-CBDA9A683241}" dt="2024-09-26T17:56:31.191" v="8251" actId="1035"/>
      <pc:docMkLst>
        <pc:docMk/>
      </pc:docMkLst>
      <pc:sldChg chg="delSp mod">
        <pc:chgData name="Jana Lu" userId="76d7ce9a-58f9-4227-9ce6-18dcc353422d" providerId="ADAL" clId="{9DCB58E6-2F3B-4B75-9615-CBDA9A683241}" dt="2024-09-05T17:37:02.532" v="15" actId="478"/>
        <pc:sldMkLst>
          <pc:docMk/>
          <pc:sldMk cId="1450091703" sldId="259"/>
        </pc:sldMkLst>
        <pc:spChg chg="del">
          <ac:chgData name="Jana Lu" userId="76d7ce9a-58f9-4227-9ce6-18dcc353422d" providerId="ADAL" clId="{9DCB58E6-2F3B-4B75-9615-CBDA9A683241}" dt="2024-09-05T17:36:55.514" v="14" actId="478"/>
          <ac:spMkLst>
            <pc:docMk/>
            <pc:sldMk cId="1450091703" sldId="259"/>
            <ac:spMk id="5" creationId="{6CDA3BE2-24F7-2CC5-9157-1ADFD5DB4192}"/>
          </ac:spMkLst>
        </pc:spChg>
        <pc:spChg chg="del">
          <ac:chgData name="Jana Lu" userId="76d7ce9a-58f9-4227-9ce6-18dcc353422d" providerId="ADAL" clId="{9DCB58E6-2F3B-4B75-9615-CBDA9A683241}" dt="2024-09-05T17:36:55.514" v="14" actId="478"/>
          <ac:spMkLst>
            <pc:docMk/>
            <pc:sldMk cId="1450091703" sldId="259"/>
            <ac:spMk id="6" creationId="{A025405D-B453-D3E2-87E2-311D463CFD85}"/>
          </ac:spMkLst>
        </pc:spChg>
        <pc:spChg chg="del">
          <ac:chgData name="Jana Lu" userId="76d7ce9a-58f9-4227-9ce6-18dcc353422d" providerId="ADAL" clId="{9DCB58E6-2F3B-4B75-9615-CBDA9A683241}" dt="2024-09-05T17:36:55.514" v="14" actId="478"/>
          <ac:spMkLst>
            <pc:docMk/>
            <pc:sldMk cId="1450091703" sldId="259"/>
            <ac:spMk id="7" creationId="{5EE8615F-D1BF-BF77-F81B-98DB31E4A318}"/>
          </ac:spMkLst>
        </pc:spChg>
        <pc:spChg chg="del">
          <ac:chgData name="Jana Lu" userId="76d7ce9a-58f9-4227-9ce6-18dcc353422d" providerId="ADAL" clId="{9DCB58E6-2F3B-4B75-9615-CBDA9A683241}" dt="2024-09-05T17:36:55.514" v="14" actId="478"/>
          <ac:spMkLst>
            <pc:docMk/>
            <pc:sldMk cId="1450091703" sldId="259"/>
            <ac:spMk id="8" creationId="{60A89C8A-1C43-00F9-3126-17942041A16D}"/>
          </ac:spMkLst>
        </pc:spChg>
        <pc:spChg chg="del">
          <ac:chgData name="Jana Lu" userId="76d7ce9a-58f9-4227-9ce6-18dcc353422d" providerId="ADAL" clId="{9DCB58E6-2F3B-4B75-9615-CBDA9A683241}" dt="2024-09-05T17:36:55.514" v="14" actId="478"/>
          <ac:spMkLst>
            <pc:docMk/>
            <pc:sldMk cId="1450091703" sldId="259"/>
            <ac:spMk id="11" creationId="{E4428194-679D-890E-BDD8-DB3CBED8AD25}"/>
          </ac:spMkLst>
        </pc:spChg>
        <pc:spChg chg="del">
          <ac:chgData name="Jana Lu" userId="76d7ce9a-58f9-4227-9ce6-18dcc353422d" providerId="ADAL" clId="{9DCB58E6-2F3B-4B75-9615-CBDA9A683241}" dt="2024-09-05T17:36:55.514" v="14" actId="478"/>
          <ac:spMkLst>
            <pc:docMk/>
            <pc:sldMk cId="1450091703" sldId="259"/>
            <ac:spMk id="12" creationId="{FD1DF9EB-D4AA-D2A8-6FB9-145DC3348377}"/>
          </ac:spMkLst>
        </pc:spChg>
        <pc:spChg chg="del">
          <ac:chgData name="Jana Lu" userId="76d7ce9a-58f9-4227-9ce6-18dcc353422d" providerId="ADAL" clId="{9DCB58E6-2F3B-4B75-9615-CBDA9A683241}" dt="2024-09-05T17:36:55.514" v="14" actId="478"/>
          <ac:spMkLst>
            <pc:docMk/>
            <pc:sldMk cId="1450091703" sldId="259"/>
            <ac:spMk id="13" creationId="{CBA5FB78-BDDD-94BE-8CE3-21458AA55641}"/>
          </ac:spMkLst>
        </pc:spChg>
        <pc:spChg chg="del">
          <ac:chgData name="Jana Lu" userId="76d7ce9a-58f9-4227-9ce6-18dcc353422d" providerId="ADAL" clId="{9DCB58E6-2F3B-4B75-9615-CBDA9A683241}" dt="2024-09-05T17:36:55.514" v="14" actId="478"/>
          <ac:spMkLst>
            <pc:docMk/>
            <pc:sldMk cId="1450091703" sldId="259"/>
            <ac:spMk id="14" creationId="{60FB1298-B0BA-C30A-BCB2-1CE643437FCD}"/>
          </ac:spMkLst>
        </pc:spChg>
        <pc:spChg chg="del">
          <ac:chgData name="Jana Lu" userId="76d7ce9a-58f9-4227-9ce6-18dcc353422d" providerId="ADAL" clId="{9DCB58E6-2F3B-4B75-9615-CBDA9A683241}" dt="2024-09-05T17:36:55.514" v="14" actId="478"/>
          <ac:spMkLst>
            <pc:docMk/>
            <pc:sldMk cId="1450091703" sldId="259"/>
            <ac:spMk id="15" creationId="{65F38CFC-FDF1-0661-5D23-B1B2ABFA691D}"/>
          </ac:spMkLst>
        </pc:spChg>
        <pc:spChg chg="del">
          <ac:chgData name="Jana Lu" userId="76d7ce9a-58f9-4227-9ce6-18dcc353422d" providerId="ADAL" clId="{9DCB58E6-2F3B-4B75-9615-CBDA9A683241}" dt="2024-09-05T17:36:55.514" v="14" actId="478"/>
          <ac:spMkLst>
            <pc:docMk/>
            <pc:sldMk cId="1450091703" sldId="259"/>
            <ac:spMk id="16" creationId="{4CCD0072-BDA5-1EF5-B0A6-F79B88960966}"/>
          </ac:spMkLst>
        </pc:spChg>
        <pc:spChg chg="del">
          <ac:chgData name="Jana Lu" userId="76d7ce9a-58f9-4227-9ce6-18dcc353422d" providerId="ADAL" clId="{9DCB58E6-2F3B-4B75-9615-CBDA9A683241}" dt="2024-09-05T17:36:55.514" v="14" actId="478"/>
          <ac:spMkLst>
            <pc:docMk/>
            <pc:sldMk cId="1450091703" sldId="259"/>
            <ac:spMk id="17" creationId="{5A97B244-A984-2A68-C9D8-0A0241ABF5EA}"/>
          </ac:spMkLst>
        </pc:spChg>
        <pc:spChg chg="del">
          <ac:chgData name="Jana Lu" userId="76d7ce9a-58f9-4227-9ce6-18dcc353422d" providerId="ADAL" clId="{9DCB58E6-2F3B-4B75-9615-CBDA9A683241}" dt="2024-09-05T17:36:55.514" v="14" actId="478"/>
          <ac:spMkLst>
            <pc:docMk/>
            <pc:sldMk cId="1450091703" sldId="259"/>
            <ac:spMk id="18" creationId="{730649D4-A9B7-B723-5FE1-76EF187280EB}"/>
          </ac:spMkLst>
        </pc:spChg>
        <pc:spChg chg="del">
          <ac:chgData name="Jana Lu" userId="76d7ce9a-58f9-4227-9ce6-18dcc353422d" providerId="ADAL" clId="{9DCB58E6-2F3B-4B75-9615-CBDA9A683241}" dt="2024-09-05T17:36:55.514" v="14" actId="478"/>
          <ac:spMkLst>
            <pc:docMk/>
            <pc:sldMk cId="1450091703" sldId="259"/>
            <ac:spMk id="19" creationId="{0A8FFB22-EDE9-D793-2234-43912C4AB77A}"/>
          </ac:spMkLst>
        </pc:spChg>
        <pc:spChg chg="del">
          <ac:chgData name="Jana Lu" userId="76d7ce9a-58f9-4227-9ce6-18dcc353422d" providerId="ADAL" clId="{9DCB58E6-2F3B-4B75-9615-CBDA9A683241}" dt="2024-09-05T17:36:55.514" v="14" actId="478"/>
          <ac:spMkLst>
            <pc:docMk/>
            <pc:sldMk cId="1450091703" sldId="259"/>
            <ac:spMk id="20" creationId="{16193949-E857-757B-FEAD-B86F6D3D43E2}"/>
          </ac:spMkLst>
        </pc:spChg>
        <pc:spChg chg="del">
          <ac:chgData name="Jana Lu" userId="76d7ce9a-58f9-4227-9ce6-18dcc353422d" providerId="ADAL" clId="{9DCB58E6-2F3B-4B75-9615-CBDA9A683241}" dt="2024-09-05T17:36:55.514" v="14" actId="478"/>
          <ac:spMkLst>
            <pc:docMk/>
            <pc:sldMk cId="1450091703" sldId="259"/>
            <ac:spMk id="21" creationId="{2CF5DA96-3BAD-72B0-715C-3C39ADC953A6}"/>
          </ac:spMkLst>
        </pc:spChg>
        <pc:spChg chg="del">
          <ac:chgData name="Jana Lu" userId="76d7ce9a-58f9-4227-9ce6-18dcc353422d" providerId="ADAL" clId="{9DCB58E6-2F3B-4B75-9615-CBDA9A683241}" dt="2024-09-05T17:36:55.514" v="14" actId="478"/>
          <ac:spMkLst>
            <pc:docMk/>
            <pc:sldMk cId="1450091703" sldId="259"/>
            <ac:spMk id="22" creationId="{B9468372-085F-8CF5-E6B4-3B00E073AC17}"/>
          </ac:spMkLst>
        </pc:spChg>
        <pc:spChg chg="del">
          <ac:chgData name="Jana Lu" userId="76d7ce9a-58f9-4227-9ce6-18dcc353422d" providerId="ADAL" clId="{9DCB58E6-2F3B-4B75-9615-CBDA9A683241}" dt="2024-09-05T17:37:02.532" v="15" actId="478"/>
          <ac:spMkLst>
            <pc:docMk/>
            <pc:sldMk cId="1450091703" sldId="259"/>
            <ac:spMk id="23" creationId="{9C898A4F-A1AD-907D-A454-6FCFE1534407}"/>
          </ac:spMkLst>
        </pc:spChg>
        <pc:spChg chg="del">
          <ac:chgData name="Jana Lu" userId="76d7ce9a-58f9-4227-9ce6-18dcc353422d" providerId="ADAL" clId="{9DCB58E6-2F3B-4B75-9615-CBDA9A683241}" dt="2024-09-05T17:37:02.532" v="15" actId="478"/>
          <ac:spMkLst>
            <pc:docMk/>
            <pc:sldMk cId="1450091703" sldId="259"/>
            <ac:spMk id="24" creationId="{8B98844B-E223-4A68-8050-4F41E791FE88}"/>
          </ac:spMkLst>
        </pc:spChg>
        <pc:spChg chg="del">
          <ac:chgData name="Jana Lu" userId="76d7ce9a-58f9-4227-9ce6-18dcc353422d" providerId="ADAL" clId="{9DCB58E6-2F3B-4B75-9615-CBDA9A683241}" dt="2024-09-05T17:37:02.532" v="15" actId="478"/>
          <ac:spMkLst>
            <pc:docMk/>
            <pc:sldMk cId="1450091703" sldId="259"/>
            <ac:spMk id="25" creationId="{A9EE1BF7-A5CB-252C-3866-372A926ED053}"/>
          </ac:spMkLst>
        </pc:spChg>
        <pc:spChg chg="del">
          <ac:chgData name="Jana Lu" userId="76d7ce9a-58f9-4227-9ce6-18dcc353422d" providerId="ADAL" clId="{9DCB58E6-2F3B-4B75-9615-CBDA9A683241}" dt="2024-09-05T17:37:02.532" v="15" actId="478"/>
          <ac:spMkLst>
            <pc:docMk/>
            <pc:sldMk cId="1450091703" sldId="259"/>
            <ac:spMk id="26" creationId="{3AF6B18F-B894-043A-6982-2E4644860897}"/>
          </ac:spMkLst>
        </pc:spChg>
      </pc:sldChg>
      <pc:sldChg chg="addSp delSp modSp mod modNotesTx">
        <pc:chgData name="Jana Lu" userId="76d7ce9a-58f9-4227-9ce6-18dcc353422d" providerId="ADAL" clId="{9DCB58E6-2F3B-4B75-9615-CBDA9A683241}" dt="2024-09-16T19:57:01.870" v="5906" actId="13244"/>
        <pc:sldMkLst>
          <pc:docMk/>
          <pc:sldMk cId="357199285" sldId="1080"/>
        </pc:sldMkLst>
        <pc:spChg chg="ord">
          <ac:chgData name="Jana Lu" userId="76d7ce9a-58f9-4227-9ce6-18dcc353422d" providerId="ADAL" clId="{9DCB58E6-2F3B-4B75-9615-CBDA9A683241}" dt="2024-09-05T17:37:28.694" v="18" actId="13244"/>
          <ac:spMkLst>
            <pc:docMk/>
            <pc:sldMk cId="357199285" sldId="1080"/>
            <ac:spMk id="2" creationId="{F76415D6-582B-4618-BD4F-0000988650EE}"/>
          </ac:spMkLst>
        </pc:spChg>
        <pc:spChg chg="ord">
          <ac:chgData name="Jana Lu" userId="76d7ce9a-58f9-4227-9ce6-18dcc353422d" providerId="ADAL" clId="{9DCB58E6-2F3B-4B75-9615-CBDA9A683241}" dt="2024-09-05T17:37:41.925" v="20" actId="13244"/>
          <ac:spMkLst>
            <pc:docMk/>
            <pc:sldMk cId="357199285" sldId="1080"/>
            <ac:spMk id="5" creationId="{A9B6957F-39E9-36E9-AFD7-A6CD5222893D}"/>
          </ac:spMkLst>
        </pc:spChg>
        <pc:spChg chg="del">
          <ac:chgData name="Jana Lu" userId="76d7ce9a-58f9-4227-9ce6-18dcc353422d" providerId="ADAL" clId="{9DCB58E6-2F3B-4B75-9615-CBDA9A683241}" dt="2024-09-05T17:37:18.614" v="17" actId="478"/>
          <ac:spMkLst>
            <pc:docMk/>
            <pc:sldMk cId="357199285" sldId="1080"/>
            <ac:spMk id="6" creationId="{7DA5AE06-14D2-49FA-474A-0B59A67DFB43}"/>
          </ac:spMkLst>
        </pc:spChg>
        <pc:spChg chg="del">
          <ac:chgData name="Jana Lu" userId="76d7ce9a-58f9-4227-9ce6-18dcc353422d" providerId="ADAL" clId="{9DCB58E6-2F3B-4B75-9615-CBDA9A683241}" dt="2024-09-05T17:37:18.614" v="17" actId="478"/>
          <ac:spMkLst>
            <pc:docMk/>
            <pc:sldMk cId="357199285" sldId="1080"/>
            <ac:spMk id="7" creationId="{B7DBD94C-0431-69C5-9FBF-8ECFBD1B4E0B}"/>
          </ac:spMkLst>
        </pc:spChg>
        <pc:spChg chg="del">
          <ac:chgData name="Jana Lu" userId="76d7ce9a-58f9-4227-9ce6-18dcc353422d" providerId="ADAL" clId="{9DCB58E6-2F3B-4B75-9615-CBDA9A683241}" dt="2024-09-05T17:37:18.614" v="17" actId="478"/>
          <ac:spMkLst>
            <pc:docMk/>
            <pc:sldMk cId="357199285" sldId="1080"/>
            <ac:spMk id="8" creationId="{B6C63CA4-A652-F5C4-BCF1-3B413C3A7C39}"/>
          </ac:spMkLst>
        </pc:spChg>
        <pc:spChg chg="del">
          <ac:chgData name="Jana Lu" userId="76d7ce9a-58f9-4227-9ce6-18dcc353422d" providerId="ADAL" clId="{9DCB58E6-2F3B-4B75-9615-CBDA9A683241}" dt="2024-09-05T17:37:18.614" v="17" actId="478"/>
          <ac:spMkLst>
            <pc:docMk/>
            <pc:sldMk cId="357199285" sldId="1080"/>
            <ac:spMk id="9" creationId="{DD8955EB-ADEB-614C-AC12-B53F01C5D6FF}"/>
          </ac:spMkLst>
        </pc:spChg>
        <pc:spChg chg="del">
          <ac:chgData name="Jana Lu" userId="76d7ce9a-58f9-4227-9ce6-18dcc353422d" providerId="ADAL" clId="{9DCB58E6-2F3B-4B75-9615-CBDA9A683241}" dt="2024-09-05T17:37:18.614" v="17" actId="478"/>
          <ac:spMkLst>
            <pc:docMk/>
            <pc:sldMk cId="357199285" sldId="1080"/>
            <ac:spMk id="10" creationId="{45EF2170-CE76-AEFD-6993-6D334C4B1DB9}"/>
          </ac:spMkLst>
        </pc:spChg>
        <pc:spChg chg="del">
          <ac:chgData name="Jana Lu" userId="76d7ce9a-58f9-4227-9ce6-18dcc353422d" providerId="ADAL" clId="{9DCB58E6-2F3B-4B75-9615-CBDA9A683241}" dt="2024-09-05T17:37:18.614" v="17" actId="478"/>
          <ac:spMkLst>
            <pc:docMk/>
            <pc:sldMk cId="357199285" sldId="1080"/>
            <ac:spMk id="11" creationId="{8D6D19C5-7F53-760C-19AC-D44DF2215031}"/>
          </ac:spMkLst>
        </pc:spChg>
        <pc:spChg chg="del">
          <ac:chgData name="Jana Lu" userId="76d7ce9a-58f9-4227-9ce6-18dcc353422d" providerId="ADAL" clId="{9DCB58E6-2F3B-4B75-9615-CBDA9A683241}" dt="2024-09-05T17:37:18.614" v="17" actId="478"/>
          <ac:spMkLst>
            <pc:docMk/>
            <pc:sldMk cId="357199285" sldId="1080"/>
            <ac:spMk id="12" creationId="{0A7B9F3D-003A-287F-C0F9-6CA328E19979}"/>
          </ac:spMkLst>
        </pc:spChg>
        <pc:spChg chg="del">
          <ac:chgData name="Jana Lu" userId="76d7ce9a-58f9-4227-9ce6-18dcc353422d" providerId="ADAL" clId="{9DCB58E6-2F3B-4B75-9615-CBDA9A683241}" dt="2024-09-05T17:37:18.614" v="17" actId="478"/>
          <ac:spMkLst>
            <pc:docMk/>
            <pc:sldMk cId="357199285" sldId="1080"/>
            <ac:spMk id="13" creationId="{894AEBBF-7C63-FAFA-85CF-C9CC92764144}"/>
          </ac:spMkLst>
        </pc:spChg>
        <pc:spChg chg="del">
          <ac:chgData name="Jana Lu" userId="76d7ce9a-58f9-4227-9ce6-18dcc353422d" providerId="ADAL" clId="{9DCB58E6-2F3B-4B75-9615-CBDA9A683241}" dt="2024-09-05T17:37:18.614" v="17" actId="478"/>
          <ac:spMkLst>
            <pc:docMk/>
            <pc:sldMk cId="357199285" sldId="1080"/>
            <ac:spMk id="14" creationId="{2A1084BC-0DB4-18BD-5AAD-DF26AB1D6C9A}"/>
          </ac:spMkLst>
        </pc:spChg>
        <pc:spChg chg="del">
          <ac:chgData name="Jana Lu" userId="76d7ce9a-58f9-4227-9ce6-18dcc353422d" providerId="ADAL" clId="{9DCB58E6-2F3B-4B75-9615-CBDA9A683241}" dt="2024-09-05T17:37:18.614" v="17" actId="478"/>
          <ac:spMkLst>
            <pc:docMk/>
            <pc:sldMk cId="357199285" sldId="1080"/>
            <ac:spMk id="15" creationId="{CA7C5A51-B815-9394-C180-2950FC1DF89C}"/>
          </ac:spMkLst>
        </pc:spChg>
        <pc:spChg chg="del">
          <ac:chgData name="Jana Lu" userId="76d7ce9a-58f9-4227-9ce6-18dcc353422d" providerId="ADAL" clId="{9DCB58E6-2F3B-4B75-9615-CBDA9A683241}" dt="2024-09-05T17:37:18.614" v="17" actId="478"/>
          <ac:spMkLst>
            <pc:docMk/>
            <pc:sldMk cId="357199285" sldId="1080"/>
            <ac:spMk id="16" creationId="{1730ABB4-9CCD-1B28-F035-DB4B935DB77D}"/>
          </ac:spMkLst>
        </pc:spChg>
        <pc:spChg chg="del">
          <ac:chgData name="Jana Lu" userId="76d7ce9a-58f9-4227-9ce6-18dcc353422d" providerId="ADAL" clId="{9DCB58E6-2F3B-4B75-9615-CBDA9A683241}" dt="2024-09-05T17:37:18.614" v="17" actId="478"/>
          <ac:spMkLst>
            <pc:docMk/>
            <pc:sldMk cId="357199285" sldId="1080"/>
            <ac:spMk id="17" creationId="{506F110A-6D69-4FA5-CE04-E33FB23BE73C}"/>
          </ac:spMkLst>
        </pc:spChg>
        <pc:spChg chg="del">
          <ac:chgData name="Jana Lu" userId="76d7ce9a-58f9-4227-9ce6-18dcc353422d" providerId="ADAL" clId="{9DCB58E6-2F3B-4B75-9615-CBDA9A683241}" dt="2024-09-05T17:37:18.614" v="17" actId="478"/>
          <ac:spMkLst>
            <pc:docMk/>
            <pc:sldMk cId="357199285" sldId="1080"/>
            <ac:spMk id="18" creationId="{254171B8-9507-D86C-390F-493D5CDF1E19}"/>
          </ac:spMkLst>
        </pc:spChg>
        <pc:spChg chg="del">
          <ac:chgData name="Jana Lu" userId="76d7ce9a-58f9-4227-9ce6-18dcc353422d" providerId="ADAL" clId="{9DCB58E6-2F3B-4B75-9615-CBDA9A683241}" dt="2024-09-05T17:37:18.614" v="17" actId="478"/>
          <ac:spMkLst>
            <pc:docMk/>
            <pc:sldMk cId="357199285" sldId="1080"/>
            <ac:spMk id="19" creationId="{984F6F50-A848-D1F7-C858-D24A536DB965}"/>
          </ac:spMkLst>
        </pc:spChg>
        <pc:spChg chg="del">
          <ac:chgData name="Jana Lu" userId="76d7ce9a-58f9-4227-9ce6-18dcc353422d" providerId="ADAL" clId="{9DCB58E6-2F3B-4B75-9615-CBDA9A683241}" dt="2024-09-05T17:37:18.614" v="17" actId="478"/>
          <ac:spMkLst>
            <pc:docMk/>
            <pc:sldMk cId="357199285" sldId="1080"/>
            <ac:spMk id="20" creationId="{90C81A2B-0D6F-E10B-0E8C-72BBE3EEC058}"/>
          </ac:spMkLst>
        </pc:spChg>
        <pc:spChg chg="del">
          <ac:chgData name="Jana Lu" userId="76d7ce9a-58f9-4227-9ce6-18dcc353422d" providerId="ADAL" clId="{9DCB58E6-2F3B-4B75-9615-CBDA9A683241}" dt="2024-09-05T17:37:18.614" v="17" actId="478"/>
          <ac:spMkLst>
            <pc:docMk/>
            <pc:sldMk cId="357199285" sldId="1080"/>
            <ac:spMk id="21" creationId="{99058FED-DE98-8F53-DF7E-9256E7FF0344}"/>
          </ac:spMkLst>
        </pc:spChg>
        <pc:spChg chg="del">
          <ac:chgData name="Jana Lu" userId="76d7ce9a-58f9-4227-9ce6-18dcc353422d" providerId="ADAL" clId="{9DCB58E6-2F3B-4B75-9615-CBDA9A683241}" dt="2024-09-05T17:37:18.614" v="17" actId="478"/>
          <ac:spMkLst>
            <pc:docMk/>
            <pc:sldMk cId="357199285" sldId="1080"/>
            <ac:spMk id="22" creationId="{E1A39200-4815-06A9-DB7E-BD860D189610}"/>
          </ac:spMkLst>
        </pc:spChg>
        <pc:spChg chg="del">
          <ac:chgData name="Jana Lu" userId="76d7ce9a-58f9-4227-9ce6-18dcc353422d" providerId="ADAL" clId="{9DCB58E6-2F3B-4B75-9615-CBDA9A683241}" dt="2024-09-05T17:37:18.614" v="17" actId="478"/>
          <ac:spMkLst>
            <pc:docMk/>
            <pc:sldMk cId="357199285" sldId="1080"/>
            <ac:spMk id="23" creationId="{98C2D792-8A47-C691-1D95-52A8143A2358}"/>
          </ac:spMkLst>
        </pc:spChg>
        <pc:spChg chg="del">
          <ac:chgData name="Jana Lu" userId="76d7ce9a-58f9-4227-9ce6-18dcc353422d" providerId="ADAL" clId="{9DCB58E6-2F3B-4B75-9615-CBDA9A683241}" dt="2024-09-05T17:37:18.614" v="17" actId="478"/>
          <ac:spMkLst>
            <pc:docMk/>
            <pc:sldMk cId="357199285" sldId="1080"/>
            <ac:spMk id="24" creationId="{90357405-6D54-69F3-D0D8-3EC9C4A9E705}"/>
          </ac:spMkLst>
        </pc:spChg>
        <pc:spChg chg="del">
          <ac:chgData name="Jana Lu" userId="76d7ce9a-58f9-4227-9ce6-18dcc353422d" providerId="ADAL" clId="{9DCB58E6-2F3B-4B75-9615-CBDA9A683241}" dt="2024-09-05T17:37:18.614" v="17" actId="478"/>
          <ac:spMkLst>
            <pc:docMk/>
            <pc:sldMk cId="357199285" sldId="1080"/>
            <ac:spMk id="25" creationId="{6A38CDD0-26DB-1EB2-24BC-B578E91B0ADD}"/>
          </ac:spMkLst>
        </pc:spChg>
        <pc:spChg chg="del">
          <ac:chgData name="Jana Lu" userId="76d7ce9a-58f9-4227-9ce6-18dcc353422d" providerId="ADAL" clId="{9DCB58E6-2F3B-4B75-9615-CBDA9A683241}" dt="2024-09-16T19:54:47.264" v="5676" actId="478"/>
          <ac:spMkLst>
            <pc:docMk/>
            <pc:sldMk cId="357199285" sldId="1080"/>
            <ac:spMk id="31" creationId="{24DC6CF6-221F-1525-3EB7-B1791C0E2850}"/>
          </ac:spMkLst>
        </pc:spChg>
        <pc:spChg chg="del">
          <ac:chgData name="Jana Lu" userId="76d7ce9a-58f9-4227-9ce6-18dcc353422d" providerId="ADAL" clId="{9DCB58E6-2F3B-4B75-9615-CBDA9A683241}" dt="2024-09-16T19:54:47.264" v="5676" actId="478"/>
          <ac:spMkLst>
            <pc:docMk/>
            <pc:sldMk cId="357199285" sldId="1080"/>
            <ac:spMk id="32" creationId="{36B07E2A-0C92-95E3-60B8-85F83764B2D8}"/>
          </ac:spMkLst>
        </pc:spChg>
        <pc:spChg chg="del">
          <ac:chgData name="Jana Lu" userId="76d7ce9a-58f9-4227-9ce6-18dcc353422d" providerId="ADAL" clId="{9DCB58E6-2F3B-4B75-9615-CBDA9A683241}" dt="2024-09-16T19:54:47.264" v="5676" actId="478"/>
          <ac:spMkLst>
            <pc:docMk/>
            <pc:sldMk cId="357199285" sldId="1080"/>
            <ac:spMk id="33" creationId="{04FDCCD8-54FC-7953-F9F1-0CC89EDA081D}"/>
          </ac:spMkLst>
        </pc:spChg>
        <pc:spChg chg="del">
          <ac:chgData name="Jana Lu" userId="76d7ce9a-58f9-4227-9ce6-18dcc353422d" providerId="ADAL" clId="{9DCB58E6-2F3B-4B75-9615-CBDA9A683241}" dt="2024-09-16T19:54:47.264" v="5676" actId="478"/>
          <ac:spMkLst>
            <pc:docMk/>
            <pc:sldMk cId="357199285" sldId="1080"/>
            <ac:spMk id="34" creationId="{C95E772E-16B0-FE8C-3E1E-E31841EFF299}"/>
          </ac:spMkLst>
        </pc:spChg>
        <pc:grpChg chg="del mod">
          <ac:chgData name="Jana Lu" userId="76d7ce9a-58f9-4227-9ce6-18dcc353422d" providerId="ADAL" clId="{9DCB58E6-2F3B-4B75-9615-CBDA9A683241}" dt="2024-09-16T19:54:47.264" v="5676" actId="478"/>
          <ac:grpSpMkLst>
            <pc:docMk/>
            <pc:sldMk cId="357199285" sldId="1080"/>
            <ac:grpSpMk id="3" creationId="{C9E298D7-38FE-D70A-311D-4F335861D082}"/>
          </ac:grpSpMkLst>
        </pc:grpChg>
        <pc:picChg chg="add mod ord">
          <ac:chgData name="Jana Lu" userId="76d7ce9a-58f9-4227-9ce6-18dcc353422d" providerId="ADAL" clId="{9DCB58E6-2F3B-4B75-9615-CBDA9A683241}" dt="2024-09-16T19:57:01.870" v="5906" actId="13244"/>
          <ac:picMkLst>
            <pc:docMk/>
            <pc:sldMk cId="357199285" sldId="1080"/>
            <ac:picMk id="7" creationId="{ED637EB3-A373-B780-DE04-0FB8FFADFED3}"/>
          </ac:picMkLst>
        </pc:picChg>
      </pc:sldChg>
      <pc:sldChg chg="addSp delSp modSp del mod modClrScheme chgLayout">
        <pc:chgData name="Jana Lu" userId="76d7ce9a-58f9-4227-9ce6-18dcc353422d" providerId="ADAL" clId="{9DCB58E6-2F3B-4B75-9615-CBDA9A683241}" dt="2024-09-05T18:34:02.947" v="2300" actId="47"/>
        <pc:sldMkLst>
          <pc:docMk/>
          <pc:sldMk cId="1279160646" sldId="1081"/>
        </pc:sldMkLst>
        <pc:spChg chg="mod ord">
          <ac:chgData name="Jana Lu" userId="76d7ce9a-58f9-4227-9ce6-18dcc353422d" providerId="ADAL" clId="{9DCB58E6-2F3B-4B75-9615-CBDA9A683241}" dt="2024-09-05T18:29:47.058" v="1696" actId="700"/>
          <ac:spMkLst>
            <pc:docMk/>
            <pc:sldMk cId="1279160646" sldId="1081"/>
            <ac:spMk id="3" creationId="{A5DE34D2-1F65-8CFC-FBA5-FE6B7875D7C1}"/>
          </ac:spMkLst>
        </pc:spChg>
        <pc:spChg chg="add del mod ord">
          <ac:chgData name="Jana Lu" userId="76d7ce9a-58f9-4227-9ce6-18dcc353422d" providerId="ADAL" clId="{9DCB58E6-2F3B-4B75-9615-CBDA9A683241}" dt="2024-09-05T18:29:47.058" v="1696" actId="700"/>
          <ac:spMkLst>
            <pc:docMk/>
            <pc:sldMk cId="1279160646" sldId="1081"/>
            <ac:spMk id="4" creationId="{56E21D3D-6673-2C8D-D056-F85D5850A8BA}"/>
          </ac:spMkLst>
        </pc:spChg>
        <pc:spChg chg="mod ord">
          <ac:chgData name="Jana Lu" userId="76d7ce9a-58f9-4227-9ce6-18dcc353422d" providerId="ADAL" clId="{9DCB58E6-2F3B-4B75-9615-CBDA9A683241}" dt="2024-09-05T18:29:47.058" v="1696" actId="700"/>
          <ac:spMkLst>
            <pc:docMk/>
            <pc:sldMk cId="1279160646" sldId="1081"/>
            <ac:spMk id="24" creationId="{7331A79F-15E2-810B-5F3A-05DF2BD64715}"/>
          </ac:spMkLst>
        </pc:spChg>
        <pc:picChg chg="mod ord">
          <ac:chgData name="Jana Lu" userId="76d7ce9a-58f9-4227-9ce6-18dcc353422d" providerId="ADAL" clId="{9DCB58E6-2F3B-4B75-9615-CBDA9A683241}" dt="2024-09-05T18:29:47.058" v="1696" actId="700"/>
          <ac:picMkLst>
            <pc:docMk/>
            <pc:sldMk cId="1279160646" sldId="1081"/>
            <ac:picMk id="2" creationId="{433EDF23-3956-2F29-5F12-C683D6CE2F39}"/>
          </ac:picMkLst>
        </pc:picChg>
      </pc:sldChg>
      <pc:sldChg chg="modSp mod modCm">
        <pc:chgData name="Jana Lu" userId="76d7ce9a-58f9-4227-9ce6-18dcc353422d" providerId="ADAL" clId="{9DCB58E6-2F3B-4B75-9615-CBDA9A683241}" dt="2024-09-05T19:51:31.542" v="5675"/>
        <pc:sldMkLst>
          <pc:docMk/>
          <pc:sldMk cId="2175414920" sldId="1083"/>
        </pc:sldMkLst>
        <pc:spChg chg="mod">
          <ac:chgData name="Jana Lu" userId="76d7ce9a-58f9-4227-9ce6-18dcc353422d" providerId="ADAL" clId="{9DCB58E6-2F3B-4B75-9615-CBDA9A683241}" dt="2024-09-05T19:51:25.259" v="5674" actId="20577"/>
          <ac:spMkLst>
            <pc:docMk/>
            <pc:sldMk cId="2175414920" sldId="1083"/>
            <ac:spMk id="4" creationId="{318E8959-2BBD-DF9F-198D-3F2A0AC770A9}"/>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9:51:31.542" v="5675"/>
              <pc2:cmMkLst xmlns:pc2="http://schemas.microsoft.com/office/powerpoint/2019/9/main/command">
                <pc:docMk/>
                <pc:sldMk cId="2175414920" sldId="1083"/>
                <pc2:cmMk id="{6618D27E-947F-436C-99AE-ABDA94E59444}"/>
              </pc2:cmMkLst>
              <pc226:cmRplyChg chg="add">
                <pc226:chgData name="Jana Lu" userId="76d7ce9a-58f9-4227-9ce6-18dcc353422d" providerId="ADAL" clId="{9DCB58E6-2F3B-4B75-9615-CBDA9A683241}" dt="2024-09-05T19:51:31.542" v="5675"/>
                <pc2:cmRplyMkLst xmlns:pc2="http://schemas.microsoft.com/office/powerpoint/2019/9/main/command">
                  <pc:docMk/>
                  <pc:sldMk cId="2175414920" sldId="1083"/>
                  <pc2:cmMk id="{6618D27E-947F-436C-99AE-ABDA94E59444}"/>
                  <pc2:cmRplyMk id="{B76233AB-CEDE-44C3-B180-1781FBBE6561}"/>
                </pc2:cmRplyMkLst>
              </pc226:cmRplyChg>
            </pc226:cmChg>
          </p:ext>
        </pc:extLst>
      </pc:sldChg>
      <pc:sldChg chg="delSp modSp mod modNotesTx">
        <pc:chgData name="Jana Lu" userId="76d7ce9a-58f9-4227-9ce6-18dcc353422d" providerId="ADAL" clId="{9DCB58E6-2F3B-4B75-9615-CBDA9A683241}" dt="2024-09-05T17:41:52.228" v="479" actId="962"/>
        <pc:sldMkLst>
          <pc:docMk/>
          <pc:sldMk cId="2892038610" sldId="1085"/>
        </pc:sldMkLst>
        <pc:spChg chg="del">
          <ac:chgData name="Jana Lu" userId="76d7ce9a-58f9-4227-9ce6-18dcc353422d" providerId="ADAL" clId="{9DCB58E6-2F3B-4B75-9615-CBDA9A683241}" dt="2024-09-05T17:38:09.627" v="21" actId="478"/>
          <ac:spMkLst>
            <pc:docMk/>
            <pc:sldMk cId="2892038610" sldId="1085"/>
            <ac:spMk id="4" creationId="{537B5DC7-91FC-BD08-6A1B-E4DBC7404D45}"/>
          </ac:spMkLst>
        </pc:spChg>
        <pc:spChg chg="del">
          <ac:chgData name="Jana Lu" userId="76d7ce9a-58f9-4227-9ce6-18dcc353422d" providerId="ADAL" clId="{9DCB58E6-2F3B-4B75-9615-CBDA9A683241}" dt="2024-09-05T17:38:09.627" v="21" actId="478"/>
          <ac:spMkLst>
            <pc:docMk/>
            <pc:sldMk cId="2892038610" sldId="1085"/>
            <ac:spMk id="5" creationId="{3473338C-6A30-30D1-0029-048A6E308142}"/>
          </ac:spMkLst>
        </pc:spChg>
        <pc:spChg chg="del">
          <ac:chgData name="Jana Lu" userId="76d7ce9a-58f9-4227-9ce6-18dcc353422d" providerId="ADAL" clId="{9DCB58E6-2F3B-4B75-9615-CBDA9A683241}" dt="2024-09-05T17:38:09.627" v="21" actId="478"/>
          <ac:spMkLst>
            <pc:docMk/>
            <pc:sldMk cId="2892038610" sldId="1085"/>
            <ac:spMk id="6" creationId="{B0AE64AF-EA58-91EC-6A5F-2D8797E45145}"/>
          </ac:spMkLst>
        </pc:spChg>
        <pc:spChg chg="del">
          <ac:chgData name="Jana Lu" userId="76d7ce9a-58f9-4227-9ce6-18dcc353422d" providerId="ADAL" clId="{9DCB58E6-2F3B-4B75-9615-CBDA9A683241}" dt="2024-09-05T17:38:09.627" v="21" actId="478"/>
          <ac:spMkLst>
            <pc:docMk/>
            <pc:sldMk cId="2892038610" sldId="1085"/>
            <ac:spMk id="7" creationId="{E151F35D-72C5-9A4B-F103-F3E25C40CCED}"/>
          </ac:spMkLst>
        </pc:spChg>
        <pc:spChg chg="del">
          <ac:chgData name="Jana Lu" userId="76d7ce9a-58f9-4227-9ce6-18dcc353422d" providerId="ADAL" clId="{9DCB58E6-2F3B-4B75-9615-CBDA9A683241}" dt="2024-09-05T17:38:09.627" v="21" actId="478"/>
          <ac:spMkLst>
            <pc:docMk/>
            <pc:sldMk cId="2892038610" sldId="1085"/>
            <ac:spMk id="8" creationId="{DCFEE6D3-EB86-E93C-8C79-C5238194BAA5}"/>
          </ac:spMkLst>
        </pc:spChg>
        <pc:spChg chg="del">
          <ac:chgData name="Jana Lu" userId="76d7ce9a-58f9-4227-9ce6-18dcc353422d" providerId="ADAL" clId="{9DCB58E6-2F3B-4B75-9615-CBDA9A683241}" dt="2024-09-05T17:38:09.627" v="21" actId="478"/>
          <ac:spMkLst>
            <pc:docMk/>
            <pc:sldMk cId="2892038610" sldId="1085"/>
            <ac:spMk id="9" creationId="{8984476B-3A40-EBB6-E614-F4E42027EED7}"/>
          </ac:spMkLst>
        </pc:spChg>
        <pc:spChg chg="del">
          <ac:chgData name="Jana Lu" userId="76d7ce9a-58f9-4227-9ce6-18dcc353422d" providerId="ADAL" clId="{9DCB58E6-2F3B-4B75-9615-CBDA9A683241}" dt="2024-09-05T17:38:09.627" v="21" actId="478"/>
          <ac:spMkLst>
            <pc:docMk/>
            <pc:sldMk cId="2892038610" sldId="1085"/>
            <ac:spMk id="10" creationId="{1DF12A7B-73D0-66A2-D7E9-2F6DB4927F1A}"/>
          </ac:spMkLst>
        </pc:spChg>
        <pc:spChg chg="del">
          <ac:chgData name="Jana Lu" userId="76d7ce9a-58f9-4227-9ce6-18dcc353422d" providerId="ADAL" clId="{9DCB58E6-2F3B-4B75-9615-CBDA9A683241}" dt="2024-09-05T17:38:09.627" v="21" actId="478"/>
          <ac:spMkLst>
            <pc:docMk/>
            <pc:sldMk cId="2892038610" sldId="1085"/>
            <ac:spMk id="11" creationId="{A5606905-FA4E-1627-9001-EA6DBBC4F99B}"/>
          </ac:spMkLst>
        </pc:spChg>
        <pc:spChg chg="del">
          <ac:chgData name="Jana Lu" userId="76d7ce9a-58f9-4227-9ce6-18dcc353422d" providerId="ADAL" clId="{9DCB58E6-2F3B-4B75-9615-CBDA9A683241}" dt="2024-09-05T17:38:09.627" v="21" actId="478"/>
          <ac:spMkLst>
            <pc:docMk/>
            <pc:sldMk cId="2892038610" sldId="1085"/>
            <ac:spMk id="12" creationId="{07A901C3-37BB-F1F0-5344-CABD6EA12D9D}"/>
          </ac:spMkLst>
        </pc:spChg>
        <pc:spChg chg="del">
          <ac:chgData name="Jana Lu" userId="76d7ce9a-58f9-4227-9ce6-18dcc353422d" providerId="ADAL" clId="{9DCB58E6-2F3B-4B75-9615-CBDA9A683241}" dt="2024-09-05T17:38:09.627" v="21" actId="478"/>
          <ac:spMkLst>
            <pc:docMk/>
            <pc:sldMk cId="2892038610" sldId="1085"/>
            <ac:spMk id="13" creationId="{AC2D8812-62DD-E735-41B3-D7A75F413335}"/>
          </ac:spMkLst>
        </pc:spChg>
        <pc:spChg chg="del">
          <ac:chgData name="Jana Lu" userId="76d7ce9a-58f9-4227-9ce6-18dcc353422d" providerId="ADAL" clId="{9DCB58E6-2F3B-4B75-9615-CBDA9A683241}" dt="2024-09-05T17:38:09.627" v="21" actId="478"/>
          <ac:spMkLst>
            <pc:docMk/>
            <pc:sldMk cId="2892038610" sldId="1085"/>
            <ac:spMk id="14" creationId="{1A5CAA84-033C-4AB6-C24C-D20E0E6CE734}"/>
          </ac:spMkLst>
        </pc:spChg>
        <pc:spChg chg="del">
          <ac:chgData name="Jana Lu" userId="76d7ce9a-58f9-4227-9ce6-18dcc353422d" providerId="ADAL" clId="{9DCB58E6-2F3B-4B75-9615-CBDA9A683241}" dt="2024-09-05T17:38:09.627" v="21" actId="478"/>
          <ac:spMkLst>
            <pc:docMk/>
            <pc:sldMk cId="2892038610" sldId="1085"/>
            <ac:spMk id="15" creationId="{EC31DCE8-A02B-7638-B617-CA310B32D5EC}"/>
          </ac:spMkLst>
        </pc:spChg>
        <pc:spChg chg="del">
          <ac:chgData name="Jana Lu" userId="76d7ce9a-58f9-4227-9ce6-18dcc353422d" providerId="ADAL" clId="{9DCB58E6-2F3B-4B75-9615-CBDA9A683241}" dt="2024-09-05T17:38:09.627" v="21" actId="478"/>
          <ac:spMkLst>
            <pc:docMk/>
            <pc:sldMk cId="2892038610" sldId="1085"/>
            <ac:spMk id="16" creationId="{F8E24FBA-7077-5085-82DB-EE3E300A212F}"/>
          </ac:spMkLst>
        </pc:spChg>
        <pc:spChg chg="del">
          <ac:chgData name="Jana Lu" userId="76d7ce9a-58f9-4227-9ce6-18dcc353422d" providerId="ADAL" clId="{9DCB58E6-2F3B-4B75-9615-CBDA9A683241}" dt="2024-09-05T17:38:09.627" v="21" actId="478"/>
          <ac:spMkLst>
            <pc:docMk/>
            <pc:sldMk cId="2892038610" sldId="1085"/>
            <ac:spMk id="17" creationId="{70D73E5F-E1C7-36DC-F51B-7BAB08387586}"/>
          </ac:spMkLst>
        </pc:spChg>
        <pc:spChg chg="del">
          <ac:chgData name="Jana Lu" userId="76d7ce9a-58f9-4227-9ce6-18dcc353422d" providerId="ADAL" clId="{9DCB58E6-2F3B-4B75-9615-CBDA9A683241}" dt="2024-09-05T17:38:11.325" v="22" actId="478"/>
          <ac:spMkLst>
            <pc:docMk/>
            <pc:sldMk cId="2892038610" sldId="1085"/>
            <ac:spMk id="18" creationId="{2DDBCC5B-3083-42B0-B57B-43DC42C5F8C8}"/>
          </ac:spMkLst>
        </pc:spChg>
        <pc:spChg chg="del">
          <ac:chgData name="Jana Lu" userId="76d7ce9a-58f9-4227-9ce6-18dcc353422d" providerId="ADAL" clId="{9DCB58E6-2F3B-4B75-9615-CBDA9A683241}" dt="2024-09-05T17:38:16.342" v="23" actId="478"/>
          <ac:spMkLst>
            <pc:docMk/>
            <pc:sldMk cId="2892038610" sldId="1085"/>
            <ac:spMk id="19" creationId="{E4BF1757-685E-A983-BACE-605A72C6B164}"/>
          </ac:spMkLst>
        </pc:spChg>
        <pc:spChg chg="del">
          <ac:chgData name="Jana Lu" userId="76d7ce9a-58f9-4227-9ce6-18dcc353422d" providerId="ADAL" clId="{9DCB58E6-2F3B-4B75-9615-CBDA9A683241}" dt="2024-09-05T17:38:16.342" v="23" actId="478"/>
          <ac:spMkLst>
            <pc:docMk/>
            <pc:sldMk cId="2892038610" sldId="1085"/>
            <ac:spMk id="20" creationId="{1A74300F-CE30-A538-6F78-6FB382B46FAC}"/>
          </ac:spMkLst>
        </pc:spChg>
        <pc:spChg chg="del">
          <ac:chgData name="Jana Lu" userId="76d7ce9a-58f9-4227-9ce6-18dcc353422d" providerId="ADAL" clId="{9DCB58E6-2F3B-4B75-9615-CBDA9A683241}" dt="2024-09-05T17:38:16.342" v="23" actId="478"/>
          <ac:spMkLst>
            <pc:docMk/>
            <pc:sldMk cId="2892038610" sldId="1085"/>
            <ac:spMk id="21" creationId="{D304F0C1-CDC2-1709-A2DD-49453E9EFAED}"/>
          </ac:spMkLst>
        </pc:spChg>
        <pc:spChg chg="del">
          <ac:chgData name="Jana Lu" userId="76d7ce9a-58f9-4227-9ce6-18dcc353422d" providerId="ADAL" clId="{9DCB58E6-2F3B-4B75-9615-CBDA9A683241}" dt="2024-09-05T17:38:16.342" v="23" actId="478"/>
          <ac:spMkLst>
            <pc:docMk/>
            <pc:sldMk cId="2892038610" sldId="1085"/>
            <ac:spMk id="22" creationId="{9B3D2C1B-847F-B283-C422-7BB0D7C9942A}"/>
          </ac:spMkLst>
        </pc:spChg>
        <pc:spChg chg="del">
          <ac:chgData name="Jana Lu" userId="76d7ce9a-58f9-4227-9ce6-18dcc353422d" providerId="ADAL" clId="{9DCB58E6-2F3B-4B75-9615-CBDA9A683241}" dt="2024-09-05T17:38:16.342" v="23" actId="478"/>
          <ac:spMkLst>
            <pc:docMk/>
            <pc:sldMk cId="2892038610" sldId="1085"/>
            <ac:spMk id="23" creationId="{4B4734CF-AD03-E71C-0CC9-A63ED9B73CE1}"/>
          </ac:spMkLst>
        </pc:spChg>
        <pc:spChg chg="ord">
          <ac:chgData name="Jana Lu" userId="76d7ce9a-58f9-4227-9ce6-18dcc353422d" providerId="ADAL" clId="{9DCB58E6-2F3B-4B75-9615-CBDA9A683241}" dt="2024-09-05T17:38:24.058" v="25" actId="13244"/>
          <ac:spMkLst>
            <pc:docMk/>
            <pc:sldMk cId="2892038610" sldId="1085"/>
            <ac:spMk id="24" creationId="{FE1310B7-0735-C125-584C-3A22305BD693}"/>
          </ac:spMkLst>
        </pc:spChg>
        <pc:picChg chg="mod">
          <ac:chgData name="Jana Lu" userId="76d7ce9a-58f9-4227-9ce6-18dcc353422d" providerId="ADAL" clId="{9DCB58E6-2F3B-4B75-9615-CBDA9A683241}" dt="2024-09-05T17:41:52.228" v="479" actId="962"/>
          <ac:picMkLst>
            <pc:docMk/>
            <pc:sldMk cId="2892038610" sldId="1085"/>
            <ac:picMk id="25" creationId="{F711D6D6-04D0-EBC8-9834-3208D25BD32F}"/>
          </ac:picMkLst>
        </pc:picChg>
      </pc:sldChg>
      <pc:sldChg chg="delSp modSp mod modCm modNotesTx">
        <pc:chgData name="Jana Lu" userId="76d7ce9a-58f9-4227-9ce6-18dcc353422d" providerId="ADAL" clId="{9DCB58E6-2F3B-4B75-9615-CBDA9A683241}" dt="2024-09-05T19:27:43.087" v="5603" actId="13244"/>
        <pc:sldMkLst>
          <pc:docMk/>
          <pc:sldMk cId="2220113067" sldId="1086"/>
        </pc:sldMkLst>
        <pc:spChg chg="mod">
          <ac:chgData name="Jana Lu" userId="76d7ce9a-58f9-4227-9ce6-18dcc353422d" providerId="ADAL" clId="{9DCB58E6-2F3B-4B75-9615-CBDA9A683241}" dt="2024-09-05T17:42:24.910" v="481" actId="20577"/>
          <ac:spMkLst>
            <pc:docMk/>
            <pc:sldMk cId="2220113067" sldId="1086"/>
            <ac:spMk id="2" creationId="{09B5AB1E-D9FA-2A4E-1E9D-F773BA44EFBA}"/>
          </ac:spMkLst>
        </pc:spChg>
        <pc:spChg chg="mod">
          <ac:chgData name="Jana Lu" userId="76d7ce9a-58f9-4227-9ce6-18dcc353422d" providerId="ADAL" clId="{9DCB58E6-2F3B-4B75-9615-CBDA9A683241}" dt="2024-09-05T17:42:59.239" v="490" actId="20577"/>
          <ac:spMkLst>
            <pc:docMk/>
            <pc:sldMk cId="2220113067" sldId="1086"/>
            <ac:spMk id="3" creationId="{EF04B9DE-EF84-E5B4-A64D-34155770FA88}"/>
          </ac:spMkLst>
        </pc:spChg>
        <pc:spChg chg="del">
          <ac:chgData name="Jana Lu" userId="76d7ce9a-58f9-4227-9ce6-18dcc353422d" providerId="ADAL" clId="{9DCB58E6-2F3B-4B75-9615-CBDA9A683241}" dt="2024-09-05T17:43:44.309" v="492" actId="478"/>
          <ac:spMkLst>
            <pc:docMk/>
            <pc:sldMk cId="2220113067" sldId="1086"/>
            <ac:spMk id="4" creationId="{7A57CA61-560D-71A1-F344-ADD7BA7051F6}"/>
          </ac:spMkLst>
        </pc:spChg>
        <pc:spChg chg="del">
          <ac:chgData name="Jana Lu" userId="76d7ce9a-58f9-4227-9ce6-18dcc353422d" providerId="ADAL" clId="{9DCB58E6-2F3B-4B75-9615-CBDA9A683241}" dt="2024-09-05T17:43:44.309" v="492" actId="478"/>
          <ac:spMkLst>
            <pc:docMk/>
            <pc:sldMk cId="2220113067" sldId="1086"/>
            <ac:spMk id="5" creationId="{B0E62608-5768-B8DF-277A-BF85F89CBA01}"/>
          </ac:spMkLst>
        </pc:spChg>
        <pc:spChg chg="del">
          <ac:chgData name="Jana Lu" userId="76d7ce9a-58f9-4227-9ce6-18dcc353422d" providerId="ADAL" clId="{9DCB58E6-2F3B-4B75-9615-CBDA9A683241}" dt="2024-09-05T17:43:44.309" v="492" actId="478"/>
          <ac:spMkLst>
            <pc:docMk/>
            <pc:sldMk cId="2220113067" sldId="1086"/>
            <ac:spMk id="6" creationId="{B983C7F9-1327-EE4D-556F-CC642BBECF1D}"/>
          </ac:spMkLst>
        </pc:spChg>
        <pc:spChg chg="del">
          <ac:chgData name="Jana Lu" userId="76d7ce9a-58f9-4227-9ce6-18dcc353422d" providerId="ADAL" clId="{9DCB58E6-2F3B-4B75-9615-CBDA9A683241}" dt="2024-09-05T17:43:44.309" v="492" actId="478"/>
          <ac:spMkLst>
            <pc:docMk/>
            <pc:sldMk cId="2220113067" sldId="1086"/>
            <ac:spMk id="7" creationId="{B797D63A-D60A-0484-CAC9-A6337048AB05}"/>
          </ac:spMkLst>
        </pc:spChg>
        <pc:spChg chg="del">
          <ac:chgData name="Jana Lu" userId="76d7ce9a-58f9-4227-9ce6-18dcc353422d" providerId="ADAL" clId="{9DCB58E6-2F3B-4B75-9615-CBDA9A683241}" dt="2024-09-05T17:43:44.309" v="492" actId="478"/>
          <ac:spMkLst>
            <pc:docMk/>
            <pc:sldMk cId="2220113067" sldId="1086"/>
            <ac:spMk id="8" creationId="{DFFCE560-62B5-1391-5F39-A45DBBAEE083}"/>
          </ac:spMkLst>
        </pc:spChg>
        <pc:spChg chg="del">
          <ac:chgData name="Jana Lu" userId="76d7ce9a-58f9-4227-9ce6-18dcc353422d" providerId="ADAL" clId="{9DCB58E6-2F3B-4B75-9615-CBDA9A683241}" dt="2024-09-05T17:43:44.309" v="492" actId="478"/>
          <ac:spMkLst>
            <pc:docMk/>
            <pc:sldMk cId="2220113067" sldId="1086"/>
            <ac:spMk id="9" creationId="{1500047A-067E-1C91-C3D5-D12D09DA2695}"/>
          </ac:spMkLst>
        </pc:spChg>
        <pc:spChg chg="del">
          <ac:chgData name="Jana Lu" userId="76d7ce9a-58f9-4227-9ce6-18dcc353422d" providerId="ADAL" clId="{9DCB58E6-2F3B-4B75-9615-CBDA9A683241}" dt="2024-09-05T17:43:44.309" v="492" actId="478"/>
          <ac:spMkLst>
            <pc:docMk/>
            <pc:sldMk cId="2220113067" sldId="1086"/>
            <ac:spMk id="10" creationId="{F3E5D7BD-9007-D384-6EAC-CACCE8E06789}"/>
          </ac:spMkLst>
        </pc:spChg>
        <pc:spChg chg="del">
          <ac:chgData name="Jana Lu" userId="76d7ce9a-58f9-4227-9ce6-18dcc353422d" providerId="ADAL" clId="{9DCB58E6-2F3B-4B75-9615-CBDA9A683241}" dt="2024-09-05T17:43:44.309" v="492" actId="478"/>
          <ac:spMkLst>
            <pc:docMk/>
            <pc:sldMk cId="2220113067" sldId="1086"/>
            <ac:spMk id="11" creationId="{5A22D4D5-5310-618A-79C1-D1C8D139959A}"/>
          </ac:spMkLst>
        </pc:spChg>
        <pc:spChg chg="del">
          <ac:chgData name="Jana Lu" userId="76d7ce9a-58f9-4227-9ce6-18dcc353422d" providerId="ADAL" clId="{9DCB58E6-2F3B-4B75-9615-CBDA9A683241}" dt="2024-09-05T17:43:44.309" v="492" actId="478"/>
          <ac:spMkLst>
            <pc:docMk/>
            <pc:sldMk cId="2220113067" sldId="1086"/>
            <ac:spMk id="12" creationId="{B444A314-25E9-7CD3-0969-5D0641EF04A9}"/>
          </ac:spMkLst>
        </pc:spChg>
        <pc:spChg chg="del">
          <ac:chgData name="Jana Lu" userId="76d7ce9a-58f9-4227-9ce6-18dcc353422d" providerId="ADAL" clId="{9DCB58E6-2F3B-4B75-9615-CBDA9A683241}" dt="2024-09-05T17:43:44.309" v="492" actId="478"/>
          <ac:spMkLst>
            <pc:docMk/>
            <pc:sldMk cId="2220113067" sldId="1086"/>
            <ac:spMk id="13" creationId="{3BDADBF5-48AE-3418-4295-DE2A60433ECE}"/>
          </ac:spMkLst>
        </pc:spChg>
        <pc:spChg chg="del">
          <ac:chgData name="Jana Lu" userId="76d7ce9a-58f9-4227-9ce6-18dcc353422d" providerId="ADAL" clId="{9DCB58E6-2F3B-4B75-9615-CBDA9A683241}" dt="2024-09-05T17:43:44.309" v="492" actId="478"/>
          <ac:spMkLst>
            <pc:docMk/>
            <pc:sldMk cId="2220113067" sldId="1086"/>
            <ac:spMk id="14" creationId="{5C33F960-8F63-B1C1-9610-A0EC9A0CA4B4}"/>
          </ac:spMkLst>
        </pc:spChg>
        <pc:spChg chg="del">
          <ac:chgData name="Jana Lu" userId="76d7ce9a-58f9-4227-9ce6-18dcc353422d" providerId="ADAL" clId="{9DCB58E6-2F3B-4B75-9615-CBDA9A683241}" dt="2024-09-05T17:43:44.309" v="492" actId="478"/>
          <ac:spMkLst>
            <pc:docMk/>
            <pc:sldMk cId="2220113067" sldId="1086"/>
            <ac:spMk id="15" creationId="{79436D7D-339D-CA9D-CE86-CF3660498D06}"/>
          </ac:spMkLst>
        </pc:spChg>
        <pc:spChg chg="del">
          <ac:chgData name="Jana Lu" userId="76d7ce9a-58f9-4227-9ce6-18dcc353422d" providerId="ADAL" clId="{9DCB58E6-2F3B-4B75-9615-CBDA9A683241}" dt="2024-09-05T17:43:44.309" v="492" actId="478"/>
          <ac:spMkLst>
            <pc:docMk/>
            <pc:sldMk cId="2220113067" sldId="1086"/>
            <ac:spMk id="16" creationId="{FA295E08-EE9A-18F1-52F1-21B1277C8D29}"/>
          </ac:spMkLst>
        </pc:spChg>
        <pc:spChg chg="del">
          <ac:chgData name="Jana Lu" userId="76d7ce9a-58f9-4227-9ce6-18dcc353422d" providerId="ADAL" clId="{9DCB58E6-2F3B-4B75-9615-CBDA9A683241}" dt="2024-09-05T17:43:44.309" v="492" actId="478"/>
          <ac:spMkLst>
            <pc:docMk/>
            <pc:sldMk cId="2220113067" sldId="1086"/>
            <ac:spMk id="17" creationId="{E109D146-A4F5-E839-F47C-F59FD740EA88}"/>
          </ac:spMkLst>
        </pc:spChg>
        <pc:spChg chg="del">
          <ac:chgData name="Jana Lu" userId="76d7ce9a-58f9-4227-9ce6-18dcc353422d" providerId="ADAL" clId="{9DCB58E6-2F3B-4B75-9615-CBDA9A683241}" dt="2024-09-05T17:43:44.309" v="492" actId="478"/>
          <ac:spMkLst>
            <pc:docMk/>
            <pc:sldMk cId="2220113067" sldId="1086"/>
            <ac:spMk id="18" creationId="{0AE46E92-B209-790B-585E-55FFFA07DD6C}"/>
          </ac:spMkLst>
        </pc:spChg>
        <pc:spChg chg="del">
          <ac:chgData name="Jana Lu" userId="76d7ce9a-58f9-4227-9ce6-18dcc353422d" providerId="ADAL" clId="{9DCB58E6-2F3B-4B75-9615-CBDA9A683241}" dt="2024-09-05T17:43:44.309" v="492" actId="478"/>
          <ac:spMkLst>
            <pc:docMk/>
            <pc:sldMk cId="2220113067" sldId="1086"/>
            <ac:spMk id="19" creationId="{55E0DF91-FC2A-6C03-14FE-5C45E598581E}"/>
          </ac:spMkLst>
        </pc:spChg>
        <pc:spChg chg="del">
          <ac:chgData name="Jana Lu" userId="76d7ce9a-58f9-4227-9ce6-18dcc353422d" providerId="ADAL" clId="{9DCB58E6-2F3B-4B75-9615-CBDA9A683241}" dt="2024-09-05T17:43:44.309" v="492" actId="478"/>
          <ac:spMkLst>
            <pc:docMk/>
            <pc:sldMk cId="2220113067" sldId="1086"/>
            <ac:spMk id="20" creationId="{1AFD5A82-8616-4617-9223-2D709FBFBA4B}"/>
          </ac:spMkLst>
        </pc:spChg>
        <pc:spChg chg="del">
          <ac:chgData name="Jana Lu" userId="76d7ce9a-58f9-4227-9ce6-18dcc353422d" providerId="ADAL" clId="{9DCB58E6-2F3B-4B75-9615-CBDA9A683241}" dt="2024-09-05T17:43:48.159" v="493" actId="478"/>
          <ac:spMkLst>
            <pc:docMk/>
            <pc:sldMk cId="2220113067" sldId="1086"/>
            <ac:spMk id="21" creationId="{E50E0FA9-8D65-5DE6-495A-0043FBF48A70}"/>
          </ac:spMkLst>
        </pc:spChg>
        <pc:spChg chg="del">
          <ac:chgData name="Jana Lu" userId="76d7ce9a-58f9-4227-9ce6-18dcc353422d" providerId="ADAL" clId="{9DCB58E6-2F3B-4B75-9615-CBDA9A683241}" dt="2024-09-05T17:43:48.159" v="493" actId="478"/>
          <ac:spMkLst>
            <pc:docMk/>
            <pc:sldMk cId="2220113067" sldId="1086"/>
            <ac:spMk id="22" creationId="{0F62108C-7CDE-683E-AC6E-A82D289C5669}"/>
          </ac:spMkLst>
        </pc:spChg>
        <pc:spChg chg="del">
          <ac:chgData name="Jana Lu" userId="76d7ce9a-58f9-4227-9ce6-18dcc353422d" providerId="ADAL" clId="{9DCB58E6-2F3B-4B75-9615-CBDA9A683241}" dt="2024-09-05T17:43:48.159" v="493" actId="478"/>
          <ac:spMkLst>
            <pc:docMk/>
            <pc:sldMk cId="2220113067" sldId="1086"/>
            <ac:spMk id="23" creationId="{9C56DA6B-B9A9-4CC7-2972-452731E5F0DC}"/>
          </ac:spMkLst>
        </pc:spChg>
        <pc:spChg chg="ord">
          <ac:chgData name="Jana Lu" userId="76d7ce9a-58f9-4227-9ce6-18dcc353422d" providerId="ADAL" clId="{9DCB58E6-2F3B-4B75-9615-CBDA9A683241}" dt="2024-09-05T19:27:43.087" v="5603" actId="13244"/>
          <ac:spMkLst>
            <pc:docMk/>
            <pc:sldMk cId="2220113067" sldId="1086"/>
            <ac:spMk id="24" creationId="{AE3CD567-67AA-F107-EF71-7D51B2632D8D}"/>
          </ac:spMkLst>
        </pc:spChg>
        <pc:picChg chg="mod">
          <ac:chgData name="Jana Lu" userId="76d7ce9a-58f9-4227-9ce6-18dcc353422d" providerId="ADAL" clId="{9DCB58E6-2F3B-4B75-9615-CBDA9A683241}" dt="2024-09-05T17:51:05.660" v="835" actId="962"/>
          <ac:picMkLst>
            <pc:docMk/>
            <pc:sldMk cId="2220113067" sldId="1086"/>
            <ac:picMk id="25" creationId="{CA3F9E4E-C0EB-2770-F1E2-A7FDEDB090C9}"/>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7:42:59.239" v="490" actId="20577"/>
              <pc2:cmMkLst xmlns:pc2="http://schemas.microsoft.com/office/powerpoint/2019/9/main/command">
                <pc:docMk/>
                <pc:sldMk cId="2220113067" sldId="1086"/>
                <pc2:cmMk id="{D9DDDF60-A130-40E5-A931-0E83CE50ECA7}"/>
              </pc2:cmMkLst>
              <pc226:cmRplyChg chg="add">
                <pc226:chgData name="Jana Lu" userId="76d7ce9a-58f9-4227-9ce6-18dcc353422d" providerId="ADAL" clId="{9DCB58E6-2F3B-4B75-9615-CBDA9A683241}" dt="2024-09-05T17:42:52.967" v="484"/>
                <pc2:cmRplyMkLst xmlns:pc2="http://schemas.microsoft.com/office/powerpoint/2019/9/main/command">
                  <pc:docMk/>
                  <pc:sldMk cId="2220113067" sldId="1086"/>
                  <pc2:cmMk id="{D9DDDF60-A130-40E5-A931-0E83CE50ECA7}"/>
                  <pc2:cmRplyMk id="{3DF9F4EE-B996-4CBF-B0AB-F4D4D1822C16}"/>
                </pc2:cmRplyMkLst>
              </pc226:cmRplyChg>
            </pc226:cmChg>
            <pc226:cmChg xmlns:pc226="http://schemas.microsoft.com/office/powerpoint/2022/06/main/command" chg="mod">
              <pc226:chgData name="Jana Lu" userId="76d7ce9a-58f9-4227-9ce6-18dcc353422d" providerId="ADAL" clId="{9DCB58E6-2F3B-4B75-9615-CBDA9A683241}" dt="2024-09-05T17:42:43.944" v="483"/>
              <pc2:cmMkLst xmlns:pc2="http://schemas.microsoft.com/office/powerpoint/2019/9/main/command">
                <pc:docMk/>
                <pc:sldMk cId="2220113067" sldId="1086"/>
                <pc2:cmMk id="{8BA6C1A8-9A93-448C-AE69-EE6FCAF0B09C}"/>
              </pc2:cmMkLst>
              <pc226:cmRplyChg chg="add mod">
                <pc226:chgData name="Jana Lu" userId="76d7ce9a-58f9-4227-9ce6-18dcc353422d" providerId="ADAL" clId="{9DCB58E6-2F3B-4B75-9615-CBDA9A683241}" dt="2024-09-05T17:42:43.944" v="483"/>
                <pc2:cmRplyMkLst xmlns:pc2="http://schemas.microsoft.com/office/powerpoint/2019/9/main/command">
                  <pc:docMk/>
                  <pc:sldMk cId="2220113067" sldId="1086"/>
                  <pc2:cmMk id="{8BA6C1A8-9A93-448C-AE69-EE6FCAF0B09C}"/>
                  <pc2:cmRplyMk id="{11B3DE09-0F15-43A9-B868-D045BAD1C964}"/>
                </pc2:cmRplyMkLst>
              </pc226:cmRplyChg>
            </pc226:cmChg>
          </p:ext>
        </pc:extLst>
      </pc:sldChg>
      <pc:sldChg chg="addSp delSp modSp mod delCm modCm modNotesTx">
        <pc:chgData name="Jana Lu" userId="76d7ce9a-58f9-4227-9ce6-18dcc353422d" providerId="ADAL" clId="{9DCB58E6-2F3B-4B75-9615-CBDA9A683241}" dt="2024-09-05T17:59:23.844" v="859" actId="962"/>
        <pc:sldMkLst>
          <pc:docMk/>
          <pc:sldMk cId="4108149577" sldId="1087"/>
        </pc:sldMkLst>
        <pc:spChg chg="del">
          <ac:chgData name="Jana Lu" userId="76d7ce9a-58f9-4227-9ce6-18dcc353422d" providerId="ADAL" clId="{9DCB58E6-2F3B-4B75-9615-CBDA9A683241}" dt="2024-09-05T17:55:17.190" v="854" actId="478"/>
          <ac:spMkLst>
            <pc:docMk/>
            <pc:sldMk cId="4108149577" sldId="1087"/>
            <ac:spMk id="4" creationId="{29B01CD6-0CD7-9976-53F5-338CB8E04792}"/>
          </ac:spMkLst>
        </pc:spChg>
        <pc:spChg chg="del">
          <ac:chgData name="Jana Lu" userId="76d7ce9a-58f9-4227-9ce6-18dcc353422d" providerId="ADAL" clId="{9DCB58E6-2F3B-4B75-9615-CBDA9A683241}" dt="2024-09-05T17:55:17.190" v="854" actId="478"/>
          <ac:spMkLst>
            <pc:docMk/>
            <pc:sldMk cId="4108149577" sldId="1087"/>
            <ac:spMk id="5" creationId="{E4F60730-333E-46FA-5849-15E8D6E9AF8E}"/>
          </ac:spMkLst>
        </pc:spChg>
        <pc:spChg chg="del">
          <ac:chgData name="Jana Lu" userId="76d7ce9a-58f9-4227-9ce6-18dcc353422d" providerId="ADAL" clId="{9DCB58E6-2F3B-4B75-9615-CBDA9A683241}" dt="2024-09-05T17:55:17.190" v="854" actId="478"/>
          <ac:spMkLst>
            <pc:docMk/>
            <pc:sldMk cId="4108149577" sldId="1087"/>
            <ac:spMk id="6" creationId="{196C4030-1256-1D98-ED7E-17A01E011699}"/>
          </ac:spMkLst>
        </pc:spChg>
        <pc:spChg chg="del">
          <ac:chgData name="Jana Lu" userId="76d7ce9a-58f9-4227-9ce6-18dcc353422d" providerId="ADAL" clId="{9DCB58E6-2F3B-4B75-9615-CBDA9A683241}" dt="2024-09-05T17:55:17.190" v="854" actId="478"/>
          <ac:spMkLst>
            <pc:docMk/>
            <pc:sldMk cId="4108149577" sldId="1087"/>
            <ac:spMk id="7" creationId="{EB5B5DEB-B720-80AA-7E3A-0F44159E1561}"/>
          </ac:spMkLst>
        </pc:spChg>
        <pc:spChg chg="del">
          <ac:chgData name="Jana Lu" userId="76d7ce9a-58f9-4227-9ce6-18dcc353422d" providerId="ADAL" clId="{9DCB58E6-2F3B-4B75-9615-CBDA9A683241}" dt="2024-09-05T17:55:17.190" v="854" actId="478"/>
          <ac:spMkLst>
            <pc:docMk/>
            <pc:sldMk cId="4108149577" sldId="1087"/>
            <ac:spMk id="8" creationId="{7020E83C-81AB-001C-973A-5B7FA099A52A}"/>
          </ac:spMkLst>
        </pc:spChg>
        <pc:spChg chg="del">
          <ac:chgData name="Jana Lu" userId="76d7ce9a-58f9-4227-9ce6-18dcc353422d" providerId="ADAL" clId="{9DCB58E6-2F3B-4B75-9615-CBDA9A683241}" dt="2024-09-05T17:55:17.190" v="854" actId="478"/>
          <ac:spMkLst>
            <pc:docMk/>
            <pc:sldMk cId="4108149577" sldId="1087"/>
            <ac:spMk id="9" creationId="{D5D5082E-0BA6-1B93-42FA-D85CBD2793C1}"/>
          </ac:spMkLst>
        </pc:spChg>
        <pc:spChg chg="del">
          <ac:chgData name="Jana Lu" userId="76d7ce9a-58f9-4227-9ce6-18dcc353422d" providerId="ADAL" clId="{9DCB58E6-2F3B-4B75-9615-CBDA9A683241}" dt="2024-09-05T17:55:17.190" v="854" actId="478"/>
          <ac:spMkLst>
            <pc:docMk/>
            <pc:sldMk cId="4108149577" sldId="1087"/>
            <ac:spMk id="10" creationId="{882407A7-16CF-43F1-A47B-9A4631755614}"/>
          </ac:spMkLst>
        </pc:spChg>
        <pc:spChg chg="del">
          <ac:chgData name="Jana Lu" userId="76d7ce9a-58f9-4227-9ce6-18dcc353422d" providerId="ADAL" clId="{9DCB58E6-2F3B-4B75-9615-CBDA9A683241}" dt="2024-09-05T17:55:17.190" v="854" actId="478"/>
          <ac:spMkLst>
            <pc:docMk/>
            <pc:sldMk cId="4108149577" sldId="1087"/>
            <ac:spMk id="11" creationId="{497DA9D8-2C64-EC44-1AB0-853323B72CD0}"/>
          </ac:spMkLst>
        </pc:spChg>
        <pc:spChg chg="del">
          <ac:chgData name="Jana Lu" userId="76d7ce9a-58f9-4227-9ce6-18dcc353422d" providerId="ADAL" clId="{9DCB58E6-2F3B-4B75-9615-CBDA9A683241}" dt="2024-09-05T17:55:17.190" v="854" actId="478"/>
          <ac:spMkLst>
            <pc:docMk/>
            <pc:sldMk cId="4108149577" sldId="1087"/>
            <ac:spMk id="12" creationId="{D8591E29-20E0-86C3-4DBB-2E4D192170EC}"/>
          </ac:spMkLst>
        </pc:spChg>
        <pc:spChg chg="del">
          <ac:chgData name="Jana Lu" userId="76d7ce9a-58f9-4227-9ce6-18dcc353422d" providerId="ADAL" clId="{9DCB58E6-2F3B-4B75-9615-CBDA9A683241}" dt="2024-09-05T17:55:17.190" v="854" actId="478"/>
          <ac:spMkLst>
            <pc:docMk/>
            <pc:sldMk cId="4108149577" sldId="1087"/>
            <ac:spMk id="13" creationId="{27BA054E-09C1-25A3-D464-F15AB3149871}"/>
          </ac:spMkLst>
        </pc:spChg>
        <pc:spChg chg="del">
          <ac:chgData name="Jana Lu" userId="76d7ce9a-58f9-4227-9ce6-18dcc353422d" providerId="ADAL" clId="{9DCB58E6-2F3B-4B75-9615-CBDA9A683241}" dt="2024-09-05T17:55:17.190" v="854" actId="478"/>
          <ac:spMkLst>
            <pc:docMk/>
            <pc:sldMk cId="4108149577" sldId="1087"/>
            <ac:spMk id="14" creationId="{873DCEA2-18B0-242B-29D0-4F17316AFF9B}"/>
          </ac:spMkLst>
        </pc:spChg>
        <pc:spChg chg="del">
          <ac:chgData name="Jana Lu" userId="76d7ce9a-58f9-4227-9ce6-18dcc353422d" providerId="ADAL" clId="{9DCB58E6-2F3B-4B75-9615-CBDA9A683241}" dt="2024-09-05T17:55:17.190" v="854" actId="478"/>
          <ac:spMkLst>
            <pc:docMk/>
            <pc:sldMk cId="4108149577" sldId="1087"/>
            <ac:spMk id="15" creationId="{7A394DEF-A2C2-3620-CE1C-CCDDF9CFF515}"/>
          </ac:spMkLst>
        </pc:spChg>
        <pc:spChg chg="del">
          <ac:chgData name="Jana Lu" userId="76d7ce9a-58f9-4227-9ce6-18dcc353422d" providerId="ADAL" clId="{9DCB58E6-2F3B-4B75-9615-CBDA9A683241}" dt="2024-09-05T17:55:17.190" v="854" actId="478"/>
          <ac:spMkLst>
            <pc:docMk/>
            <pc:sldMk cId="4108149577" sldId="1087"/>
            <ac:spMk id="16" creationId="{550EFCE7-F5F4-13C4-37E8-9E177C3B1A16}"/>
          </ac:spMkLst>
        </pc:spChg>
        <pc:spChg chg="del">
          <ac:chgData name="Jana Lu" userId="76d7ce9a-58f9-4227-9ce6-18dcc353422d" providerId="ADAL" clId="{9DCB58E6-2F3B-4B75-9615-CBDA9A683241}" dt="2024-09-05T17:55:17.190" v="854" actId="478"/>
          <ac:spMkLst>
            <pc:docMk/>
            <pc:sldMk cId="4108149577" sldId="1087"/>
            <ac:spMk id="17" creationId="{F6B1B81A-A852-D06C-C043-FFC361FBFB37}"/>
          </ac:spMkLst>
        </pc:spChg>
        <pc:spChg chg="del">
          <ac:chgData name="Jana Lu" userId="76d7ce9a-58f9-4227-9ce6-18dcc353422d" providerId="ADAL" clId="{9DCB58E6-2F3B-4B75-9615-CBDA9A683241}" dt="2024-09-05T17:55:17.190" v="854" actId="478"/>
          <ac:spMkLst>
            <pc:docMk/>
            <pc:sldMk cId="4108149577" sldId="1087"/>
            <ac:spMk id="18" creationId="{8026A002-A3D6-2617-99E5-1D4AADC765ED}"/>
          </ac:spMkLst>
        </pc:spChg>
        <pc:spChg chg="del">
          <ac:chgData name="Jana Lu" userId="76d7ce9a-58f9-4227-9ce6-18dcc353422d" providerId="ADAL" clId="{9DCB58E6-2F3B-4B75-9615-CBDA9A683241}" dt="2024-09-05T17:55:17.190" v="854" actId="478"/>
          <ac:spMkLst>
            <pc:docMk/>
            <pc:sldMk cId="4108149577" sldId="1087"/>
            <ac:spMk id="19" creationId="{7685DA79-4ED7-24CA-6AD5-5641B31932A9}"/>
          </ac:spMkLst>
        </pc:spChg>
        <pc:spChg chg="del">
          <ac:chgData name="Jana Lu" userId="76d7ce9a-58f9-4227-9ce6-18dcc353422d" providerId="ADAL" clId="{9DCB58E6-2F3B-4B75-9615-CBDA9A683241}" dt="2024-09-05T17:55:17.190" v="854" actId="478"/>
          <ac:spMkLst>
            <pc:docMk/>
            <pc:sldMk cId="4108149577" sldId="1087"/>
            <ac:spMk id="20" creationId="{F68EE0DE-04EE-C1DC-B1C1-31EC49239BC5}"/>
          </ac:spMkLst>
        </pc:spChg>
        <pc:spChg chg="del">
          <ac:chgData name="Jana Lu" userId="76d7ce9a-58f9-4227-9ce6-18dcc353422d" providerId="ADAL" clId="{9DCB58E6-2F3B-4B75-9615-CBDA9A683241}" dt="2024-09-05T17:55:17.190" v="854" actId="478"/>
          <ac:spMkLst>
            <pc:docMk/>
            <pc:sldMk cId="4108149577" sldId="1087"/>
            <ac:spMk id="21" creationId="{4A264B2D-DEBF-3DE7-CC31-5DCEB91F0F86}"/>
          </ac:spMkLst>
        </pc:spChg>
        <pc:spChg chg="del">
          <ac:chgData name="Jana Lu" userId="76d7ce9a-58f9-4227-9ce6-18dcc353422d" providerId="ADAL" clId="{9DCB58E6-2F3B-4B75-9615-CBDA9A683241}" dt="2024-09-05T17:55:17.190" v="854" actId="478"/>
          <ac:spMkLst>
            <pc:docMk/>
            <pc:sldMk cId="4108149577" sldId="1087"/>
            <ac:spMk id="22" creationId="{F94364A3-BA20-58DB-DCE1-587C4F00B864}"/>
          </ac:spMkLst>
        </pc:spChg>
        <pc:spChg chg="del">
          <ac:chgData name="Jana Lu" userId="76d7ce9a-58f9-4227-9ce6-18dcc353422d" providerId="ADAL" clId="{9DCB58E6-2F3B-4B75-9615-CBDA9A683241}" dt="2024-09-05T17:55:17.190" v="854" actId="478"/>
          <ac:spMkLst>
            <pc:docMk/>
            <pc:sldMk cId="4108149577" sldId="1087"/>
            <ac:spMk id="23" creationId="{75EFFD07-C7C8-9D6D-BFE3-A0DB289739F6}"/>
          </ac:spMkLst>
        </pc:spChg>
        <pc:picChg chg="add mod ord">
          <ac:chgData name="Jana Lu" userId="76d7ce9a-58f9-4227-9ce6-18dcc353422d" providerId="ADAL" clId="{9DCB58E6-2F3B-4B75-9615-CBDA9A683241}" dt="2024-09-05T17:59:23.844" v="859" actId="962"/>
          <ac:picMkLst>
            <pc:docMk/>
            <pc:sldMk cId="4108149577" sldId="1087"/>
            <ac:picMk id="26" creationId="{577DC799-B86E-D86F-13B6-3947EB877E50}"/>
          </ac:picMkLst>
        </pc:picChg>
        <pc:picChg chg="add del">
          <ac:chgData name="Jana Lu" userId="76d7ce9a-58f9-4227-9ce6-18dcc353422d" providerId="ADAL" clId="{9DCB58E6-2F3B-4B75-9615-CBDA9A683241}" dt="2024-09-05T17:55:00.610" v="845" actId="478"/>
          <ac:picMkLst>
            <pc:docMk/>
            <pc:sldMk cId="4108149577" sldId="1087"/>
            <ac:picMk id="5122" creationId="{15AC7AAC-F067-F0A6-24AB-0479929DD51D}"/>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9DCB58E6-2F3B-4B75-9615-CBDA9A683241}" dt="2024-09-05T17:55:11.527" v="852"/>
              <pc2:cmMkLst xmlns:pc2="http://schemas.microsoft.com/office/powerpoint/2019/9/main/command">
                <pc:docMk/>
                <pc:sldMk cId="4108149577" sldId="1087"/>
                <pc2:cmMk id="{16B325CF-294C-8445-A66F-A8B5FFE20036}"/>
              </pc2:cmMkLst>
            </pc226:cmChg>
          </p:ext>
        </pc:extLst>
      </pc:sldChg>
      <pc:sldChg chg="addSp delSp modSp mod modCm">
        <pc:chgData name="Jana Lu" userId="76d7ce9a-58f9-4227-9ce6-18dcc353422d" providerId="ADAL" clId="{9DCB58E6-2F3B-4B75-9615-CBDA9A683241}" dt="2024-09-16T20:03:50.241" v="6420" actId="13244"/>
        <pc:sldMkLst>
          <pc:docMk/>
          <pc:sldMk cId="1359064909" sldId="1088"/>
        </pc:sldMkLst>
        <pc:spChg chg="mod">
          <ac:chgData name="Jana Lu" userId="76d7ce9a-58f9-4227-9ce6-18dcc353422d" providerId="ADAL" clId="{9DCB58E6-2F3B-4B75-9615-CBDA9A683241}" dt="2024-09-05T18:13:55.727" v="1368" actId="20577"/>
          <ac:spMkLst>
            <pc:docMk/>
            <pc:sldMk cId="1359064909" sldId="1088"/>
            <ac:spMk id="2" creationId="{74798EAA-5CED-A6C2-A00B-B6F4609FC289}"/>
          </ac:spMkLst>
        </pc:spChg>
        <pc:spChg chg="ord">
          <ac:chgData name="Jana Lu" userId="76d7ce9a-58f9-4227-9ce6-18dcc353422d" providerId="ADAL" clId="{9DCB58E6-2F3B-4B75-9615-CBDA9A683241}" dt="2024-09-05T18:14:31.714" v="1372" actId="13244"/>
          <ac:spMkLst>
            <pc:docMk/>
            <pc:sldMk cId="1359064909" sldId="1088"/>
            <ac:spMk id="3" creationId="{44B55AFE-0F95-28EF-EC3D-87FD330FB18E}"/>
          </ac:spMkLst>
        </pc:spChg>
        <pc:spChg chg="del">
          <ac:chgData name="Jana Lu" userId="76d7ce9a-58f9-4227-9ce6-18dcc353422d" providerId="ADAL" clId="{9DCB58E6-2F3B-4B75-9615-CBDA9A683241}" dt="2024-09-05T18:14:22.811" v="1370" actId="478"/>
          <ac:spMkLst>
            <pc:docMk/>
            <pc:sldMk cId="1359064909" sldId="1088"/>
            <ac:spMk id="4" creationId="{6E4190D6-F0C5-51F1-C9C5-8F38536818C3}"/>
          </ac:spMkLst>
        </pc:spChg>
        <pc:spChg chg="del">
          <ac:chgData name="Jana Lu" userId="76d7ce9a-58f9-4227-9ce6-18dcc353422d" providerId="ADAL" clId="{9DCB58E6-2F3B-4B75-9615-CBDA9A683241}" dt="2024-09-05T18:14:22.811" v="1370" actId="478"/>
          <ac:spMkLst>
            <pc:docMk/>
            <pc:sldMk cId="1359064909" sldId="1088"/>
            <ac:spMk id="5" creationId="{FD16BB11-9B2B-7F36-A526-DB33FEA2148C}"/>
          </ac:spMkLst>
        </pc:spChg>
        <pc:spChg chg="del">
          <ac:chgData name="Jana Lu" userId="76d7ce9a-58f9-4227-9ce6-18dcc353422d" providerId="ADAL" clId="{9DCB58E6-2F3B-4B75-9615-CBDA9A683241}" dt="2024-09-05T18:14:22.811" v="1370" actId="478"/>
          <ac:spMkLst>
            <pc:docMk/>
            <pc:sldMk cId="1359064909" sldId="1088"/>
            <ac:spMk id="6" creationId="{F4365AF4-FC81-C35E-A15E-78B3D073F9FD}"/>
          </ac:spMkLst>
        </pc:spChg>
        <pc:spChg chg="del">
          <ac:chgData name="Jana Lu" userId="76d7ce9a-58f9-4227-9ce6-18dcc353422d" providerId="ADAL" clId="{9DCB58E6-2F3B-4B75-9615-CBDA9A683241}" dt="2024-09-05T18:14:22.811" v="1370" actId="478"/>
          <ac:spMkLst>
            <pc:docMk/>
            <pc:sldMk cId="1359064909" sldId="1088"/>
            <ac:spMk id="7" creationId="{2928F340-D008-1F7D-18B7-DCE44B3E5771}"/>
          </ac:spMkLst>
        </pc:spChg>
        <pc:spChg chg="del">
          <ac:chgData name="Jana Lu" userId="76d7ce9a-58f9-4227-9ce6-18dcc353422d" providerId="ADAL" clId="{9DCB58E6-2F3B-4B75-9615-CBDA9A683241}" dt="2024-09-05T18:14:22.811" v="1370" actId="478"/>
          <ac:spMkLst>
            <pc:docMk/>
            <pc:sldMk cId="1359064909" sldId="1088"/>
            <ac:spMk id="8" creationId="{4436EA42-993A-798E-BD6C-D652C6A59E95}"/>
          </ac:spMkLst>
        </pc:spChg>
        <pc:spChg chg="del">
          <ac:chgData name="Jana Lu" userId="76d7ce9a-58f9-4227-9ce6-18dcc353422d" providerId="ADAL" clId="{9DCB58E6-2F3B-4B75-9615-CBDA9A683241}" dt="2024-09-05T18:14:22.811" v="1370" actId="478"/>
          <ac:spMkLst>
            <pc:docMk/>
            <pc:sldMk cId="1359064909" sldId="1088"/>
            <ac:spMk id="9" creationId="{05A191AA-F21A-AB44-165D-367111AF9E71}"/>
          </ac:spMkLst>
        </pc:spChg>
        <pc:spChg chg="del">
          <ac:chgData name="Jana Lu" userId="76d7ce9a-58f9-4227-9ce6-18dcc353422d" providerId="ADAL" clId="{9DCB58E6-2F3B-4B75-9615-CBDA9A683241}" dt="2024-09-05T18:14:22.811" v="1370" actId="478"/>
          <ac:spMkLst>
            <pc:docMk/>
            <pc:sldMk cId="1359064909" sldId="1088"/>
            <ac:spMk id="10" creationId="{BA4629EE-3225-B1FD-1EA0-4511F9C62070}"/>
          </ac:spMkLst>
        </pc:spChg>
        <pc:spChg chg="del">
          <ac:chgData name="Jana Lu" userId="76d7ce9a-58f9-4227-9ce6-18dcc353422d" providerId="ADAL" clId="{9DCB58E6-2F3B-4B75-9615-CBDA9A683241}" dt="2024-09-05T18:14:22.811" v="1370" actId="478"/>
          <ac:spMkLst>
            <pc:docMk/>
            <pc:sldMk cId="1359064909" sldId="1088"/>
            <ac:spMk id="11" creationId="{556A69A6-50B8-4AB9-50A0-726994677723}"/>
          </ac:spMkLst>
        </pc:spChg>
        <pc:spChg chg="del">
          <ac:chgData name="Jana Lu" userId="76d7ce9a-58f9-4227-9ce6-18dcc353422d" providerId="ADAL" clId="{9DCB58E6-2F3B-4B75-9615-CBDA9A683241}" dt="2024-09-05T18:14:22.811" v="1370" actId="478"/>
          <ac:spMkLst>
            <pc:docMk/>
            <pc:sldMk cId="1359064909" sldId="1088"/>
            <ac:spMk id="12" creationId="{6CFDA221-29DE-B1A1-D719-9C0D1A2B560D}"/>
          </ac:spMkLst>
        </pc:spChg>
        <pc:spChg chg="del">
          <ac:chgData name="Jana Lu" userId="76d7ce9a-58f9-4227-9ce6-18dcc353422d" providerId="ADAL" clId="{9DCB58E6-2F3B-4B75-9615-CBDA9A683241}" dt="2024-09-05T18:14:22.811" v="1370" actId="478"/>
          <ac:spMkLst>
            <pc:docMk/>
            <pc:sldMk cId="1359064909" sldId="1088"/>
            <ac:spMk id="13" creationId="{67403FC3-F63D-31B4-E7FA-CE416ED27A78}"/>
          </ac:spMkLst>
        </pc:spChg>
        <pc:spChg chg="del">
          <ac:chgData name="Jana Lu" userId="76d7ce9a-58f9-4227-9ce6-18dcc353422d" providerId="ADAL" clId="{9DCB58E6-2F3B-4B75-9615-CBDA9A683241}" dt="2024-09-05T18:14:22.811" v="1370" actId="478"/>
          <ac:spMkLst>
            <pc:docMk/>
            <pc:sldMk cId="1359064909" sldId="1088"/>
            <ac:spMk id="14" creationId="{B7256E90-7AAC-6557-2D8F-21274ABE091B}"/>
          </ac:spMkLst>
        </pc:spChg>
        <pc:spChg chg="del">
          <ac:chgData name="Jana Lu" userId="76d7ce9a-58f9-4227-9ce6-18dcc353422d" providerId="ADAL" clId="{9DCB58E6-2F3B-4B75-9615-CBDA9A683241}" dt="2024-09-05T18:14:22.811" v="1370" actId="478"/>
          <ac:spMkLst>
            <pc:docMk/>
            <pc:sldMk cId="1359064909" sldId="1088"/>
            <ac:spMk id="15" creationId="{FC1A9881-9FB4-9FDE-2BBA-FAA76D27902A}"/>
          </ac:spMkLst>
        </pc:spChg>
        <pc:spChg chg="del">
          <ac:chgData name="Jana Lu" userId="76d7ce9a-58f9-4227-9ce6-18dcc353422d" providerId="ADAL" clId="{9DCB58E6-2F3B-4B75-9615-CBDA9A683241}" dt="2024-09-05T18:14:22.811" v="1370" actId="478"/>
          <ac:spMkLst>
            <pc:docMk/>
            <pc:sldMk cId="1359064909" sldId="1088"/>
            <ac:spMk id="16" creationId="{05AB5844-28C7-438E-33A3-288D49560230}"/>
          </ac:spMkLst>
        </pc:spChg>
        <pc:spChg chg="del">
          <ac:chgData name="Jana Lu" userId="76d7ce9a-58f9-4227-9ce6-18dcc353422d" providerId="ADAL" clId="{9DCB58E6-2F3B-4B75-9615-CBDA9A683241}" dt="2024-09-05T18:14:22.811" v="1370" actId="478"/>
          <ac:spMkLst>
            <pc:docMk/>
            <pc:sldMk cId="1359064909" sldId="1088"/>
            <ac:spMk id="17" creationId="{A7EE0455-961B-8AC5-AEDA-F608723EFA3A}"/>
          </ac:spMkLst>
        </pc:spChg>
        <pc:spChg chg="del">
          <ac:chgData name="Jana Lu" userId="76d7ce9a-58f9-4227-9ce6-18dcc353422d" providerId="ADAL" clId="{9DCB58E6-2F3B-4B75-9615-CBDA9A683241}" dt="2024-09-05T18:14:22.811" v="1370" actId="478"/>
          <ac:spMkLst>
            <pc:docMk/>
            <pc:sldMk cId="1359064909" sldId="1088"/>
            <ac:spMk id="18" creationId="{CCACC987-F941-B9B5-1C1A-CB706BB8D15A}"/>
          </ac:spMkLst>
        </pc:spChg>
        <pc:spChg chg="del">
          <ac:chgData name="Jana Lu" userId="76d7ce9a-58f9-4227-9ce6-18dcc353422d" providerId="ADAL" clId="{9DCB58E6-2F3B-4B75-9615-CBDA9A683241}" dt="2024-09-05T18:14:22.811" v="1370" actId="478"/>
          <ac:spMkLst>
            <pc:docMk/>
            <pc:sldMk cId="1359064909" sldId="1088"/>
            <ac:spMk id="19" creationId="{81DA35A7-EC32-3D7A-1A83-0F919C96274B}"/>
          </ac:spMkLst>
        </pc:spChg>
        <pc:spChg chg="del">
          <ac:chgData name="Jana Lu" userId="76d7ce9a-58f9-4227-9ce6-18dcc353422d" providerId="ADAL" clId="{9DCB58E6-2F3B-4B75-9615-CBDA9A683241}" dt="2024-09-05T18:14:24.604" v="1371" actId="478"/>
          <ac:spMkLst>
            <pc:docMk/>
            <pc:sldMk cId="1359064909" sldId="1088"/>
            <ac:spMk id="20" creationId="{49FB9D8B-4D81-E519-8842-A544435D717C}"/>
          </ac:spMkLst>
        </pc:spChg>
        <pc:spChg chg="del">
          <ac:chgData name="Jana Lu" userId="76d7ce9a-58f9-4227-9ce6-18dcc353422d" providerId="ADAL" clId="{9DCB58E6-2F3B-4B75-9615-CBDA9A683241}" dt="2024-09-05T18:14:24.604" v="1371" actId="478"/>
          <ac:spMkLst>
            <pc:docMk/>
            <pc:sldMk cId="1359064909" sldId="1088"/>
            <ac:spMk id="21" creationId="{5F5D673E-626A-37A5-2E37-CD6A31ED4584}"/>
          </ac:spMkLst>
        </pc:spChg>
        <pc:spChg chg="del">
          <ac:chgData name="Jana Lu" userId="76d7ce9a-58f9-4227-9ce6-18dcc353422d" providerId="ADAL" clId="{9DCB58E6-2F3B-4B75-9615-CBDA9A683241}" dt="2024-09-05T18:14:24.604" v="1371" actId="478"/>
          <ac:spMkLst>
            <pc:docMk/>
            <pc:sldMk cId="1359064909" sldId="1088"/>
            <ac:spMk id="22" creationId="{B2C521DC-98A6-6F42-6610-8A227FA762EF}"/>
          </ac:spMkLst>
        </pc:spChg>
        <pc:spChg chg="del">
          <ac:chgData name="Jana Lu" userId="76d7ce9a-58f9-4227-9ce6-18dcc353422d" providerId="ADAL" clId="{9DCB58E6-2F3B-4B75-9615-CBDA9A683241}" dt="2024-09-05T18:14:24.604" v="1371" actId="478"/>
          <ac:spMkLst>
            <pc:docMk/>
            <pc:sldMk cId="1359064909" sldId="1088"/>
            <ac:spMk id="23" creationId="{441BEA5C-8B8B-2C5F-2454-AF9201ED87E6}"/>
          </ac:spMkLst>
        </pc:spChg>
        <pc:spChg chg="ord">
          <ac:chgData name="Jana Lu" userId="76d7ce9a-58f9-4227-9ce6-18dcc353422d" providerId="ADAL" clId="{9DCB58E6-2F3B-4B75-9615-CBDA9A683241}" dt="2024-09-05T18:15:47.645" v="1384" actId="13244"/>
          <ac:spMkLst>
            <pc:docMk/>
            <pc:sldMk cId="1359064909" sldId="1088"/>
            <ac:spMk id="24" creationId="{86EF23A8-CB72-C59C-91B0-BDFD2EB5A369}"/>
          </ac:spMkLst>
        </pc:spChg>
        <pc:spChg chg="del mod">
          <ac:chgData name="Jana Lu" userId="76d7ce9a-58f9-4227-9ce6-18dcc353422d" providerId="ADAL" clId="{9DCB58E6-2F3B-4B75-9615-CBDA9A683241}" dt="2024-09-16T19:59:12.879" v="5983" actId="478"/>
          <ac:spMkLst>
            <pc:docMk/>
            <pc:sldMk cId="1359064909" sldId="1088"/>
            <ac:spMk id="25" creationId="{BE27531B-2D54-7E72-E71D-714E314BB95D}"/>
          </ac:spMkLst>
        </pc:spChg>
        <pc:spChg chg="del">
          <ac:chgData name="Jana Lu" userId="76d7ce9a-58f9-4227-9ce6-18dcc353422d" providerId="ADAL" clId="{9DCB58E6-2F3B-4B75-9615-CBDA9A683241}" dt="2024-09-16T19:59:12.879" v="5983" actId="478"/>
          <ac:spMkLst>
            <pc:docMk/>
            <pc:sldMk cId="1359064909" sldId="1088"/>
            <ac:spMk id="26" creationId="{51533388-288F-173A-1FDE-C33B24A25812}"/>
          </ac:spMkLst>
        </pc:spChg>
        <pc:spChg chg="del ord">
          <ac:chgData name="Jana Lu" userId="76d7ce9a-58f9-4227-9ce6-18dcc353422d" providerId="ADAL" clId="{9DCB58E6-2F3B-4B75-9615-CBDA9A683241}" dt="2024-09-16T19:59:12.879" v="5983" actId="478"/>
          <ac:spMkLst>
            <pc:docMk/>
            <pc:sldMk cId="1359064909" sldId="1088"/>
            <ac:spMk id="27" creationId="{29661D7C-6209-7E6B-DD89-EF6A6C2E886D}"/>
          </ac:spMkLst>
        </pc:spChg>
        <pc:spChg chg="del ord">
          <ac:chgData name="Jana Lu" userId="76d7ce9a-58f9-4227-9ce6-18dcc353422d" providerId="ADAL" clId="{9DCB58E6-2F3B-4B75-9615-CBDA9A683241}" dt="2024-09-16T19:59:12.879" v="5983" actId="478"/>
          <ac:spMkLst>
            <pc:docMk/>
            <pc:sldMk cId="1359064909" sldId="1088"/>
            <ac:spMk id="28" creationId="{9B67AB9B-5CD9-1135-4917-4C3835AB11D1}"/>
          </ac:spMkLst>
        </pc:spChg>
        <pc:spChg chg="del mod ord">
          <ac:chgData name="Jana Lu" userId="76d7ce9a-58f9-4227-9ce6-18dcc353422d" providerId="ADAL" clId="{9DCB58E6-2F3B-4B75-9615-CBDA9A683241}" dt="2024-09-16T19:59:12.879" v="5983" actId="478"/>
          <ac:spMkLst>
            <pc:docMk/>
            <pc:sldMk cId="1359064909" sldId="1088"/>
            <ac:spMk id="29" creationId="{CC1FAEAF-4A2E-FD67-6890-40F66DE318A1}"/>
          </ac:spMkLst>
        </pc:spChg>
        <pc:spChg chg="del ord">
          <ac:chgData name="Jana Lu" userId="76d7ce9a-58f9-4227-9ce6-18dcc353422d" providerId="ADAL" clId="{9DCB58E6-2F3B-4B75-9615-CBDA9A683241}" dt="2024-09-16T19:59:12.879" v="5983" actId="478"/>
          <ac:spMkLst>
            <pc:docMk/>
            <pc:sldMk cId="1359064909" sldId="1088"/>
            <ac:spMk id="31" creationId="{B7AA0605-BAE2-9D4E-F3AE-A08412137CD4}"/>
          </ac:spMkLst>
        </pc:spChg>
        <pc:spChg chg="del ord">
          <ac:chgData name="Jana Lu" userId="76d7ce9a-58f9-4227-9ce6-18dcc353422d" providerId="ADAL" clId="{9DCB58E6-2F3B-4B75-9615-CBDA9A683241}" dt="2024-09-16T19:59:12.879" v="5983" actId="478"/>
          <ac:spMkLst>
            <pc:docMk/>
            <pc:sldMk cId="1359064909" sldId="1088"/>
            <ac:spMk id="32" creationId="{BBFD6294-35B6-BA77-689F-7DBC3112F422}"/>
          </ac:spMkLst>
        </pc:spChg>
        <pc:spChg chg="del ord">
          <ac:chgData name="Jana Lu" userId="76d7ce9a-58f9-4227-9ce6-18dcc353422d" providerId="ADAL" clId="{9DCB58E6-2F3B-4B75-9615-CBDA9A683241}" dt="2024-09-16T19:59:12.879" v="5983" actId="478"/>
          <ac:spMkLst>
            <pc:docMk/>
            <pc:sldMk cId="1359064909" sldId="1088"/>
            <ac:spMk id="33" creationId="{1673DFDB-3C96-CF11-4448-220A14CAF78F}"/>
          </ac:spMkLst>
        </pc:spChg>
        <pc:picChg chg="add mod ord">
          <ac:chgData name="Jana Lu" userId="76d7ce9a-58f9-4227-9ce6-18dcc353422d" providerId="ADAL" clId="{9DCB58E6-2F3B-4B75-9615-CBDA9A683241}" dt="2024-09-16T20:03:50.241" v="6420" actId="13244"/>
          <ac:picMkLst>
            <pc:docMk/>
            <pc:sldMk cId="1359064909" sldId="1088"/>
            <ac:picMk id="5" creationId="{93500710-6430-671B-861B-10829A1C2B91}"/>
          </ac:picMkLst>
        </pc:picChg>
        <pc:cxnChg chg="del mod ord">
          <ac:chgData name="Jana Lu" userId="76d7ce9a-58f9-4227-9ce6-18dcc353422d" providerId="ADAL" clId="{9DCB58E6-2F3B-4B75-9615-CBDA9A683241}" dt="2024-09-16T19:59:12.879" v="5983" actId="478"/>
          <ac:cxnSpMkLst>
            <pc:docMk/>
            <pc:sldMk cId="1359064909" sldId="1088"/>
            <ac:cxnSpMk id="30" creationId="{011F3E84-9DE4-81EC-BC92-26323CDB06E3}"/>
          </ac:cxnSpMkLst>
        </pc:cxn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14:02.467" v="1369"/>
              <pc2:cmMkLst xmlns:pc2="http://schemas.microsoft.com/office/powerpoint/2019/9/main/command">
                <pc:docMk/>
                <pc:sldMk cId="1359064909" sldId="1088"/>
                <pc2:cmMk id="{9AB57254-4FCB-4A47-9A63-86124EB69517}"/>
              </pc2:cmMkLst>
              <pc226:cmRplyChg chg="add">
                <pc226:chgData name="Jana Lu" userId="76d7ce9a-58f9-4227-9ce6-18dcc353422d" providerId="ADAL" clId="{9DCB58E6-2F3B-4B75-9615-CBDA9A683241}" dt="2024-09-05T18:14:02.467" v="1369"/>
                <pc2:cmRplyMkLst xmlns:pc2="http://schemas.microsoft.com/office/powerpoint/2019/9/main/command">
                  <pc:docMk/>
                  <pc:sldMk cId="1359064909" sldId="1088"/>
                  <pc2:cmMk id="{9AB57254-4FCB-4A47-9A63-86124EB69517}"/>
                  <pc2:cmRplyMk id="{CA034818-5E2D-4D8F-8975-EDA8855EEE77}"/>
                </pc2:cmRplyMkLst>
              </pc226:cmRplyChg>
            </pc226:cmChg>
          </p:ext>
        </pc:extLst>
      </pc:sldChg>
      <pc:sldChg chg="addSp delSp modSp mod delCm modCm modNotesTx">
        <pc:chgData name="Jana Lu" userId="76d7ce9a-58f9-4227-9ce6-18dcc353422d" providerId="ADAL" clId="{9DCB58E6-2F3B-4B75-9615-CBDA9A683241}" dt="2024-09-26T17:56:31.191" v="8251" actId="1035"/>
        <pc:sldMkLst>
          <pc:docMk/>
          <pc:sldMk cId="2195058451" sldId="1089"/>
        </pc:sldMkLst>
        <pc:spChg chg="mod">
          <ac:chgData name="Jana Lu" userId="76d7ce9a-58f9-4227-9ce6-18dcc353422d" providerId="ADAL" clId="{9DCB58E6-2F3B-4B75-9615-CBDA9A683241}" dt="2024-09-26T17:56:31.191" v="8251" actId="1035"/>
          <ac:spMkLst>
            <pc:docMk/>
            <pc:sldMk cId="2195058451" sldId="1089"/>
            <ac:spMk id="3" creationId="{F0DCCCEF-F026-A8F9-0F32-4EE4749F648A}"/>
          </ac:spMkLst>
        </pc:spChg>
        <pc:spChg chg="del">
          <ac:chgData name="Jana Lu" userId="76d7ce9a-58f9-4227-9ce6-18dcc353422d" providerId="ADAL" clId="{9DCB58E6-2F3B-4B75-9615-CBDA9A683241}" dt="2024-09-05T18:01:09.152" v="873" actId="478"/>
          <ac:spMkLst>
            <pc:docMk/>
            <pc:sldMk cId="2195058451" sldId="1089"/>
            <ac:spMk id="4" creationId="{A4ECCF11-35D1-A7B3-A01A-83ACCDDF5B5F}"/>
          </ac:spMkLst>
        </pc:spChg>
        <pc:spChg chg="del">
          <ac:chgData name="Jana Lu" userId="76d7ce9a-58f9-4227-9ce6-18dcc353422d" providerId="ADAL" clId="{9DCB58E6-2F3B-4B75-9615-CBDA9A683241}" dt="2024-09-05T18:01:09.152" v="873" actId="478"/>
          <ac:spMkLst>
            <pc:docMk/>
            <pc:sldMk cId="2195058451" sldId="1089"/>
            <ac:spMk id="5" creationId="{4BCC3793-62C0-545A-9334-EE33B066A021}"/>
          </ac:spMkLst>
        </pc:spChg>
        <pc:spChg chg="del">
          <ac:chgData name="Jana Lu" userId="76d7ce9a-58f9-4227-9ce6-18dcc353422d" providerId="ADAL" clId="{9DCB58E6-2F3B-4B75-9615-CBDA9A683241}" dt="2024-09-05T18:01:09.152" v="873" actId="478"/>
          <ac:spMkLst>
            <pc:docMk/>
            <pc:sldMk cId="2195058451" sldId="1089"/>
            <ac:spMk id="6" creationId="{EE7718E0-B0DA-F638-A45C-63907721C6A8}"/>
          </ac:spMkLst>
        </pc:spChg>
        <pc:spChg chg="del">
          <ac:chgData name="Jana Lu" userId="76d7ce9a-58f9-4227-9ce6-18dcc353422d" providerId="ADAL" clId="{9DCB58E6-2F3B-4B75-9615-CBDA9A683241}" dt="2024-09-05T18:01:09.152" v="873" actId="478"/>
          <ac:spMkLst>
            <pc:docMk/>
            <pc:sldMk cId="2195058451" sldId="1089"/>
            <ac:spMk id="7" creationId="{D1D427D8-C430-09C4-D449-CD6D86D6B7FA}"/>
          </ac:spMkLst>
        </pc:spChg>
        <pc:spChg chg="del">
          <ac:chgData name="Jana Lu" userId="76d7ce9a-58f9-4227-9ce6-18dcc353422d" providerId="ADAL" clId="{9DCB58E6-2F3B-4B75-9615-CBDA9A683241}" dt="2024-09-05T18:01:09.152" v="873" actId="478"/>
          <ac:spMkLst>
            <pc:docMk/>
            <pc:sldMk cId="2195058451" sldId="1089"/>
            <ac:spMk id="8" creationId="{2CB15B89-12D1-EBE2-1FDB-207CFB2F9970}"/>
          </ac:spMkLst>
        </pc:spChg>
        <pc:spChg chg="del">
          <ac:chgData name="Jana Lu" userId="76d7ce9a-58f9-4227-9ce6-18dcc353422d" providerId="ADAL" clId="{9DCB58E6-2F3B-4B75-9615-CBDA9A683241}" dt="2024-09-05T18:01:09.152" v="873" actId="478"/>
          <ac:spMkLst>
            <pc:docMk/>
            <pc:sldMk cId="2195058451" sldId="1089"/>
            <ac:spMk id="9" creationId="{E7346CED-5014-0C3D-94C3-575F2BF287C8}"/>
          </ac:spMkLst>
        </pc:spChg>
        <pc:spChg chg="del">
          <ac:chgData name="Jana Lu" userId="76d7ce9a-58f9-4227-9ce6-18dcc353422d" providerId="ADAL" clId="{9DCB58E6-2F3B-4B75-9615-CBDA9A683241}" dt="2024-09-05T18:01:09.152" v="873" actId="478"/>
          <ac:spMkLst>
            <pc:docMk/>
            <pc:sldMk cId="2195058451" sldId="1089"/>
            <ac:spMk id="10" creationId="{212C47C8-C3EE-373E-18C5-8CB8F1696D8E}"/>
          </ac:spMkLst>
        </pc:spChg>
        <pc:spChg chg="del">
          <ac:chgData name="Jana Lu" userId="76d7ce9a-58f9-4227-9ce6-18dcc353422d" providerId="ADAL" clId="{9DCB58E6-2F3B-4B75-9615-CBDA9A683241}" dt="2024-09-05T18:01:09.152" v="873" actId="478"/>
          <ac:spMkLst>
            <pc:docMk/>
            <pc:sldMk cId="2195058451" sldId="1089"/>
            <ac:spMk id="11" creationId="{5B2828E8-BF48-E902-CB57-25F3FD5C1662}"/>
          </ac:spMkLst>
        </pc:spChg>
        <pc:spChg chg="del">
          <ac:chgData name="Jana Lu" userId="76d7ce9a-58f9-4227-9ce6-18dcc353422d" providerId="ADAL" clId="{9DCB58E6-2F3B-4B75-9615-CBDA9A683241}" dt="2024-09-05T18:01:09.152" v="873" actId="478"/>
          <ac:spMkLst>
            <pc:docMk/>
            <pc:sldMk cId="2195058451" sldId="1089"/>
            <ac:spMk id="12" creationId="{D580B32A-3A7C-542C-5E2C-95B04ACCF4A4}"/>
          </ac:spMkLst>
        </pc:spChg>
        <pc:spChg chg="del">
          <ac:chgData name="Jana Lu" userId="76d7ce9a-58f9-4227-9ce6-18dcc353422d" providerId="ADAL" clId="{9DCB58E6-2F3B-4B75-9615-CBDA9A683241}" dt="2024-09-05T18:01:09.152" v="873" actId="478"/>
          <ac:spMkLst>
            <pc:docMk/>
            <pc:sldMk cId="2195058451" sldId="1089"/>
            <ac:spMk id="13" creationId="{B0677CEB-BEBD-FE15-491B-30A24DE99A47}"/>
          </ac:spMkLst>
        </pc:spChg>
        <pc:spChg chg="del">
          <ac:chgData name="Jana Lu" userId="76d7ce9a-58f9-4227-9ce6-18dcc353422d" providerId="ADAL" clId="{9DCB58E6-2F3B-4B75-9615-CBDA9A683241}" dt="2024-09-05T18:01:09.152" v="873" actId="478"/>
          <ac:spMkLst>
            <pc:docMk/>
            <pc:sldMk cId="2195058451" sldId="1089"/>
            <ac:spMk id="14" creationId="{F89576D1-54E1-764F-495A-EB633361C487}"/>
          </ac:spMkLst>
        </pc:spChg>
        <pc:spChg chg="del">
          <ac:chgData name="Jana Lu" userId="76d7ce9a-58f9-4227-9ce6-18dcc353422d" providerId="ADAL" clId="{9DCB58E6-2F3B-4B75-9615-CBDA9A683241}" dt="2024-09-05T18:01:09.152" v="873" actId="478"/>
          <ac:spMkLst>
            <pc:docMk/>
            <pc:sldMk cId="2195058451" sldId="1089"/>
            <ac:spMk id="15" creationId="{644830D3-A8DD-E63D-C41D-F5221A70E25A}"/>
          </ac:spMkLst>
        </pc:spChg>
        <pc:spChg chg="del">
          <ac:chgData name="Jana Lu" userId="76d7ce9a-58f9-4227-9ce6-18dcc353422d" providerId="ADAL" clId="{9DCB58E6-2F3B-4B75-9615-CBDA9A683241}" dt="2024-09-05T18:01:09.152" v="873" actId="478"/>
          <ac:spMkLst>
            <pc:docMk/>
            <pc:sldMk cId="2195058451" sldId="1089"/>
            <ac:spMk id="16" creationId="{DED6CD3E-855A-F592-5808-91DC28E6C45B}"/>
          </ac:spMkLst>
        </pc:spChg>
        <pc:spChg chg="del">
          <ac:chgData name="Jana Lu" userId="76d7ce9a-58f9-4227-9ce6-18dcc353422d" providerId="ADAL" clId="{9DCB58E6-2F3B-4B75-9615-CBDA9A683241}" dt="2024-09-05T18:01:09.152" v="873" actId="478"/>
          <ac:spMkLst>
            <pc:docMk/>
            <pc:sldMk cId="2195058451" sldId="1089"/>
            <ac:spMk id="17" creationId="{9427F902-5F5F-EF2A-86FD-E8333EBE4FD8}"/>
          </ac:spMkLst>
        </pc:spChg>
        <pc:spChg chg="del">
          <ac:chgData name="Jana Lu" userId="76d7ce9a-58f9-4227-9ce6-18dcc353422d" providerId="ADAL" clId="{9DCB58E6-2F3B-4B75-9615-CBDA9A683241}" dt="2024-09-05T18:01:09.152" v="873" actId="478"/>
          <ac:spMkLst>
            <pc:docMk/>
            <pc:sldMk cId="2195058451" sldId="1089"/>
            <ac:spMk id="18" creationId="{5DB3C13F-A314-7D07-69F8-61846CEF4C9E}"/>
          </ac:spMkLst>
        </pc:spChg>
        <pc:spChg chg="del">
          <ac:chgData name="Jana Lu" userId="76d7ce9a-58f9-4227-9ce6-18dcc353422d" providerId="ADAL" clId="{9DCB58E6-2F3B-4B75-9615-CBDA9A683241}" dt="2024-09-05T18:01:09.152" v="873" actId="478"/>
          <ac:spMkLst>
            <pc:docMk/>
            <pc:sldMk cId="2195058451" sldId="1089"/>
            <ac:spMk id="19" creationId="{65E355DE-5CD8-E195-8D1B-7A8049F6E0DE}"/>
          </ac:spMkLst>
        </pc:spChg>
        <pc:spChg chg="del">
          <ac:chgData name="Jana Lu" userId="76d7ce9a-58f9-4227-9ce6-18dcc353422d" providerId="ADAL" clId="{9DCB58E6-2F3B-4B75-9615-CBDA9A683241}" dt="2024-09-05T18:01:09.152" v="873" actId="478"/>
          <ac:spMkLst>
            <pc:docMk/>
            <pc:sldMk cId="2195058451" sldId="1089"/>
            <ac:spMk id="20" creationId="{24075FC9-AF11-6190-637E-044BE114CA0A}"/>
          </ac:spMkLst>
        </pc:spChg>
        <pc:spChg chg="del">
          <ac:chgData name="Jana Lu" userId="76d7ce9a-58f9-4227-9ce6-18dcc353422d" providerId="ADAL" clId="{9DCB58E6-2F3B-4B75-9615-CBDA9A683241}" dt="2024-09-05T18:01:09.152" v="873" actId="478"/>
          <ac:spMkLst>
            <pc:docMk/>
            <pc:sldMk cId="2195058451" sldId="1089"/>
            <ac:spMk id="21" creationId="{10BA7D18-E721-DFE9-AD57-F3F05463E47D}"/>
          </ac:spMkLst>
        </pc:spChg>
        <pc:spChg chg="del">
          <ac:chgData name="Jana Lu" userId="76d7ce9a-58f9-4227-9ce6-18dcc353422d" providerId="ADAL" clId="{9DCB58E6-2F3B-4B75-9615-CBDA9A683241}" dt="2024-09-05T18:01:09.152" v="873" actId="478"/>
          <ac:spMkLst>
            <pc:docMk/>
            <pc:sldMk cId="2195058451" sldId="1089"/>
            <ac:spMk id="22" creationId="{89D40E83-3F53-E221-7797-E9BB2C64A30F}"/>
          </ac:spMkLst>
        </pc:spChg>
        <pc:spChg chg="del">
          <ac:chgData name="Jana Lu" userId="76d7ce9a-58f9-4227-9ce6-18dcc353422d" providerId="ADAL" clId="{9DCB58E6-2F3B-4B75-9615-CBDA9A683241}" dt="2024-09-05T18:01:09.152" v="873" actId="478"/>
          <ac:spMkLst>
            <pc:docMk/>
            <pc:sldMk cId="2195058451" sldId="1089"/>
            <ac:spMk id="23" creationId="{699F1050-D912-8B33-D8C9-F025E8471F7B}"/>
          </ac:spMkLst>
        </pc:spChg>
        <pc:spChg chg="ord">
          <ac:chgData name="Jana Lu" userId="76d7ce9a-58f9-4227-9ce6-18dcc353422d" providerId="ADAL" clId="{9DCB58E6-2F3B-4B75-9615-CBDA9A683241}" dt="2024-09-05T18:03:53.749" v="1040" actId="13244"/>
          <ac:spMkLst>
            <pc:docMk/>
            <pc:sldMk cId="2195058451" sldId="1089"/>
            <ac:spMk id="24" creationId="{7A53F461-D908-8137-EFC5-1CFAAC8602E9}"/>
          </ac:spMkLst>
        </pc:spChg>
        <pc:picChg chg="mod">
          <ac:chgData name="Jana Lu" userId="76d7ce9a-58f9-4227-9ce6-18dcc353422d" providerId="ADAL" clId="{9DCB58E6-2F3B-4B75-9615-CBDA9A683241}" dt="2024-09-05T18:03:41.686" v="1039" actId="962"/>
          <ac:picMkLst>
            <pc:docMk/>
            <pc:sldMk cId="2195058451" sldId="1089"/>
            <ac:picMk id="25" creationId="{0CB96817-FA53-2F9A-2DAA-0A726D97DE17}"/>
          </ac:picMkLst>
        </pc:picChg>
        <pc:picChg chg="add del mod ord">
          <ac:chgData name="Jana Lu" userId="76d7ce9a-58f9-4227-9ce6-18dcc353422d" providerId="ADAL" clId="{9DCB58E6-2F3B-4B75-9615-CBDA9A683241}" dt="2024-09-05T18:00:21.294" v="867" actId="478"/>
          <ac:picMkLst>
            <pc:docMk/>
            <pc:sldMk cId="2195058451" sldId="1089"/>
            <ac:picMk id="27" creationId="{41B7002D-C0F1-3F58-3291-4FA8B2B9289E}"/>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DCB58E6-2F3B-4B75-9615-CBDA9A683241}" dt="2024-09-05T18:00:28.013" v="869"/>
              <pc2:cmMkLst xmlns:pc2="http://schemas.microsoft.com/office/powerpoint/2019/9/main/command">
                <pc:docMk/>
                <pc:sldMk cId="2195058451" sldId="1089"/>
                <pc2:cmMk id="{6D4F1199-2381-7143-9295-2119A2035994}"/>
              </pc2:cmMkLst>
            </pc226:cmChg>
            <pc226:cmChg xmlns:pc226="http://schemas.microsoft.com/office/powerpoint/2022/06/main/command" chg="mod">
              <pc226:chgData name="Jana Lu" userId="76d7ce9a-58f9-4227-9ce6-18dcc353422d" providerId="ADAL" clId="{9DCB58E6-2F3B-4B75-9615-CBDA9A683241}" dt="2024-09-05T18:01:04.427" v="872"/>
              <pc2:cmMkLst xmlns:pc2="http://schemas.microsoft.com/office/powerpoint/2019/9/main/command">
                <pc:docMk/>
                <pc:sldMk cId="2195058451" sldId="1089"/>
                <pc2:cmMk id="{2D6D64A1-A927-4735-BC38-1C54583E868B}"/>
              </pc2:cmMkLst>
              <pc226:cmRplyChg chg="add">
                <pc226:chgData name="Jana Lu" userId="76d7ce9a-58f9-4227-9ce6-18dcc353422d" providerId="ADAL" clId="{9DCB58E6-2F3B-4B75-9615-CBDA9A683241}" dt="2024-09-05T18:01:04.427" v="872"/>
                <pc2:cmRplyMkLst xmlns:pc2="http://schemas.microsoft.com/office/powerpoint/2019/9/main/command">
                  <pc:docMk/>
                  <pc:sldMk cId="2195058451" sldId="1089"/>
                  <pc2:cmMk id="{2D6D64A1-A927-4735-BC38-1C54583E868B}"/>
                  <pc2:cmRplyMk id="{CEE220E9-AB47-4D5A-ADDC-F6842EFB1841}"/>
                </pc2:cmRplyMkLst>
              </pc226:cmRplyChg>
            </pc226:cmChg>
          </p:ext>
        </pc:extLst>
      </pc:sldChg>
      <pc:sldChg chg="delSp modSp mod modCm">
        <pc:chgData name="Jana Lu" userId="76d7ce9a-58f9-4227-9ce6-18dcc353422d" providerId="ADAL" clId="{9DCB58E6-2F3B-4B75-9615-CBDA9A683241}" dt="2024-09-05T18:04:33.359" v="1044" actId="478"/>
        <pc:sldMkLst>
          <pc:docMk/>
          <pc:sldMk cId="1008994052" sldId="1090"/>
        </pc:sldMkLst>
        <pc:spChg chg="mod">
          <ac:chgData name="Jana Lu" userId="76d7ce9a-58f9-4227-9ce6-18dcc353422d" providerId="ADAL" clId="{9DCB58E6-2F3B-4B75-9615-CBDA9A683241}" dt="2024-09-05T18:04:02.776" v="1041" actId="20577"/>
          <ac:spMkLst>
            <pc:docMk/>
            <pc:sldMk cId="1008994052" sldId="1090"/>
            <ac:spMk id="3" creationId="{706245BA-91B5-CD57-5DF5-604BEE76E077}"/>
          </ac:spMkLst>
        </pc:spChg>
        <pc:spChg chg="del">
          <ac:chgData name="Jana Lu" userId="76d7ce9a-58f9-4227-9ce6-18dcc353422d" providerId="ADAL" clId="{9DCB58E6-2F3B-4B75-9615-CBDA9A683241}" dt="2024-09-05T18:04:30.533" v="1043" actId="478"/>
          <ac:spMkLst>
            <pc:docMk/>
            <pc:sldMk cId="1008994052" sldId="1090"/>
            <ac:spMk id="4" creationId="{B274E084-B443-BA9A-C0D6-F02C7B027763}"/>
          </ac:spMkLst>
        </pc:spChg>
        <pc:spChg chg="del">
          <ac:chgData name="Jana Lu" userId="76d7ce9a-58f9-4227-9ce6-18dcc353422d" providerId="ADAL" clId="{9DCB58E6-2F3B-4B75-9615-CBDA9A683241}" dt="2024-09-05T18:04:30.533" v="1043" actId="478"/>
          <ac:spMkLst>
            <pc:docMk/>
            <pc:sldMk cId="1008994052" sldId="1090"/>
            <ac:spMk id="5" creationId="{92C2A9A8-1557-B5FB-57CB-D60FD55F2AA1}"/>
          </ac:spMkLst>
        </pc:spChg>
        <pc:spChg chg="del">
          <ac:chgData name="Jana Lu" userId="76d7ce9a-58f9-4227-9ce6-18dcc353422d" providerId="ADAL" clId="{9DCB58E6-2F3B-4B75-9615-CBDA9A683241}" dt="2024-09-05T18:04:30.533" v="1043" actId="478"/>
          <ac:spMkLst>
            <pc:docMk/>
            <pc:sldMk cId="1008994052" sldId="1090"/>
            <ac:spMk id="6" creationId="{51639577-BCA9-5159-6B48-8868594E0E0A}"/>
          </ac:spMkLst>
        </pc:spChg>
        <pc:spChg chg="del">
          <ac:chgData name="Jana Lu" userId="76d7ce9a-58f9-4227-9ce6-18dcc353422d" providerId="ADAL" clId="{9DCB58E6-2F3B-4B75-9615-CBDA9A683241}" dt="2024-09-05T18:04:30.533" v="1043" actId="478"/>
          <ac:spMkLst>
            <pc:docMk/>
            <pc:sldMk cId="1008994052" sldId="1090"/>
            <ac:spMk id="7" creationId="{E2737160-6512-20C4-A21E-5FF5C572DDD2}"/>
          </ac:spMkLst>
        </pc:spChg>
        <pc:spChg chg="del">
          <ac:chgData name="Jana Lu" userId="76d7ce9a-58f9-4227-9ce6-18dcc353422d" providerId="ADAL" clId="{9DCB58E6-2F3B-4B75-9615-CBDA9A683241}" dt="2024-09-05T18:04:30.533" v="1043" actId="478"/>
          <ac:spMkLst>
            <pc:docMk/>
            <pc:sldMk cId="1008994052" sldId="1090"/>
            <ac:spMk id="8" creationId="{1CFC314A-92A7-E137-4843-122D8660A315}"/>
          </ac:spMkLst>
        </pc:spChg>
        <pc:spChg chg="del">
          <ac:chgData name="Jana Lu" userId="76d7ce9a-58f9-4227-9ce6-18dcc353422d" providerId="ADAL" clId="{9DCB58E6-2F3B-4B75-9615-CBDA9A683241}" dt="2024-09-05T18:04:30.533" v="1043" actId="478"/>
          <ac:spMkLst>
            <pc:docMk/>
            <pc:sldMk cId="1008994052" sldId="1090"/>
            <ac:spMk id="9" creationId="{C7FE0AF6-3AE7-E958-9B67-F3DBC4C05E14}"/>
          </ac:spMkLst>
        </pc:spChg>
        <pc:spChg chg="del">
          <ac:chgData name="Jana Lu" userId="76d7ce9a-58f9-4227-9ce6-18dcc353422d" providerId="ADAL" clId="{9DCB58E6-2F3B-4B75-9615-CBDA9A683241}" dt="2024-09-05T18:04:30.533" v="1043" actId="478"/>
          <ac:spMkLst>
            <pc:docMk/>
            <pc:sldMk cId="1008994052" sldId="1090"/>
            <ac:spMk id="10" creationId="{7363E5A6-5B09-2FA3-DA08-E14433D0E60B}"/>
          </ac:spMkLst>
        </pc:spChg>
        <pc:spChg chg="del">
          <ac:chgData name="Jana Lu" userId="76d7ce9a-58f9-4227-9ce6-18dcc353422d" providerId="ADAL" clId="{9DCB58E6-2F3B-4B75-9615-CBDA9A683241}" dt="2024-09-05T18:04:30.533" v="1043" actId="478"/>
          <ac:spMkLst>
            <pc:docMk/>
            <pc:sldMk cId="1008994052" sldId="1090"/>
            <ac:spMk id="11" creationId="{8719F098-F623-A389-129E-13816DC811FE}"/>
          </ac:spMkLst>
        </pc:spChg>
        <pc:spChg chg="del">
          <ac:chgData name="Jana Lu" userId="76d7ce9a-58f9-4227-9ce6-18dcc353422d" providerId="ADAL" clId="{9DCB58E6-2F3B-4B75-9615-CBDA9A683241}" dt="2024-09-05T18:04:30.533" v="1043" actId="478"/>
          <ac:spMkLst>
            <pc:docMk/>
            <pc:sldMk cId="1008994052" sldId="1090"/>
            <ac:spMk id="12" creationId="{EF8D5123-C89C-2268-BE81-2915B8A0940C}"/>
          </ac:spMkLst>
        </pc:spChg>
        <pc:spChg chg="del">
          <ac:chgData name="Jana Lu" userId="76d7ce9a-58f9-4227-9ce6-18dcc353422d" providerId="ADAL" clId="{9DCB58E6-2F3B-4B75-9615-CBDA9A683241}" dt="2024-09-05T18:04:30.533" v="1043" actId="478"/>
          <ac:spMkLst>
            <pc:docMk/>
            <pc:sldMk cId="1008994052" sldId="1090"/>
            <ac:spMk id="13" creationId="{058D4A50-F02F-6CF1-C54B-0C592A639516}"/>
          </ac:spMkLst>
        </pc:spChg>
        <pc:spChg chg="del">
          <ac:chgData name="Jana Lu" userId="76d7ce9a-58f9-4227-9ce6-18dcc353422d" providerId="ADAL" clId="{9DCB58E6-2F3B-4B75-9615-CBDA9A683241}" dt="2024-09-05T18:04:30.533" v="1043" actId="478"/>
          <ac:spMkLst>
            <pc:docMk/>
            <pc:sldMk cId="1008994052" sldId="1090"/>
            <ac:spMk id="14" creationId="{5BE5AA5D-CE88-4E5F-7669-ACF8F87D81D6}"/>
          </ac:spMkLst>
        </pc:spChg>
        <pc:spChg chg="del">
          <ac:chgData name="Jana Lu" userId="76d7ce9a-58f9-4227-9ce6-18dcc353422d" providerId="ADAL" clId="{9DCB58E6-2F3B-4B75-9615-CBDA9A683241}" dt="2024-09-05T18:04:30.533" v="1043" actId="478"/>
          <ac:spMkLst>
            <pc:docMk/>
            <pc:sldMk cId="1008994052" sldId="1090"/>
            <ac:spMk id="15" creationId="{B5B54467-64B0-5788-6AA5-FA7316ED5085}"/>
          </ac:spMkLst>
        </pc:spChg>
        <pc:spChg chg="del">
          <ac:chgData name="Jana Lu" userId="76d7ce9a-58f9-4227-9ce6-18dcc353422d" providerId="ADAL" clId="{9DCB58E6-2F3B-4B75-9615-CBDA9A683241}" dt="2024-09-05T18:04:30.533" v="1043" actId="478"/>
          <ac:spMkLst>
            <pc:docMk/>
            <pc:sldMk cId="1008994052" sldId="1090"/>
            <ac:spMk id="16" creationId="{952749BF-0320-41A1-A7C0-64525A58CD98}"/>
          </ac:spMkLst>
        </pc:spChg>
        <pc:spChg chg="del">
          <ac:chgData name="Jana Lu" userId="76d7ce9a-58f9-4227-9ce6-18dcc353422d" providerId="ADAL" clId="{9DCB58E6-2F3B-4B75-9615-CBDA9A683241}" dt="2024-09-05T18:04:30.533" v="1043" actId="478"/>
          <ac:spMkLst>
            <pc:docMk/>
            <pc:sldMk cId="1008994052" sldId="1090"/>
            <ac:spMk id="17" creationId="{7637FAF0-B914-B722-2F03-961164311CBD}"/>
          </ac:spMkLst>
        </pc:spChg>
        <pc:spChg chg="del">
          <ac:chgData name="Jana Lu" userId="76d7ce9a-58f9-4227-9ce6-18dcc353422d" providerId="ADAL" clId="{9DCB58E6-2F3B-4B75-9615-CBDA9A683241}" dt="2024-09-05T18:04:33.359" v="1044" actId="478"/>
          <ac:spMkLst>
            <pc:docMk/>
            <pc:sldMk cId="1008994052" sldId="1090"/>
            <ac:spMk id="18" creationId="{2EC42149-692F-6436-5FE6-1FAE8E3B026C}"/>
          </ac:spMkLst>
        </pc:spChg>
        <pc:spChg chg="del">
          <ac:chgData name="Jana Lu" userId="76d7ce9a-58f9-4227-9ce6-18dcc353422d" providerId="ADAL" clId="{9DCB58E6-2F3B-4B75-9615-CBDA9A683241}" dt="2024-09-05T18:04:33.359" v="1044" actId="478"/>
          <ac:spMkLst>
            <pc:docMk/>
            <pc:sldMk cId="1008994052" sldId="1090"/>
            <ac:spMk id="19" creationId="{326AC7DF-443B-CA47-3766-4412091744B6}"/>
          </ac:spMkLst>
        </pc:spChg>
        <pc:spChg chg="del">
          <ac:chgData name="Jana Lu" userId="76d7ce9a-58f9-4227-9ce6-18dcc353422d" providerId="ADAL" clId="{9DCB58E6-2F3B-4B75-9615-CBDA9A683241}" dt="2024-09-05T18:04:33.359" v="1044" actId="478"/>
          <ac:spMkLst>
            <pc:docMk/>
            <pc:sldMk cId="1008994052" sldId="1090"/>
            <ac:spMk id="20" creationId="{392B9DFA-8028-E936-173B-80C4460DC6CD}"/>
          </ac:spMkLst>
        </pc:spChg>
        <pc:spChg chg="del">
          <ac:chgData name="Jana Lu" userId="76d7ce9a-58f9-4227-9ce6-18dcc353422d" providerId="ADAL" clId="{9DCB58E6-2F3B-4B75-9615-CBDA9A683241}" dt="2024-09-05T18:04:33.359" v="1044" actId="478"/>
          <ac:spMkLst>
            <pc:docMk/>
            <pc:sldMk cId="1008994052" sldId="1090"/>
            <ac:spMk id="21" creationId="{FF685651-7D6F-CB0D-B9BC-E9B8124FFAE4}"/>
          </ac:spMkLst>
        </pc:spChg>
        <pc:spChg chg="del">
          <ac:chgData name="Jana Lu" userId="76d7ce9a-58f9-4227-9ce6-18dcc353422d" providerId="ADAL" clId="{9DCB58E6-2F3B-4B75-9615-CBDA9A683241}" dt="2024-09-05T18:04:33.359" v="1044" actId="478"/>
          <ac:spMkLst>
            <pc:docMk/>
            <pc:sldMk cId="1008994052" sldId="1090"/>
            <ac:spMk id="22" creationId="{D852EC8C-3330-5D61-D2B9-A44FFC8C2858}"/>
          </ac:spMkLst>
        </pc:spChg>
        <pc:spChg chg="del">
          <ac:chgData name="Jana Lu" userId="76d7ce9a-58f9-4227-9ce6-18dcc353422d" providerId="ADAL" clId="{9DCB58E6-2F3B-4B75-9615-CBDA9A683241}" dt="2024-09-05T18:04:33.359" v="1044" actId="478"/>
          <ac:spMkLst>
            <pc:docMk/>
            <pc:sldMk cId="1008994052" sldId="1090"/>
            <ac:spMk id="23" creationId="{4EB16663-C919-9CC4-92D1-DA68AEA1C5F4}"/>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04:11.809" v="1042"/>
              <pc2:cmMkLst xmlns:pc2="http://schemas.microsoft.com/office/powerpoint/2019/9/main/command">
                <pc:docMk/>
                <pc:sldMk cId="1008994052" sldId="1090"/>
                <pc2:cmMk id="{CD3CED5C-A071-4A31-B40F-AB06F3BAC811}"/>
              </pc2:cmMkLst>
              <pc226:cmRplyChg chg="add">
                <pc226:chgData name="Jana Lu" userId="76d7ce9a-58f9-4227-9ce6-18dcc353422d" providerId="ADAL" clId="{9DCB58E6-2F3B-4B75-9615-CBDA9A683241}" dt="2024-09-05T18:04:11.809" v="1042"/>
                <pc2:cmRplyMkLst xmlns:pc2="http://schemas.microsoft.com/office/powerpoint/2019/9/main/command">
                  <pc:docMk/>
                  <pc:sldMk cId="1008994052" sldId="1090"/>
                  <pc2:cmMk id="{CD3CED5C-A071-4A31-B40F-AB06F3BAC811}"/>
                  <pc2:cmRplyMk id="{66AEC5DF-601E-418F-9B6B-0A6D83B25071}"/>
                </pc2:cmRplyMkLst>
              </pc226:cmRplyChg>
            </pc226:cmChg>
          </p:ext>
        </pc:extLst>
      </pc:sldChg>
      <pc:sldChg chg="addSp delSp modSp del mod modClrScheme delCm chgLayout">
        <pc:chgData name="Jana Lu" userId="76d7ce9a-58f9-4227-9ce6-18dcc353422d" providerId="ADAL" clId="{9DCB58E6-2F3B-4B75-9615-CBDA9A683241}" dt="2024-09-16T19:58:48.415" v="5982" actId="47"/>
        <pc:sldMkLst>
          <pc:docMk/>
          <pc:sldMk cId="2796691531" sldId="1091"/>
        </pc:sldMkLst>
        <pc:spChg chg="mod ord">
          <ac:chgData name="Jana Lu" userId="76d7ce9a-58f9-4227-9ce6-18dcc353422d" providerId="ADAL" clId="{9DCB58E6-2F3B-4B75-9615-CBDA9A683241}" dt="2024-09-05T18:06:20.170" v="1064" actId="1035"/>
          <ac:spMkLst>
            <pc:docMk/>
            <pc:sldMk cId="2796691531" sldId="1091"/>
            <ac:spMk id="2" creationId="{FB200A66-FAE8-52AF-DF2F-C045F82CF5C8}"/>
          </ac:spMkLst>
        </pc:spChg>
        <pc:spChg chg="add del mod ord">
          <ac:chgData name="Jana Lu" userId="76d7ce9a-58f9-4227-9ce6-18dcc353422d" providerId="ADAL" clId="{9DCB58E6-2F3B-4B75-9615-CBDA9A683241}" dt="2024-09-05T18:04:52.526" v="1046" actId="478"/>
          <ac:spMkLst>
            <pc:docMk/>
            <pc:sldMk cId="2796691531" sldId="1091"/>
            <ac:spMk id="3" creationId="{D42445E5-D19B-F3E2-0EB6-DC6C8FC30E5D}"/>
          </ac:spMkLst>
        </pc:spChg>
        <pc:spChg chg="add del mod">
          <ac:chgData name="Jana Lu" userId="76d7ce9a-58f9-4227-9ce6-18dcc353422d" providerId="ADAL" clId="{9DCB58E6-2F3B-4B75-9615-CBDA9A683241}" dt="2024-09-05T18:05:30.159" v="1051" actId="478"/>
          <ac:spMkLst>
            <pc:docMk/>
            <pc:sldMk cId="2796691531" sldId="1091"/>
            <ac:spMk id="4" creationId="{5242D8C8-BB49-9217-EE3B-F440138F2E30}"/>
          </ac:spMkLst>
        </pc:spChg>
        <pc:spChg chg="mod ord">
          <ac:chgData name="Jana Lu" userId="76d7ce9a-58f9-4227-9ce6-18dcc353422d" providerId="ADAL" clId="{9DCB58E6-2F3B-4B75-9615-CBDA9A683241}" dt="2024-09-05T19:27:53.041" v="5604" actId="13244"/>
          <ac:spMkLst>
            <pc:docMk/>
            <pc:sldMk cId="2796691531" sldId="1091"/>
            <ac:spMk id="5" creationId="{44AFC212-5AAC-36D2-80CE-0F440E176CED}"/>
          </ac:spMkLst>
        </pc:spChg>
        <pc:picChg chg="del mod ord">
          <ac:chgData name="Jana Lu" userId="76d7ce9a-58f9-4227-9ce6-18dcc353422d" providerId="ADAL" clId="{9DCB58E6-2F3B-4B75-9615-CBDA9A683241}" dt="2024-09-05T18:05:27.867" v="1050" actId="478"/>
          <ac:picMkLst>
            <pc:docMk/>
            <pc:sldMk cId="2796691531" sldId="1091"/>
            <ac:picMk id="6" creationId="{2BA907B2-C640-0AB9-2B25-9A758C004E47}"/>
          </ac:picMkLst>
        </pc:picChg>
        <pc:picChg chg="add mod">
          <ac:chgData name="Jana Lu" userId="76d7ce9a-58f9-4227-9ce6-18dcc353422d" providerId="ADAL" clId="{9DCB58E6-2F3B-4B75-9615-CBDA9A683241}" dt="2024-09-05T19:32:00.850" v="5611" actId="962"/>
          <ac:picMkLst>
            <pc:docMk/>
            <pc:sldMk cId="2796691531" sldId="1091"/>
            <ac:picMk id="8" creationId="{97DC7A09-DEC8-EB59-3035-CBFD63D2AF97}"/>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DCB58E6-2F3B-4B75-9615-CBDA9A683241}" dt="2024-09-05T18:05:26.018" v="1049"/>
              <pc2:cmMkLst xmlns:pc2="http://schemas.microsoft.com/office/powerpoint/2019/9/main/command">
                <pc:docMk/>
                <pc:sldMk cId="2796691531" sldId="1091"/>
                <pc2:cmMk id="{8931BA05-23F3-1441-B0DB-1BE4E9133A23}"/>
              </pc2:cmMkLst>
            </pc226:cmChg>
          </p:ext>
        </pc:extLst>
      </pc:sldChg>
      <pc:sldChg chg="addSp delSp modSp mod">
        <pc:chgData name="Jana Lu" userId="76d7ce9a-58f9-4227-9ce6-18dcc353422d" providerId="ADAL" clId="{9DCB58E6-2F3B-4B75-9615-CBDA9A683241}" dt="2024-09-16T20:07:30.572" v="7373" actId="962"/>
        <pc:sldMkLst>
          <pc:docMk/>
          <pc:sldMk cId="305656520" sldId="1092"/>
        </pc:sldMkLst>
        <pc:spChg chg="del">
          <ac:chgData name="Jana Lu" userId="76d7ce9a-58f9-4227-9ce6-18dcc353422d" providerId="ADAL" clId="{9DCB58E6-2F3B-4B75-9615-CBDA9A683241}" dt="2024-09-05T18:17:04.695" v="1390" actId="478"/>
          <ac:spMkLst>
            <pc:docMk/>
            <pc:sldMk cId="305656520" sldId="1092"/>
            <ac:spMk id="4" creationId="{CE14C978-B8ED-85F9-3FF0-A5F22D75FFDD}"/>
          </ac:spMkLst>
        </pc:spChg>
        <pc:spChg chg="del">
          <ac:chgData name="Jana Lu" userId="76d7ce9a-58f9-4227-9ce6-18dcc353422d" providerId="ADAL" clId="{9DCB58E6-2F3B-4B75-9615-CBDA9A683241}" dt="2024-09-05T18:17:04.695" v="1390" actId="478"/>
          <ac:spMkLst>
            <pc:docMk/>
            <pc:sldMk cId="305656520" sldId="1092"/>
            <ac:spMk id="5" creationId="{CFA18B13-1CB6-9419-F53E-18580A0E4AD8}"/>
          </ac:spMkLst>
        </pc:spChg>
        <pc:spChg chg="del">
          <ac:chgData name="Jana Lu" userId="76d7ce9a-58f9-4227-9ce6-18dcc353422d" providerId="ADAL" clId="{9DCB58E6-2F3B-4B75-9615-CBDA9A683241}" dt="2024-09-05T18:17:04.695" v="1390" actId="478"/>
          <ac:spMkLst>
            <pc:docMk/>
            <pc:sldMk cId="305656520" sldId="1092"/>
            <ac:spMk id="6" creationId="{AF1E8824-8035-4FE9-801D-631531E64F3E}"/>
          </ac:spMkLst>
        </pc:spChg>
        <pc:spChg chg="del">
          <ac:chgData name="Jana Lu" userId="76d7ce9a-58f9-4227-9ce6-18dcc353422d" providerId="ADAL" clId="{9DCB58E6-2F3B-4B75-9615-CBDA9A683241}" dt="2024-09-05T18:17:04.695" v="1390" actId="478"/>
          <ac:spMkLst>
            <pc:docMk/>
            <pc:sldMk cId="305656520" sldId="1092"/>
            <ac:spMk id="7" creationId="{B2269CD3-4ED3-6185-7081-97C4FFF65C5C}"/>
          </ac:spMkLst>
        </pc:spChg>
        <pc:spChg chg="del">
          <ac:chgData name="Jana Lu" userId="76d7ce9a-58f9-4227-9ce6-18dcc353422d" providerId="ADAL" clId="{9DCB58E6-2F3B-4B75-9615-CBDA9A683241}" dt="2024-09-05T18:17:04.695" v="1390" actId="478"/>
          <ac:spMkLst>
            <pc:docMk/>
            <pc:sldMk cId="305656520" sldId="1092"/>
            <ac:spMk id="8" creationId="{0B9E0790-2FD8-B410-F10A-816CAC3F873E}"/>
          </ac:spMkLst>
        </pc:spChg>
        <pc:spChg chg="del">
          <ac:chgData name="Jana Lu" userId="76d7ce9a-58f9-4227-9ce6-18dcc353422d" providerId="ADAL" clId="{9DCB58E6-2F3B-4B75-9615-CBDA9A683241}" dt="2024-09-05T18:17:04.695" v="1390" actId="478"/>
          <ac:spMkLst>
            <pc:docMk/>
            <pc:sldMk cId="305656520" sldId="1092"/>
            <ac:spMk id="9" creationId="{5DAA61E1-249F-71A3-9F2E-614589CA416B}"/>
          </ac:spMkLst>
        </pc:spChg>
        <pc:spChg chg="del">
          <ac:chgData name="Jana Lu" userId="76d7ce9a-58f9-4227-9ce6-18dcc353422d" providerId="ADAL" clId="{9DCB58E6-2F3B-4B75-9615-CBDA9A683241}" dt="2024-09-05T18:17:04.695" v="1390" actId="478"/>
          <ac:spMkLst>
            <pc:docMk/>
            <pc:sldMk cId="305656520" sldId="1092"/>
            <ac:spMk id="10" creationId="{2AD30905-3D17-F9B9-5289-63275EEF35E6}"/>
          </ac:spMkLst>
        </pc:spChg>
        <pc:spChg chg="del">
          <ac:chgData name="Jana Lu" userId="76d7ce9a-58f9-4227-9ce6-18dcc353422d" providerId="ADAL" clId="{9DCB58E6-2F3B-4B75-9615-CBDA9A683241}" dt="2024-09-05T18:17:04.695" v="1390" actId="478"/>
          <ac:spMkLst>
            <pc:docMk/>
            <pc:sldMk cId="305656520" sldId="1092"/>
            <ac:spMk id="11" creationId="{140C7493-30EA-1233-E5E0-6CCE2461ACCD}"/>
          </ac:spMkLst>
        </pc:spChg>
        <pc:spChg chg="del">
          <ac:chgData name="Jana Lu" userId="76d7ce9a-58f9-4227-9ce6-18dcc353422d" providerId="ADAL" clId="{9DCB58E6-2F3B-4B75-9615-CBDA9A683241}" dt="2024-09-05T18:17:04.695" v="1390" actId="478"/>
          <ac:spMkLst>
            <pc:docMk/>
            <pc:sldMk cId="305656520" sldId="1092"/>
            <ac:spMk id="12" creationId="{10A2423E-BA72-410C-9769-F48DDCE0B3F0}"/>
          </ac:spMkLst>
        </pc:spChg>
        <pc:spChg chg="del">
          <ac:chgData name="Jana Lu" userId="76d7ce9a-58f9-4227-9ce6-18dcc353422d" providerId="ADAL" clId="{9DCB58E6-2F3B-4B75-9615-CBDA9A683241}" dt="2024-09-05T18:17:04.695" v="1390" actId="478"/>
          <ac:spMkLst>
            <pc:docMk/>
            <pc:sldMk cId="305656520" sldId="1092"/>
            <ac:spMk id="13" creationId="{D9CAC6B9-CD37-2992-E174-A893D1B50675}"/>
          </ac:spMkLst>
        </pc:spChg>
        <pc:spChg chg="del">
          <ac:chgData name="Jana Lu" userId="76d7ce9a-58f9-4227-9ce6-18dcc353422d" providerId="ADAL" clId="{9DCB58E6-2F3B-4B75-9615-CBDA9A683241}" dt="2024-09-05T18:17:04.695" v="1390" actId="478"/>
          <ac:spMkLst>
            <pc:docMk/>
            <pc:sldMk cId="305656520" sldId="1092"/>
            <ac:spMk id="14" creationId="{FA131949-01A3-9083-39DA-FA5BB11FDE8F}"/>
          </ac:spMkLst>
        </pc:spChg>
        <pc:spChg chg="del">
          <ac:chgData name="Jana Lu" userId="76d7ce9a-58f9-4227-9ce6-18dcc353422d" providerId="ADAL" clId="{9DCB58E6-2F3B-4B75-9615-CBDA9A683241}" dt="2024-09-05T18:17:04.695" v="1390" actId="478"/>
          <ac:spMkLst>
            <pc:docMk/>
            <pc:sldMk cId="305656520" sldId="1092"/>
            <ac:spMk id="15" creationId="{0334AE67-EEF7-E650-C108-4883231F008B}"/>
          </ac:spMkLst>
        </pc:spChg>
        <pc:spChg chg="del">
          <ac:chgData name="Jana Lu" userId="76d7ce9a-58f9-4227-9ce6-18dcc353422d" providerId="ADAL" clId="{9DCB58E6-2F3B-4B75-9615-CBDA9A683241}" dt="2024-09-05T18:17:04.695" v="1390" actId="478"/>
          <ac:spMkLst>
            <pc:docMk/>
            <pc:sldMk cId="305656520" sldId="1092"/>
            <ac:spMk id="16" creationId="{A506A311-9535-7EC0-627F-3BEE5B34EE89}"/>
          </ac:spMkLst>
        </pc:spChg>
        <pc:spChg chg="del">
          <ac:chgData name="Jana Lu" userId="76d7ce9a-58f9-4227-9ce6-18dcc353422d" providerId="ADAL" clId="{9DCB58E6-2F3B-4B75-9615-CBDA9A683241}" dt="2024-09-05T18:17:04.695" v="1390" actId="478"/>
          <ac:spMkLst>
            <pc:docMk/>
            <pc:sldMk cId="305656520" sldId="1092"/>
            <ac:spMk id="17" creationId="{BB083BCC-BB68-BE0F-B975-8AB4C64F39CA}"/>
          </ac:spMkLst>
        </pc:spChg>
        <pc:spChg chg="del">
          <ac:chgData name="Jana Lu" userId="76d7ce9a-58f9-4227-9ce6-18dcc353422d" providerId="ADAL" clId="{9DCB58E6-2F3B-4B75-9615-CBDA9A683241}" dt="2024-09-05T18:17:04.695" v="1390" actId="478"/>
          <ac:spMkLst>
            <pc:docMk/>
            <pc:sldMk cId="305656520" sldId="1092"/>
            <ac:spMk id="18" creationId="{FB1F9D18-5859-F59E-6706-4E63B17E32EA}"/>
          </ac:spMkLst>
        </pc:spChg>
        <pc:spChg chg="del">
          <ac:chgData name="Jana Lu" userId="76d7ce9a-58f9-4227-9ce6-18dcc353422d" providerId="ADAL" clId="{9DCB58E6-2F3B-4B75-9615-CBDA9A683241}" dt="2024-09-05T18:17:04.695" v="1390" actId="478"/>
          <ac:spMkLst>
            <pc:docMk/>
            <pc:sldMk cId="305656520" sldId="1092"/>
            <ac:spMk id="19" creationId="{E58EFD49-F614-6EA9-FDC1-719B1DD9AF5D}"/>
          </ac:spMkLst>
        </pc:spChg>
        <pc:spChg chg="del">
          <ac:chgData name="Jana Lu" userId="76d7ce9a-58f9-4227-9ce6-18dcc353422d" providerId="ADAL" clId="{9DCB58E6-2F3B-4B75-9615-CBDA9A683241}" dt="2024-09-05T18:17:04.695" v="1390" actId="478"/>
          <ac:spMkLst>
            <pc:docMk/>
            <pc:sldMk cId="305656520" sldId="1092"/>
            <ac:spMk id="20" creationId="{BCAA11DC-7DA9-3C4D-14C1-4C1FBDDEF219}"/>
          </ac:spMkLst>
        </pc:spChg>
        <pc:spChg chg="del">
          <ac:chgData name="Jana Lu" userId="76d7ce9a-58f9-4227-9ce6-18dcc353422d" providerId="ADAL" clId="{9DCB58E6-2F3B-4B75-9615-CBDA9A683241}" dt="2024-09-05T18:17:04.695" v="1390" actId="478"/>
          <ac:spMkLst>
            <pc:docMk/>
            <pc:sldMk cId="305656520" sldId="1092"/>
            <ac:spMk id="21" creationId="{88017A03-B514-14D6-1638-A30C8E90974A}"/>
          </ac:spMkLst>
        </pc:spChg>
        <pc:spChg chg="del">
          <ac:chgData name="Jana Lu" userId="76d7ce9a-58f9-4227-9ce6-18dcc353422d" providerId="ADAL" clId="{9DCB58E6-2F3B-4B75-9615-CBDA9A683241}" dt="2024-09-05T18:17:04.695" v="1390" actId="478"/>
          <ac:spMkLst>
            <pc:docMk/>
            <pc:sldMk cId="305656520" sldId="1092"/>
            <ac:spMk id="22" creationId="{8BAF2BBC-3A77-72FC-8D4A-D5DCA1E6D137}"/>
          </ac:spMkLst>
        </pc:spChg>
        <pc:spChg chg="del">
          <ac:chgData name="Jana Lu" userId="76d7ce9a-58f9-4227-9ce6-18dcc353422d" providerId="ADAL" clId="{9DCB58E6-2F3B-4B75-9615-CBDA9A683241}" dt="2024-09-05T18:17:04.695" v="1390" actId="478"/>
          <ac:spMkLst>
            <pc:docMk/>
            <pc:sldMk cId="305656520" sldId="1092"/>
            <ac:spMk id="23" creationId="{11D860F5-8F85-A7B1-E6BC-53A769D8DFD8}"/>
          </ac:spMkLst>
        </pc:spChg>
        <pc:spChg chg="ord">
          <ac:chgData name="Jana Lu" userId="76d7ce9a-58f9-4227-9ce6-18dcc353422d" providerId="ADAL" clId="{9DCB58E6-2F3B-4B75-9615-CBDA9A683241}" dt="2024-09-05T18:17:08.933" v="1391" actId="13244"/>
          <ac:spMkLst>
            <pc:docMk/>
            <pc:sldMk cId="305656520" sldId="1092"/>
            <ac:spMk id="24" creationId="{3451741F-E551-21FC-46D4-241D234ED884}"/>
          </ac:spMkLst>
        </pc:spChg>
        <pc:spChg chg="del">
          <ac:chgData name="Jana Lu" userId="76d7ce9a-58f9-4227-9ce6-18dcc353422d" providerId="ADAL" clId="{9DCB58E6-2F3B-4B75-9615-CBDA9A683241}" dt="2024-09-16T20:03:42.505" v="6419" actId="478"/>
          <ac:spMkLst>
            <pc:docMk/>
            <pc:sldMk cId="305656520" sldId="1092"/>
            <ac:spMk id="25" creationId="{D93EA927-3559-AA6D-7D18-C75587D2B5D2}"/>
          </ac:spMkLst>
        </pc:spChg>
        <pc:spChg chg="del">
          <ac:chgData name="Jana Lu" userId="76d7ce9a-58f9-4227-9ce6-18dcc353422d" providerId="ADAL" clId="{9DCB58E6-2F3B-4B75-9615-CBDA9A683241}" dt="2024-09-16T20:03:42.505" v="6419" actId="478"/>
          <ac:spMkLst>
            <pc:docMk/>
            <pc:sldMk cId="305656520" sldId="1092"/>
            <ac:spMk id="32" creationId="{E47BF49F-F054-5C9E-D591-AAADD814103D}"/>
          </ac:spMkLst>
        </pc:spChg>
        <pc:spChg chg="del">
          <ac:chgData name="Jana Lu" userId="76d7ce9a-58f9-4227-9ce6-18dcc353422d" providerId="ADAL" clId="{9DCB58E6-2F3B-4B75-9615-CBDA9A683241}" dt="2024-09-16T20:03:42.505" v="6419" actId="478"/>
          <ac:spMkLst>
            <pc:docMk/>
            <pc:sldMk cId="305656520" sldId="1092"/>
            <ac:spMk id="33" creationId="{BE7780F8-5301-5F6A-7417-FEF60BDCDC5D}"/>
          </ac:spMkLst>
        </pc:spChg>
        <pc:spChg chg="del">
          <ac:chgData name="Jana Lu" userId="76d7ce9a-58f9-4227-9ce6-18dcc353422d" providerId="ADAL" clId="{9DCB58E6-2F3B-4B75-9615-CBDA9A683241}" dt="2024-09-16T20:03:42.505" v="6419" actId="478"/>
          <ac:spMkLst>
            <pc:docMk/>
            <pc:sldMk cId="305656520" sldId="1092"/>
            <ac:spMk id="34" creationId="{7F7DE735-110B-B6E6-945A-A5DCA69D0842}"/>
          </ac:spMkLst>
        </pc:spChg>
        <pc:spChg chg="del">
          <ac:chgData name="Jana Lu" userId="76d7ce9a-58f9-4227-9ce6-18dcc353422d" providerId="ADAL" clId="{9DCB58E6-2F3B-4B75-9615-CBDA9A683241}" dt="2024-09-16T20:03:42.505" v="6419" actId="478"/>
          <ac:spMkLst>
            <pc:docMk/>
            <pc:sldMk cId="305656520" sldId="1092"/>
            <ac:spMk id="35" creationId="{B804D057-86A5-B369-DCD3-D9F5B7F77D6D}"/>
          </ac:spMkLst>
        </pc:spChg>
        <pc:grpChg chg="del mod">
          <ac:chgData name="Jana Lu" userId="76d7ce9a-58f9-4227-9ce6-18dcc353422d" providerId="ADAL" clId="{9DCB58E6-2F3B-4B75-9615-CBDA9A683241}" dt="2024-09-16T20:03:42.505" v="6419" actId="478"/>
          <ac:grpSpMkLst>
            <pc:docMk/>
            <pc:sldMk cId="305656520" sldId="1092"/>
            <ac:grpSpMk id="26" creationId="{33B4BBD1-1A59-CB1D-10C8-19FF98F61F41}"/>
          </ac:grpSpMkLst>
        </pc:grpChg>
        <pc:picChg chg="add mod ord">
          <ac:chgData name="Jana Lu" userId="76d7ce9a-58f9-4227-9ce6-18dcc353422d" providerId="ADAL" clId="{9DCB58E6-2F3B-4B75-9615-CBDA9A683241}" dt="2024-09-16T20:07:30.572" v="7373" actId="962"/>
          <ac:picMkLst>
            <pc:docMk/>
            <pc:sldMk cId="305656520" sldId="1092"/>
            <ac:picMk id="4" creationId="{659A1154-75B0-54B2-409B-D191155A999D}"/>
          </ac:picMkLst>
        </pc:picChg>
        <pc:cxnChg chg="mod">
          <ac:chgData name="Jana Lu" userId="76d7ce9a-58f9-4227-9ce6-18dcc353422d" providerId="ADAL" clId="{9DCB58E6-2F3B-4B75-9615-CBDA9A683241}" dt="2024-09-16T20:03:42.505" v="6419" actId="478"/>
          <ac:cxnSpMkLst>
            <pc:docMk/>
            <pc:sldMk cId="305656520" sldId="1092"/>
            <ac:cxnSpMk id="29" creationId="{8D43F767-61BC-DED2-67AA-44FE06532D75}"/>
          </ac:cxnSpMkLst>
        </pc:cxnChg>
      </pc:sldChg>
      <pc:sldChg chg="delSp modSp mod modCm modNotesTx">
        <pc:chgData name="Jana Lu" userId="76d7ce9a-58f9-4227-9ce6-18dcc353422d" providerId="ADAL" clId="{9DCB58E6-2F3B-4B75-9615-CBDA9A683241}" dt="2024-09-26T17:54:43.343" v="8205" actId="20577"/>
        <pc:sldMkLst>
          <pc:docMk/>
          <pc:sldMk cId="1048940477" sldId="1093"/>
        </pc:sldMkLst>
        <pc:spChg chg="mod">
          <ac:chgData name="Jana Lu" userId="76d7ce9a-58f9-4227-9ce6-18dcc353422d" providerId="ADAL" clId="{9DCB58E6-2F3B-4B75-9615-CBDA9A683241}" dt="2024-09-05T18:17:29.879" v="1395" actId="20577"/>
          <ac:spMkLst>
            <pc:docMk/>
            <pc:sldMk cId="1048940477" sldId="1093"/>
            <ac:spMk id="2" creationId="{D926F8B3-7C51-4484-D5CA-58AE737DFE20}"/>
          </ac:spMkLst>
        </pc:spChg>
        <pc:spChg chg="mod">
          <ac:chgData name="Jana Lu" userId="76d7ce9a-58f9-4227-9ce6-18dcc353422d" providerId="ADAL" clId="{9DCB58E6-2F3B-4B75-9615-CBDA9A683241}" dt="2024-09-26T17:54:43.343" v="8205" actId="20577"/>
          <ac:spMkLst>
            <pc:docMk/>
            <pc:sldMk cId="1048940477" sldId="1093"/>
            <ac:spMk id="3" creationId="{2EFC43EE-3920-E010-12E1-DBE17ADEAACF}"/>
          </ac:spMkLst>
        </pc:spChg>
        <pc:spChg chg="del">
          <ac:chgData name="Jana Lu" userId="76d7ce9a-58f9-4227-9ce6-18dcc353422d" providerId="ADAL" clId="{9DCB58E6-2F3B-4B75-9615-CBDA9A683241}" dt="2024-09-05T18:17:46.860" v="1397" actId="478"/>
          <ac:spMkLst>
            <pc:docMk/>
            <pc:sldMk cId="1048940477" sldId="1093"/>
            <ac:spMk id="5" creationId="{5751F2AE-EF9A-929A-3707-040A2A704255}"/>
          </ac:spMkLst>
        </pc:spChg>
        <pc:spChg chg="del">
          <ac:chgData name="Jana Lu" userId="76d7ce9a-58f9-4227-9ce6-18dcc353422d" providerId="ADAL" clId="{9DCB58E6-2F3B-4B75-9615-CBDA9A683241}" dt="2024-09-05T18:17:46.860" v="1397" actId="478"/>
          <ac:spMkLst>
            <pc:docMk/>
            <pc:sldMk cId="1048940477" sldId="1093"/>
            <ac:spMk id="6" creationId="{761F136E-2DEE-B346-3F1B-724E575AC705}"/>
          </ac:spMkLst>
        </pc:spChg>
        <pc:spChg chg="del">
          <ac:chgData name="Jana Lu" userId="76d7ce9a-58f9-4227-9ce6-18dcc353422d" providerId="ADAL" clId="{9DCB58E6-2F3B-4B75-9615-CBDA9A683241}" dt="2024-09-05T18:17:46.860" v="1397" actId="478"/>
          <ac:spMkLst>
            <pc:docMk/>
            <pc:sldMk cId="1048940477" sldId="1093"/>
            <ac:spMk id="7" creationId="{801DAD1F-83DD-33C3-AEB1-7B5DACF62836}"/>
          </ac:spMkLst>
        </pc:spChg>
        <pc:spChg chg="del">
          <ac:chgData name="Jana Lu" userId="76d7ce9a-58f9-4227-9ce6-18dcc353422d" providerId="ADAL" clId="{9DCB58E6-2F3B-4B75-9615-CBDA9A683241}" dt="2024-09-05T18:17:46.860" v="1397" actId="478"/>
          <ac:spMkLst>
            <pc:docMk/>
            <pc:sldMk cId="1048940477" sldId="1093"/>
            <ac:spMk id="8" creationId="{2DE8C234-EE5A-287A-BE84-0C8935289DFE}"/>
          </ac:spMkLst>
        </pc:spChg>
        <pc:spChg chg="del">
          <ac:chgData name="Jana Lu" userId="76d7ce9a-58f9-4227-9ce6-18dcc353422d" providerId="ADAL" clId="{9DCB58E6-2F3B-4B75-9615-CBDA9A683241}" dt="2024-09-05T18:17:46.860" v="1397" actId="478"/>
          <ac:spMkLst>
            <pc:docMk/>
            <pc:sldMk cId="1048940477" sldId="1093"/>
            <ac:spMk id="9" creationId="{657D53E6-49A8-F17E-8BDB-B9D33E762DBB}"/>
          </ac:spMkLst>
        </pc:spChg>
        <pc:spChg chg="del">
          <ac:chgData name="Jana Lu" userId="76d7ce9a-58f9-4227-9ce6-18dcc353422d" providerId="ADAL" clId="{9DCB58E6-2F3B-4B75-9615-CBDA9A683241}" dt="2024-09-05T18:17:46.860" v="1397" actId="478"/>
          <ac:spMkLst>
            <pc:docMk/>
            <pc:sldMk cId="1048940477" sldId="1093"/>
            <ac:spMk id="10" creationId="{A3CCD554-7CC2-67EC-925A-E18E85D6B998}"/>
          </ac:spMkLst>
        </pc:spChg>
        <pc:spChg chg="del">
          <ac:chgData name="Jana Lu" userId="76d7ce9a-58f9-4227-9ce6-18dcc353422d" providerId="ADAL" clId="{9DCB58E6-2F3B-4B75-9615-CBDA9A683241}" dt="2024-09-05T18:17:46.860" v="1397" actId="478"/>
          <ac:spMkLst>
            <pc:docMk/>
            <pc:sldMk cId="1048940477" sldId="1093"/>
            <ac:spMk id="11" creationId="{0F8E2DC1-D3D0-538E-7873-890A4209ABE4}"/>
          </ac:spMkLst>
        </pc:spChg>
        <pc:spChg chg="del">
          <ac:chgData name="Jana Lu" userId="76d7ce9a-58f9-4227-9ce6-18dcc353422d" providerId="ADAL" clId="{9DCB58E6-2F3B-4B75-9615-CBDA9A683241}" dt="2024-09-05T18:17:46.860" v="1397" actId="478"/>
          <ac:spMkLst>
            <pc:docMk/>
            <pc:sldMk cId="1048940477" sldId="1093"/>
            <ac:spMk id="12" creationId="{821EED0E-ACC9-F8E5-0D08-C507EFA2763B}"/>
          </ac:spMkLst>
        </pc:spChg>
        <pc:spChg chg="del">
          <ac:chgData name="Jana Lu" userId="76d7ce9a-58f9-4227-9ce6-18dcc353422d" providerId="ADAL" clId="{9DCB58E6-2F3B-4B75-9615-CBDA9A683241}" dt="2024-09-05T18:17:46.860" v="1397" actId="478"/>
          <ac:spMkLst>
            <pc:docMk/>
            <pc:sldMk cId="1048940477" sldId="1093"/>
            <ac:spMk id="13" creationId="{31A5647F-4606-2870-D1C5-3F5AF0239820}"/>
          </ac:spMkLst>
        </pc:spChg>
        <pc:spChg chg="del">
          <ac:chgData name="Jana Lu" userId="76d7ce9a-58f9-4227-9ce6-18dcc353422d" providerId="ADAL" clId="{9DCB58E6-2F3B-4B75-9615-CBDA9A683241}" dt="2024-09-05T18:17:46.860" v="1397" actId="478"/>
          <ac:spMkLst>
            <pc:docMk/>
            <pc:sldMk cId="1048940477" sldId="1093"/>
            <ac:spMk id="14" creationId="{9C09C5FC-C664-C78A-9872-AC1DCBA8950D}"/>
          </ac:spMkLst>
        </pc:spChg>
        <pc:spChg chg="del">
          <ac:chgData name="Jana Lu" userId="76d7ce9a-58f9-4227-9ce6-18dcc353422d" providerId="ADAL" clId="{9DCB58E6-2F3B-4B75-9615-CBDA9A683241}" dt="2024-09-05T18:17:46.860" v="1397" actId="478"/>
          <ac:spMkLst>
            <pc:docMk/>
            <pc:sldMk cId="1048940477" sldId="1093"/>
            <ac:spMk id="15" creationId="{58BCE06D-8938-3CA9-E5B6-D4F7E055F17F}"/>
          </ac:spMkLst>
        </pc:spChg>
        <pc:spChg chg="del">
          <ac:chgData name="Jana Lu" userId="76d7ce9a-58f9-4227-9ce6-18dcc353422d" providerId="ADAL" clId="{9DCB58E6-2F3B-4B75-9615-CBDA9A683241}" dt="2024-09-05T18:17:46.860" v="1397" actId="478"/>
          <ac:spMkLst>
            <pc:docMk/>
            <pc:sldMk cId="1048940477" sldId="1093"/>
            <ac:spMk id="16" creationId="{4F73E1BD-7654-7B34-6648-1D9BCBDE80DB}"/>
          </ac:spMkLst>
        </pc:spChg>
        <pc:spChg chg="del">
          <ac:chgData name="Jana Lu" userId="76d7ce9a-58f9-4227-9ce6-18dcc353422d" providerId="ADAL" clId="{9DCB58E6-2F3B-4B75-9615-CBDA9A683241}" dt="2024-09-05T18:17:46.860" v="1397" actId="478"/>
          <ac:spMkLst>
            <pc:docMk/>
            <pc:sldMk cId="1048940477" sldId="1093"/>
            <ac:spMk id="17" creationId="{BB10AF7E-A2A5-0821-5BF6-1C34D7BDFF8E}"/>
          </ac:spMkLst>
        </pc:spChg>
        <pc:spChg chg="del">
          <ac:chgData name="Jana Lu" userId="76d7ce9a-58f9-4227-9ce6-18dcc353422d" providerId="ADAL" clId="{9DCB58E6-2F3B-4B75-9615-CBDA9A683241}" dt="2024-09-05T18:17:46.860" v="1397" actId="478"/>
          <ac:spMkLst>
            <pc:docMk/>
            <pc:sldMk cId="1048940477" sldId="1093"/>
            <ac:spMk id="18" creationId="{633E61C3-F606-D17F-8121-31822993A994}"/>
          </ac:spMkLst>
        </pc:spChg>
        <pc:spChg chg="del">
          <ac:chgData name="Jana Lu" userId="76d7ce9a-58f9-4227-9ce6-18dcc353422d" providerId="ADAL" clId="{9DCB58E6-2F3B-4B75-9615-CBDA9A683241}" dt="2024-09-05T18:17:46.860" v="1397" actId="478"/>
          <ac:spMkLst>
            <pc:docMk/>
            <pc:sldMk cId="1048940477" sldId="1093"/>
            <ac:spMk id="19" creationId="{339D7DEB-42E3-27C9-66C0-CEFD5FBC6C2C}"/>
          </ac:spMkLst>
        </pc:spChg>
        <pc:spChg chg="del">
          <ac:chgData name="Jana Lu" userId="76d7ce9a-58f9-4227-9ce6-18dcc353422d" providerId="ADAL" clId="{9DCB58E6-2F3B-4B75-9615-CBDA9A683241}" dt="2024-09-05T18:17:46.860" v="1397" actId="478"/>
          <ac:spMkLst>
            <pc:docMk/>
            <pc:sldMk cId="1048940477" sldId="1093"/>
            <ac:spMk id="20" creationId="{917065D6-57AF-482A-C057-FCFF441A4233}"/>
          </ac:spMkLst>
        </pc:spChg>
        <pc:spChg chg="del">
          <ac:chgData name="Jana Lu" userId="76d7ce9a-58f9-4227-9ce6-18dcc353422d" providerId="ADAL" clId="{9DCB58E6-2F3B-4B75-9615-CBDA9A683241}" dt="2024-09-05T18:17:46.860" v="1397" actId="478"/>
          <ac:spMkLst>
            <pc:docMk/>
            <pc:sldMk cId="1048940477" sldId="1093"/>
            <ac:spMk id="21" creationId="{F3E057E5-AE5C-2B07-42F6-2F9526FDD5B8}"/>
          </ac:spMkLst>
        </pc:spChg>
        <pc:spChg chg="del">
          <ac:chgData name="Jana Lu" userId="76d7ce9a-58f9-4227-9ce6-18dcc353422d" providerId="ADAL" clId="{9DCB58E6-2F3B-4B75-9615-CBDA9A683241}" dt="2024-09-05T18:17:46.860" v="1397" actId="478"/>
          <ac:spMkLst>
            <pc:docMk/>
            <pc:sldMk cId="1048940477" sldId="1093"/>
            <ac:spMk id="22" creationId="{B9750F5E-6681-5369-3EA3-A0FFD30A6DBE}"/>
          </ac:spMkLst>
        </pc:spChg>
        <pc:spChg chg="del">
          <ac:chgData name="Jana Lu" userId="76d7ce9a-58f9-4227-9ce6-18dcc353422d" providerId="ADAL" clId="{9DCB58E6-2F3B-4B75-9615-CBDA9A683241}" dt="2024-09-05T18:17:46.860" v="1397" actId="478"/>
          <ac:spMkLst>
            <pc:docMk/>
            <pc:sldMk cId="1048940477" sldId="1093"/>
            <ac:spMk id="23" creationId="{E40C9442-72ED-F840-7309-EDB0D4DB5C4B}"/>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17:42.108" v="1396"/>
              <pc2:cmMkLst xmlns:pc2="http://schemas.microsoft.com/office/powerpoint/2019/9/main/command">
                <pc:docMk/>
                <pc:sldMk cId="1048940477" sldId="1093"/>
                <pc2:cmMk id="{713B41EE-92C6-4D29-ADA9-7FC4686A534D}"/>
              </pc2:cmMkLst>
              <pc226:cmRplyChg chg="add">
                <pc226:chgData name="Jana Lu" userId="76d7ce9a-58f9-4227-9ce6-18dcc353422d" providerId="ADAL" clId="{9DCB58E6-2F3B-4B75-9615-CBDA9A683241}" dt="2024-09-05T18:17:42.108" v="1396"/>
                <pc2:cmRplyMkLst xmlns:pc2="http://schemas.microsoft.com/office/powerpoint/2019/9/main/command">
                  <pc:docMk/>
                  <pc:sldMk cId="1048940477" sldId="1093"/>
                  <pc2:cmMk id="{713B41EE-92C6-4D29-ADA9-7FC4686A534D}"/>
                  <pc2:cmRplyMk id="{22D788C1-469A-441F-995C-91D5C73172A1}"/>
                </pc2:cmRplyMkLst>
              </pc226:cmRplyChg>
            </pc226:cmChg>
          </p:ext>
        </pc:extLst>
      </pc:sldChg>
      <pc:sldChg chg="delSp modSp mod modCm">
        <pc:chgData name="Jana Lu" userId="76d7ce9a-58f9-4227-9ce6-18dcc353422d" providerId="ADAL" clId="{9DCB58E6-2F3B-4B75-9615-CBDA9A683241}" dt="2024-09-05T18:18:59.607" v="1405" actId="13244"/>
        <pc:sldMkLst>
          <pc:docMk/>
          <pc:sldMk cId="4072384267" sldId="1094"/>
        </pc:sldMkLst>
        <pc:spChg chg="mod">
          <ac:chgData name="Jana Lu" userId="76d7ce9a-58f9-4227-9ce6-18dcc353422d" providerId="ADAL" clId="{9DCB58E6-2F3B-4B75-9615-CBDA9A683241}" dt="2024-09-05T18:17:59.780" v="1399" actId="20577"/>
          <ac:spMkLst>
            <pc:docMk/>
            <pc:sldMk cId="4072384267" sldId="1094"/>
            <ac:spMk id="2" creationId="{8EF2B305-58AC-E195-5671-36FAFE1DE5C1}"/>
          </ac:spMkLst>
        </pc:spChg>
        <pc:spChg chg="del">
          <ac:chgData name="Jana Lu" userId="76d7ce9a-58f9-4227-9ce6-18dcc353422d" providerId="ADAL" clId="{9DCB58E6-2F3B-4B75-9615-CBDA9A683241}" dt="2024-09-05T18:18:09.359" v="1401" actId="478"/>
          <ac:spMkLst>
            <pc:docMk/>
            <pc:sldMk cId="4072384267" sldId="1094"/>
            <ac:spMk id="4" creationId="{7981842F-1DE8-4F93-280C-ADF895EEF9FB}"/>
          </ac:spMkLst>
        </pc:spChg>
        <pc:spChg chg="del">
          <ac:chgData name="Jana Lu" userId="76d7ce9a-58f9-4227-9ce6-18dcc353422d" providerId="ADAL" clId="{9DCB58E6-2F3B-4B75-9615-CBDA9A683241}" dt="2024-09-05T18:18:09.359" v="1401" actId="478"/>
          <ac:spMkLst>
            <pc:docMk/>
            <pc:sldMk cId="4072384267" sldId="1094"/>
            <ac:spMk id="5" creationId="{C0757AEC-C7C8-95A2-6BCD-775AF3D8352B}"/>
          </ac:spMkLst>
        </pc:spChg>
        <pc:spChg chg="del">
          <ac:chgData name="Jana Lu" userId="76d7ce9a-58f9-4227-9ce6-18dcc353422d" providerId="ADAL" clId="{9DCB58E6-2F3B-4B75-9615-CBDA9A683241}" dt="2024-09-05T18:18:09.359" v="1401" actId="478"/>
          <ac:spMkLst>
            <pc:docMk/>
            <pc:sldMk cId="4072384267" sldId="1094"/>
            <ac:spMk id="6" creationId="{EDD14C60-4250-CE57-7D0C-19C2B8B95BED}"/>
          </ac:spMkLst>
        </pc:spChg>
        <pc:spChg chg="del">
          <ac:chgData name="Jana Lu" userId="76d7ce9a-58f9-4227-9ce6-18dcc353422d" providerId="ADAL" clId="{9DCB58E6-2F3B-4B75-9615-CBDA9A683241}" dt="2024-09-05T18:18:09.359" v="1401" actId="478"/>
          <ac:spMkLst>
            <pc:docMk/>
            <pc:sldMk cId="4072384267" sldId="1094"/>
            <ac:spMk id="7" creationId="{38612FF6-C310-1D46-4106-71BDE2F22781}"/>
          </ac:spMkLst>
        </pc:spChg>
        <pc:spChg chg="del">
          <ac:chgData name="Jana Lu" userId="76d7ce9a-58f9-4227-9ce6-18dcc353422d" providerId="ADAL" clId="{9DCB58E6-2F3B-4B75-9615-CBDA9A683241}" dt="2024-09-05T18:18:09.359" v="1401" actId="478"/>
          <ac:spMkLst>
            <pc:docMk/>
            <pc:sldMk cId="4072384267" sldId="1094"/>
            <ac:spMk id="8" creationId="{F4D2E135-D066-15ED-532E-0720BC150639}"/>
          </ac:spMkLst>
        </pc:spChg>
        <pc:spChg chg="del">
          <ac:chgData name="Jana Lu" userId="76d7ce9a-58f9-4227-9ce6-18dcc353422d" providerId="ADAL" clId="{9DCB58E6-2F3B-4B75-9615-CBDA9A683241}" dt="2024-09-05T18:18:09.359" v="1401" actId="478"/>
          <ac:spMkLst>
            <pc:docMk/>
            <pc:sldMk cId="4072384267" sldId="1094"/>
            <ac:spMk id="9" creationId="{03A9C9CB-DC00-64E5-701D-12CAC557025C}"/>
          </ac:spMkLst>
        </pc:spChg>
        <pc:spChg chg="del">
          <ac:chgData name="Jana Lu" userId="76d7ce9a-58f9-4227-9ce6-18dcc353422d" providerId="ADAL" clId="{9DCB58E6-2F3B-4B75-9615-CBDA9A683241}" dt="2024-09-05T18:18:09.359" v="1401" actId="478"/>
          <ac:spMkLst>
            <pc:docMk/>
            <pc:sldMk cId="4072384267" sldId="1094"/>
            <ac:spMk id="10" creationId="{880DC077-FC71-41B1-DF0C-9BC7BC57BDC9}"/>
          </ac:spMkLst>
        </pc:spChg>
        <pc:spChg chg="del">
          <ac:chgData name="Jana Lu" userId="76d7ce9a-58f9-4227-9ce6-18dcc353422d" providerId="ADAL" clId="{9DCB58E6-2F3B-4B75-9615-CBDA9A683241}" dt="2024-09-05T18:18:09.359" v="1401" actId="478"/>
          <ac:spMkLst>
            <pc:docMk/>
            <pc:sldMk cId="4072384267" sldId="1094"/>
            <ac:spMk id="11" creationId="{ADE79C4E-DEC3-15B6-EE34-AA317E24D41B}"/>
          </ac:spMkLst>
        </pc:spChg>
        <pc:spChg chg="del">
          <ac:chgData name="Jana Lu" userId="76d7ce9a-58f9-4227-9ce6-18dcc353422d" providerId="ADAL" clId="{9DCB58E6-2F3B-4B75-9615-CBDA9A683241}" dt="2024-09-05T18:18:09.359" v="1401" actId="478"/>
          <ac:spMkLst>
            <pc:docMk/>
            <pc:sldMk cId="4072384267" sldId="1094"/>
            <ac:spMk id="12" creationId="{F1EFBA4B-43A1-4DA1-5666-EB1235818B0A}"/>
          </ac:spMkLst>
        </pc:spChg>
        <pc:spChg chg="del">
          <ac:chgData name="Jana Lu" userId="76d7ce9a-58f9-4227-9ce6-18dcc353422d" providerId="ADAL" clId="{9DCB58E6-2F3B-4B75-9615-CBDA9A683241}" dt="2024-09-05T18:18:09.359" v="1401" actId="478"/>
          <ac:spMkLst>
            <pc:docMk/>
            <pc:sldMk cId="4072384267" sldId="1094"/>
            <ac:spMk id="13" creationId="{B10998E5-534C-9829-5F3D-5C43CE64E2F5}"/>
          </ac:spMkLst>
        </pc:spChg>
        <pc:spChg chg="del">
          <ac:chgData name="Jana Lu" userId="76d7ce9a-58f9-4227-9ce6-18dcc353422d" providerId="ADAL" clId="{9DCB58E6-2F3B-4B75-9615-CBDA9A683241}" dt="2024-09-05T18:18:09.359" v="1401" actId="478"/>
          <ac:spMkLst>
            <pc:docMk/>
            <pc:sldMk cId="4072384267" sldId="1094"/>
            <ac:spMk id="14" creationId="{46EE5597-FF4D-76D7-ACF0-A6DE8A39BF88}"/>
          </ac:spMkLst>
        </pc:spChg>
        <pc:spChg chg="del">
          <ac:chgData name="Jana Lu" userId="76d7ce9a-58f9-4227-9ce6-18dcc353422d" providerId="ADAL" clId="{9DCB58E6-2F3B-4B75-9615-CBDA9A683241}" dt="2024-09-05T18:18:09.359" v="1401" actId="478"/>
          <ac:spMkLst>
            <pc:docMk/>
            <pc:sldMk cId="4072384267" sldId="1094"/>
            <ac:spMk id="15" creationId="{8BA7F0AD-B68A-F436-7ADF-E152B3941062}"/>
          </ac:spMkLst>
        </pc:spChg>
        <pc:spChg chg="del">
          <ac:chgData name="Jana Lu" userId="76d7ce9a-58f9-4227-9ce6-18dcc353422d" providerId="ADAL" clId="{9DCB58E6-2F3B-4B75-9615-CBDA9A683241}" dt="2024-09-05T18:18:09.359" v="1401" actId="478"/>
          <ac:spMkLst>
            <pc:docMk/>
            <pc:sldMk cId="4072384267" sldId="1094"/>
            <ac:spMk id="16" creationId="{BCF74DCD-10BA-7ADC-368E-D13641B369AE}"/>
          </ac:spMkLst>
        </pc:spChg>
        <pc:spChg chg="del">
          <ac:chgData name="Jana Lu" userId="76d7ce9a-58f9-4227-9ce6-18dcc353422d" providerId="ADAL" clId="{9DCB58E6-2F3B-4B75-9615-CBDA9A683241}" dt="2024-09-05T18:18:09.359" v="1401" actId="478"/>
          <ac:spMkLst>
            <pc:docMk/>
            <pc:sldMk cId="4072384267" sldId="1094"/>
            <ac:spMk id="17" creationId="{17B302D5-ACAE-F463-0288-37F1F39BE387}"/>
          </ac:spMkLst>
        </pc:spChg>
        <pc:spChg chg="del">
          <ac:chgData name="Jana Lu" userId="76d7ce9a-58f9-4227-9ce6-18dcc353422d" providerId="ADAL" clId="{9DCB58E6-2F3B-4B75-9615-CBDA9A683241}" dt="2024-09-05T18:18:09.359" v="1401" actId="478"/>
          <ac:spMkLst>
            <pc:docMk/>
            <pc:sldMk cId="4072384267" sldId="1094"/>
            <ac:spMk id="18" creationId="{AFC3689C-FA8C-8249-5D58-EBEED7D8AB71}"/>
          </ac:spMkLst>
        </pc:spChg>
        <pc:spChg chg="del">
          <ac:chgData name="Jana Lu" userId="76d7ce9a-58f9-4227-9ce6-18dcc353422d" providerId="ADAL" clId="{9DCB58E6-2F3B-4B75-9615-CBDA9A683241}" dt="2024-09-05T18:18:09.359" v="1401" actId="478"/>
          <ac:spMkLst>
            <pc:docMk/>
            <pc:sldMk cId="4072384267" sldId="1094"/>
            <ac:spMk id="19" creationId="{DDB823C0-6384-8B90-CA27-0D4AFAAABEE3}"/>
          </ac:spMkLst>
        </pc:spChg>
        <pc:spChg chg="del">
          <ac:chgData name="Jana Lu" userId="76d7ce9a-58f9-4227-9ce6-18dcc353422d" providerId="ADAL" clId="{9DCB58E6-2F3B-4B75-9615-CBDA9A683241}" dt="2024-09-05T18:18:09.359" v="1401" actId="478"/>
          <ac:spMkLst>
            <pc:docMk/>
            <pc:sldMk cId="4072384267" sldId="1094"/>
            <ac:spMk id="20" creationId="{C44BADF0-D02E-6D8B-E067-E13F8FF9F0D4}"/>
          </ac:spMkLst>
        </pc:spChg>
        <pc:spChg chg="del">
          <ac:chgData name="Jana Lu" userId="76d7ce9a-58f9-4227-9ce6-18dcc353422d" providerId="ADAL" clId="{9DCB58E6-2F3B-4B75-9615-CBDA9A683241}" dt="2024-09-05T18:18:09.359" v="1401" actId="478"/>
          <ac:spMkLst>
            <pc:docMk/>
            <pc:sldMk cId="4072384267" sldId="1094"/>
            <ac:spMk id="21" creationId="{B5B97B29-6E56-2B0B-B4A6-A5F67DEDAC37}"/>
          </ac:spMkLst>
        </pc:spChg>
        <pc:spChg chg="del">
          <ac:chgData name="Jana Lu" userId="76d7ce9a-58f9-4227-9ce6-18dcc353422d" providerId="ADAL" clId="{9DCB58E6-2F3B-4B75-9615-CBDA9A683241}" dt="2024-09-05T18:18:11.857" v="1402" actId="478"/>
          <ac:spMkLst>
            <pc:docMk/>
            <pc:sldMk cId="4072384267" sldId="1094"/>
            <ac:spMk id="22" creationId="{E86101BF-72C2-0C67-D685-686E45503214}"/>
          </ac:spMkLst>
        </pc:spChg>
        <pc:spChg chg="del">
          <ac:chgData name="Jana Lu" userId="76d7ce9a-58f9-4227-9ce6-18dcc353422d" providerId="ADAL" clId="{9DCB58E6-2F3B-4B75-9615-CBDA9A683241}" dt="2024-09-05T18:18:11.857" v="1402" actId="478"/>
          <ac:spMkLst>
            <pc:docMk/>
            <pc:sldMk cId="4072384267" sldId="1094"/>
            <ac:spMk id="23" creationId="{F4E56FB6-4CE8-FCB4-72B5-D4E7679582C4}"/>
          </ac:spMkLst>
        </pc:spChg>
        <pc:spChg chg="ord">
          <ac:chgData name="Jana Lu" userId="76d7ce9a-58f9-4227-9ce6-18dcc353422d" providerId="ADAL" clId="{9DCB58E6-2F3B-4B75-9615-CBDA9A683241}" dt="2024-09-05T18:18:59.607" v="1405" actId="13244"/>
          <ac:spMkLst>
            <pc:docMk/>
            <pc:sldMk cId="4072384267" sldId="1094"/>
            <ac:spMk id="24" creationId="{684FF0A0-9EFA-4550-D93D-2DCF8CB68CBB}"/>
          </ac:spMkLst>
        </pc:spChg>
        <pc:picChg chg="mod">
          <ac:chgData name="Jana Lu" userId="76d7ce9a-58f9-4227-9ce6-18dcc353422d" providerId="ADAL" clId="{9DCB58E6-2F3B-4B75-9615-CBDA9A683241}" dt="2024-09-05T18:18:46.741" v="1404" actId="962"/>
          <ac:picMkLst>
            <pc:docMk/>
            <pc:sldMk cId="4072384267" sldId="1094"/>
            <ac:picMk id="25" creationId="{DFF38361-39CC-4596-0045-E4D4BF6F1220}"/>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18:05.757" v="1400"/>
              <pc2:cmMkLst xmlns:pc2="http://schemas.microsoft.com/office/powerpoint/2019/9/main/command">
                <pc:docMk/>
                <pc:sldMk cId="4072384267" sldId="1094"/>
                <pc2:cmMk id="{FE1DA619-4C36-4C2D-97D1-0B26B26F6ADA}"/>
              </pc2:cmMkLst>
              <pc226:cmRplyChg chg="add">
                <pc226:chgData name="Jana Lu" userId="76d7ce9a-58f9-4227-9ce6-18dcc353422d" providerId="ADAL" clId="{9DCB58E6-2F3B-4B75-9615-CBDA9A683241}" dt="2024-09-05T18:18:05.757" v="1400"/>
                <pc2:cmRplyMkLst xmlns:pc2="http://schemas.microsoft.com/office/powerpoint/2019/9/main/command">
                  <pc:docMk/>
                  <pc:sldMk cId="4072384267" sldId="1094"/>
                  <pc2:cmMk id="{FE1DA619-4C36-4C2D-97D1-0B26B26F6ADA}"/>
                  <pc2:cmRplyMk id="{3467EDE3-E708-4A00-8FBA-4DC107E851E5}"/>
                </pc2:cmRplyMkLst>
              </pc226:cmRplyChg>
            </pc226:cmChg>
          </p:ext>
        </pc:extLst>
      </pc:sldChg>
      <pc:sldChg chg="delSp modSp mod modCm modNotesTx">
        <pc:chgData name="Jana Lu" userId="76d7ce9a-58f9-4227-9ce6-18dcc353422d" providerId="ADAL" clId="{9DCB58E6-2F3B-4B75-9615-CBDA9A683241}" dt="2024-09-05T18:19:53.325" v="1439" actId="478"/>
        <pc:sldMkLst>
          <pc:docMk/>
          <pc:sldMk cId="4005436179" sldId="1095"/>
        </pc:sldMkLst>
        <pc:spChg chg="mod">
          <ac:chgData name="Jana Lu" userId="76d7ce9a-58f9-4227-9ce6-18dcc353422d" providerId="ADAL" clId="{9DCB58E6-2F3B-4B75-9615-CBDA9A683241}" dt="2024-09-05T18:19:17.941" v="1407" actId="20577"/>
          <ac:spMkLst>
            <pc:docMk/>
            <pc:sldMk cId="4005436179" sldId="1095"/>
            <ac:spMk id="2" creationId="{16B775F7-F312-6AB8-0142-A9D189509E3B}"/>
          </ac:spMkLst>
        </pc:spChg>
        <pc:spChg chg="mod">
          <ac:chgData name="Jana Lu" userId="76d7ce9a-58f9-4227-9ce6-18dcc353422d" providerId="ADAL" clId="{9DCB58E6-2F3B-4B75-9615-CBDA9A683241}" dt="2024-09-05T18:19:39.874" v="1438" actId="20577"/>
          <ac:spMkLst>
            <pc:docMk/>
            <pc:sldMk cId="4005436179" sldId="1095"/>
            <ac:spMk id="3" creationId="{22A1BD02-B71E-2A42-9FC9-81B2B2F02CA7}"/>
          </ac:spMkLst>
        </pc:spChg>
        <pc:spChg chg="del">
          <ac:chgData name="Jana Lu" userId="76d7ce9a-58f9-4227-9ce6-18dcc353422d" providerId="ADAL" clId="{9DCB58E6-2F3B-4B75-9615-CBDA9A683241}" dt="2024-09-05T18:19:53.325" v="1439" actId="478"/>
          <ac:spMkLst>
            <pc:docMk/>
            <pc:sldMk cId="4005436179" sldId="1095"/>
            <ac:spMk id="4" creationId="{D8EE6645-C0B2-FD9E-F3F0-0E70DB1E1008}"/>
          </ac:spMkLst>
        </pc:spChg>
        <pc:spChg chg="del">
          <ac:chgData name="Jana Lu" userId="76d7ce9a-58f9-4227-9ce6-18dcc353422d" providerId="ADAL" clId="{9DCB58E6-2F3B-4B75-9615-CBDA9A683241}" dt="2024-09-05T18:19:53.325" v="1439" actId="478"/>
          <ac:spMkLst>
            <pc:docMk/>
            <pc:sldMk cId="4005436179" sldId="1095"/>
            <ac:spMk id="5" creationId="{39946AFF-AF36-12CD-E184-DCE33017AB82}"/>
          </ac:spMkLst>
        </pc:spChg>
        <pc:spChg chg="del">
          <ac:chgData name="Jana Lu" userId="76d7ce9a-58f9-4227-9ce6-18dcc353422d" providerId="ADAL" clId="{9DCB58E6-2F3B-4B75-9615-CBDA9A683241}" dt="2024-09-05T18:19:53.325" v="1439" actId="478"/>
          <ac:spMkLst>
            <pc:docMk/>
            <pc:sldMk cId="4005436179" sldId="1095"/>
            <ac:spMk id="6" creationId="{5182224B-EF86-84E2-A424-7E9A3C083DA0}"/>
          </ac:spMkLst>
        </pc:spChg>
        <pc:spChg chg="del">
          <ac:chgData name="Jana Lu" userId="76d7ce9a-58f9-4227-9ce6-18dcc353422d" providerId="ADAL" clId="{9DCB58E6-2F3B-4B75-9615-CBDA9A683241}" dt="2024-09-05T18:19:53.325" v="1439" actId="478"/>
          <ac:spMkLst>
            <pc:docMk/>
            <pc:sldMk cId="4005436179" sldId="1095"/>
            <ac:spMk id="7" creationId="{1B8F741A-FFED-F46D-C410-4832E2D54E89}"/>
          </ac:spMkLst>
        </pc:spChg>
        <pc:spChg chg="del">
          <ac:chgData name="Jana Lu" userId="76d7ce9a-58f9-4227-9ce6-18dcc353422d" providerId="ADAL" clId="{9DCB58E6-2F3B-4B75-9615-CBDA9A683241}" dt="2024-09-05T18:19:53.325" v="1439" actId="478"/>
          <ac:spMkLst>
            <pc:docMk/>
            <pc:sldMk cId="4005436179" sldId="1095"/>
            <ac:spMk id="8" creationId="{DF0F0304-3AA5-5005-3364-C86986B7F5E9}"/>
          </ac:spMkLst>
        </pc:spChg>
        <pc:spChg chg="del">
          <ac:chgData name="Jana Lu" userId="76d7ce9a-58f9-4227-9ce6-18dcc353422d" providerId="ADAL" clId="{9DCB58E6-2F3B-4B75-9615-CBDA9A683241}" dt="2024-09-05T18:19:53.325" v="1439" actId="478"/>
          <ac:spMkLst>
            <pc:docMk/>
            <pc:sldMk cId="4005436179" sldId="1095"/>
            <ac:spMk id="9" creationId="{C196ABE9-C931-DC8A-7712-CB47F639B9B4}"/>
          </ac:spMkLst>
        </pc:spChg>
        <pc:spChg chg="del">
          <ac:chgData name="Jana Lu" userId="76d7ce9a-58f9-4227-9ce6-18dcc353422d" providerId="ADAL" clId="{9DCB58E6-2F3B-4B75-9615-CBDA9A683241}" dt="2024-09-05T18:19:53.325" v="1439" actId="478"/>
          <ac:spMkLst>
            <pc:docMk/>
            <pc:sldMk cId="4005436179" sldId="1095"/>
            <ac:spMk id="10" creationId="{7EBC4AF7-C688-9980-EE0B-5E8266B67C47}"/>
          </ac:spMkLst>
        </pc:spChg>
        <pc:spChg chg="del">
          <ac:chgData name="Jana Lu" userId="76d7ce9a-58f9-4227-9ce6-18dcc353422d" providerId="ADAL" clId="{9DCB58E6-2F3B-4B75-9615-CBDA9A683241}" dt="2024-09-05T18:19:53.325" v="1439" actId="478"/>
          <ac:spMkLst>
            <pc:docMk/>
            <pc:sldMk cId="4005436179" sldId="1095"/>
            <ac:spMk id="11" creationId="{77B0E9F0-D390-A586-815D-4EB5D6610192}"/>
          </ac:spMkLst>
        </pc:spChg>
        <pc:spChg chg="del">
          <ac:chgData name="Jana Lu" userId="76d7ce9a-58f9-4227-9ce6-18dcc353422d" providerId="ADAL" clId="{9DCB58E6-2F3B-4B75-9615-CBDA9A683241}" dt="2024-09-05T18:19:53.325" v="1439" actId="478"/>
          <ac:spMkLst>
            <pc:docMk/>
            <pc:sldMk cId="4005436179" sldId="1095"/>
            <ac:spMk id="12" creationId="{EB55CDA2-9C88-A123-B606-F69F8C8B84E2}"/>
          </ac:spMkLst>
        </pc:spChg>
        <pc:spChg chg="del">
          <ac:chgData name="Jana Lu" userId="76d7ce9a-58f9-4227-9ce6-18dcc353422d" providerId="ADAL" clId="{9DCB58E6-2F3B-4B75-9615-CBDA9A683241}" dt="2024-09-05T18:19:53.325" v="1439" actId="478"/>
          <ac:spMkLst>
            <pc:docMk/>
            <pc:sldMk cId="4005436179" sldId="1095"/>
            <ac:spMk id="13" creationId="{264E9BEE-77D4-B604-1647-7F6084A582B5}"/>
          </ac:spMkLst>
        </pc:spChg>
        <pc:spChg chg="del">
          <ac:chgData name="Jana Lu" userId="76d7ce9a-58f9-4227-9ce6-18dcc353422d" providerId="ADAL" clId="{9DCB58E6-2F3B-4B75-9615-CBDA9A683241}" dt="2024-09-05T18:19:53.325" v="1439" actId="478"/>
          <ac:spMkLst>
            <pc:docMk/>
            <pc:sldMk cId="4005436179" sldId="1095"/>
            <ac:spMk id="14" creationId="{240247AD-088C-A791-428F-0EC77C328FC4}"/>
          </ac:spMkLst>
        </pc:spChg>
        <pc:spChg chg="del">
          <ac:chgData name="Jana Lu" userId="76d7ce9a-58f9-4227-9ce6-18dcc353422d" providerId="ADAL" clId="{9DCB58E6-2F3B-4B75-9615-CBDA9A683241}" dt="2024-09-05T18:19:53.325" v="1439" actId="478"/>
          <ac:spMkLst>
            <pc:docMk/>
            <pc:sldMk cId="4005436179" sldId="1095"/>
            <ac:spMk id="15" creationId="{54A2C2B5-ADA2-EBA5-C886-ACF15E1F60FC}"/>
          </ac:spMkLst>
        </pc:spChg>
        <pc:spChg chg="del">
          <ac:chgData name="Jana Lu" userId="76d7ce9a-58f9-4227-9ce6-18dcc353422d" providerId="ADAL" clId="{9DCB58E6-2F3B-4B75-9615-CBDA9A683241}" dt="2024-09-05T18:19:53.325" v="1439" actId="478"/>
          <ac:spMkLst>
            <pc:docMk/>
            <pc:sldMk cId="4005436179" sldId="1095"/>
            <ac:spMk id="16" creationId="{F48D49AF-EFA2-962E-9039-BC8675AA1F7B}"/>
          </ac:spMkLst>
        </pc:spChg>
        <pc:spChg chg="del">
          <ac:chgData name="Jana Lu" userId="76d7ce9a-58f9-4227-9ce6-18dcc353422d" providerId="ADAL" clId="{9DCB58E6-2F3B-4B75-9615-CBDA9A683241}" dt="2024-09-05T18:19:53.325" v="1439" actId="478"/>
          <ac:spMkLst>
            <pc:docMk/>
            <pc:sldMk cId="4005436179" sldId="1095"/>
            <ac:spMk id="17" creationId="{02C09705-F729-D69C-F09E-4A3F0EB713F5}"/>
          </ac:spMkLst>
        </pc:spChg>
        <pc:spChg chg="del">
          <ac:chgData name="Jana Lu" userId="76d7ce9a-58f9-4227-9ce6-18dcc353422d" providerId="ADAL" clId="{9DCB58E6-2F3B-4B75-9615-CBDA9A683241}" dt="2024-09-05T18:19:53.325" v="1439" actId="478"/>
          <ac:spMkLst>
            <pc:docMk/>
            <pc:sldMk cId="4005436179" sldId="1095"/>
            <ac:spMk id="18" creationId="{8C256D80-4382-C621-46B8-773D8BB71804}"/>
          </ac:spMkLst>
        </pc:spChg>
        <pc:spChg chg="del">
          <ac:chgData name="Jana Lu" userId="76d7ce9a-58f9-4227-9ce6-18dcc353422d" providerId="ADAL" clId="{9DCB58E6-2F3B-4B75-9615-CBDA9A683241}" dt="2024-09-05T18:19:53.325" v="1439" actId="478"/>
          <ac:spMkLst>
            <pc:docMk/>
            <pc:sldMk cId="4005436179" sldId="1095"/>
            <ac:spMk id="19" creationId="{A038987E-C802-002D-A666-3ACEB235AF26}"/>
          </ac:spMkLst>
        </pc:spChg>
        <pc:spChg chg="del">
          <ac:chgData name="Jana Lu" userId="76d7ce9a-58f9-4227-9ce6-18dcc353422d" providerId="ADAL" clId="{9DCB58E6-2F3B-4B75-9615-CBDA9A683241}" dt="2024-09-05T18:19:53.325" v="1439" actId="478"/>
          <ac:spMkLst>
            <pc:docMk/>
            <pc:sldMk cId="4005436179" sldId="1095"/>
            <ac:spMk id="20" creationId="{F3C6FED5-1D8C-455C-8345-71C57B1C47C1}"/>
          </ac:spMkLst>
        </pc:spChg>
        <pc:spChg chg="del">
          <ac:chgData name="Jana Lu" userId="76d7ce9a-58f9-4227-9ce6-18dcc353422d" providerId="ADAL" clId="{9DCB58E6-2F3B-4B75-9615-CBDA9A683241}" dt="2024-09-05T18:19:53.325" v="1439" actId="478"/>
          <ac:spMkLst>
            <pc:docMk/>
            <pc:sldMk cId="4005436179" sldId="1095"/>
            <ac:spMk id="21" creationId="{96F923B4-A654-F1C0-FD3D-E7A3C0C44510}"/>
          </ac:spMkLst>
        </pc:spChg>
        <pc:spChg chg="del">
          <ac:chgData name="Jana Lu" userId="76d7ce9a-58f9-4227-9ce6-18dcc353422d" providerId="ADAL" clId="{9DCB58E6-2F3B-4B75-9615-CBDA9A683241}" dt="2024-09-05T18:19:53.325" v="1439" actId="478"/>
          <ac:spMkLst>
            <pc:docMk/>
            <pc:sldMk cId="4005436179" sldId="1095"/>
            <ac:spMk id="22" creationId="{1C2E8843-7B5A-0E20-A9A6-73036E3F9D1F}"/>
          </ac:spMkLst>
        </pc:spChg>
        <pc:spChg chg="del">
          <ac:chgData name="Jana Lu" userId="76d7ce9a-58f9-4227-9ce6-18dcc353422d" providerId="ADAL" clId="{9DCB58E6-2F3B-4B75-9615-CBDA9A683241}" dt="2024-09-05T18:19:53.325" v="1439" actId="478"/>
          <ac:spMkLst>
            <pc:docMk/>
            <pc:sldMk cId="4005436179" sldId="1095"/>
            <ac:spMk id="23" creationId="{6CDBC34F-1734-72CE-6E52-9E29ECC5C184}"/>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19:24.159" v="1408"/>
              <pc2:cmMkLst xmlns:pc2="http://schemas.microsoft.com/office/powerpoint/2019/9/main/command">
                <pc:docMk/>
                <pc:sldMk cId="4005436179" sldId="1095"/>
                <pc2:cmMk id="{C178774A-1010-439D-A703-713E317DFCF3}"/>
              </pc2:cmMkLst>
              <pc226:cmRplyChg chg="add">
                <pc226:chgData name="Jana Lu" userId="76d7ce9a-58f9-4227-9ce6-18dcc353422d" providerId="ADAL" clId="{9DCB58E6-2F3B-4B75-9615-CBDA9A683241}" dt="2024-09-05T18:19:24.159" v="1408"/>
                <pc2:cmRplyMkLst xmlns:pc2="http://schemas.microsoft.com/office/powerpoint/2019/9/main/command">
                  <pc:docMk/>
                  <pc:sldMk cId="4005436179" sldId="1095"/>
                  <pc2:cmMk id="{C178774A-1010-439D-A703-713E317DFCF3}"/>
                  <pc2:cmRplyMk id="{087A2D46-50DC-4A9E-9ADD-05B0FD452A88}"/>
                </pc2:cmRplyMkLst>
              </pc226:cmRplyChg>
            </pc226:cmChg>
          </p:ext>
        </pc:extLst>
      </pc:sldChg>
      <pc:sldChg chg="delSp modSp mod modCm">
        <pc:chgData name="Jana Lu" userId="76d7ce9a-58f9-4227-9ce6-18dcc353422d" providerId="ADAL" clId="{9DCB58E6-2F3B-4B75-9615-CBDA9A683241}" dt="2024-09-05T18:28:20.137" v="1674" actId="962"/>
        <pc:sldMkLst>
          <pc:docMk/>
          <pc:sldMk cId="4194523734" sldId="1096"/>
        </pc:sldMkLst>
        <pc:spChg chg="mod">
          <ac:chgData name="Jana Lu" userId="76d7ce9a-58f9-4227-9ce6-18dcc353422d" providerId="ADAL" clId="{9DCB58E6-2F3B-4B75-9615-CBDA9A683241}" dt="2024-09-05T18:20:52.481" v="1441" actId="20577"/>
          <ac:spMkLst>
            <pc:docMk/>
            <pc:sldMk cId="4194523734" sldId="1096"/>
            <ac:spMk id="2" creationId="{2A2CAB32-A980-01DF-C407-A7D6ACBA8014}"/>
          </ac:spMkLst>
        </pc:spChg>
        <pc:spChg chg="del">
          <ac:chgData name="Jana Lu" userId="76d7ce9a-58f9-4227-9ce6-18dcc353422d" providerId="ADAL" clId="{9DCB58E6-2F3B-4B75-9615-CBDA9A683241}" dt="2024-09-05T18:21:06.191" v="1443" actId="478"/>
          <ac:spMkLst>
            <pc:docMk/>
            <pc:sldMk cId="4194523734" sldId="1096"/>
            <ac:spMk id="4" creationId="{D926B47B-05AA-C271-0DDD-B0C4C218FE95}"/>
          </ac:spMkLst>
        </pc:spChg>
        <pc:spChg chg="del">
          <ac:chgData name="Jana Lu" userId="76d7ce9a-58f9-4227-9ce6-18dcc353422d" providerId="ADAL" clId="{9DCB58E6-2F3B-4B75-9615-CBDA9A683241}" dt="2024-09-05T18:21:06.191" v="1443" actId="478"/>
          <ac:spMkLst>
            <pc:docMk/>
            <pc:sldMk cId="4194523734" sldId="1096"/>
            <ac:spMk id="5" creationId="{23388EBB-FDA2-6DDA-E019-EDCCBAD8BE9C}"/>
          </ac:spMkLst>
        </pc:spChg>
        <pc:spChg chg="del">
          <ac:chgData name="Jana Lu" userId="76d7ce9a-58f9-4227-9ce6-18dcc353422d" providerId="ADAL" clId="{9DCB58E6-2F3B-4B75-9615-CBDA9A683241}" dt="2024-09-05T18:21:06.191" v="1443" actId="478"/>
          <ac:spMkLst>
            <pc:docMk/>
            <pc:sldMk cId="4194523734" sldId="1096"/>
            <ac:spMk id="6" creationId="{DA5E48DF-1BAA-55A8-A380-E2690206BBC7}"/>
          </ac:spMkLst>
        </pc:spChg>
        <pc:spChg chg="del">
          <ac:chgData name="Jana Lu" userId="76d7ce9a-58f9-4227-9ce6-18dcc353422d" providerId="ADAL" clId="{9DCB58E6-2F3B-4B75-9615-CBDA9A683241}" dt="2024-09-05T18:21:06.191" v="1443" actId="478"/>
          <ac:spMkLst>
            <pc:docMk/>
            <pc:sldMk cId="4194523734" sldId="1096"/>
            <ac:spMk id="7" creationId="{1CDE8139-CCB4-223D-CBF0-2E9E8B5A859F}"/>
          </ac:spMkLst>
        </pc:spChg>
        <pc:spChg chg="del">
          <ac:chgData name="Jana Lu" userId="76d7ce9a-58f9-4227-9ce6-18dcc353422d" providerId="ADAL" clId="{9DCB58E6-2F3B-4B75-9615-CBDA9A683241}" dt="2024-09-05T18:21:06.191" v="1443" actId="478"/>
          <ac:spMkLst>
            <pc:docMk/>
            <pc:sldMk cId="4194523734" sldId="1096"/>
            <ac:spMk id="8" creationId="{3183C904-8A48-EE85-182F-AC05DA9E49A6}"/>
          </ac:spMkLst>
        </pc:spChg>
        <pc:spChg chg="del">
          <ac:chgData name="Jana Lu" userId="76d7ce9a-58f9-4227-9ce6-18dcc353422d" providerId="ADAL" clId="{9DCB58E6-2F3B-4B75-9615-CBDA9A683241}" dt="2024-09-05T18:21:06.191" v="1443" actId="478"/>
          <ac:spMkLst>
            <pc:docMk/>
            <pc:sldMk cId="4194523734" sldId="1096"/>
            <ac:spMk id="9" creationId="{217AFD2C-72A9-E0B2-B405-AAD1ECE5FF85}"/>
          </ac:spMkLst>
        </pc:spChg>
        <pc:spChg chg="del">
          <ac:chgData name="Jana Lu" userId="76d7ce9a-58f9-4227-9ce6-18dcc353422d" providerId="ADAL" clId="{9DCB58E6-2F3B-4B75-9615-CBDA9A683241}" dt="2024-09-05T18:21:06.191" v="1443" actId="478"/>
          <ac:spMkLst>
            <pc:docMk/>
            <pc:sldMk cId="4194523734" sldId="1096"/>
            <ac:spMk id="10" creationId="{8249BC3A-D890-A145-58AB-BCDAC08C9092}"/>
          </ac:spMkLst>
        </pc:spChg>
        <pc:spChg chg="del">
          <ac:chgData name="Jana Lu" userId="76d7ce9a-58f9-4227-9ce6-18dcc353422d" providerId="ADAL" clId="{9DCB58E6-2F3B-4B75-9615-CBDA9A683241}" dt="2024-09-05T18:21:06.191" v="1443" actId="478"/>
          <ac:spMkLst>
            <pc:docMk/>
            <pc:sldMk cId="4194523734" sldId="1096"/>
            <ac:spMk id="11" creationId="{0BE317E9-3797-511A-70FA-EA98EB581304}"/>
          </ac:spMkLst>
        </pc:spChg>
        <pc:spChg chg="del">
          <ac:chgData name="Jana Lu" userId="76d7ce9a-58f9-4227-9ce6-18dcc353422d" providerId="ADAL" clId="{9DCB58E6-2F3B-4B75-9615-CBDA9A683241}" dt="2024-09-05T18:21:06.191" v="1443" actId="478"/>
          <ac:spMkLst>
            <pc:docMk/>
            <pc:sldMk cId="4194523734" sldId="1096"/>
            <ac:spMk id="12" creationId="{005AEAF1-5D50-C98E-C668-FF4D5E9374D6}"/>
          </ac:spMkLst>
        </pc:spChg>
        <pc:spChg chg="del">
          <ac:chgData name="Jana Lu" userId="76d7ce9a-58f9-4227-9ce6-18dcc353422d" providerId="ADAL" clId="{9DCB58E6-2F3B-4B75-9615-CBDA9A683241}" dt="2024-09-05T18:21:06.191" v="1443" actId="478"/>
          <ac:spMkLst>
            <pc:docMk/>
            <pc:sldMk cId="4194523734" sldId="1096"/>
            <ac:spMk id="13" creationId="{2B811383-FDE1-CA10-04C8-E4AB9975C1D5}"/>
          </ac:spMkLst>
        </pc:spChg>
        <pc:spChg chg="del">
          <ac:chgData name="Jana Lu" userId="76d7ce9a-58f9-4227-9ce6-18dcc353422d" providerId="ADAL" clId="{9DCB58E6-2F3B-4B75-9615-CBDA9A683241}" dt="2024-09-05T18:21:06.191" v="1443" actId="478"/>
          <ac:spMkLst>
            <pc:docMk/>
            <pc:sldMk cId="4194523734" sldId="1096"/>
            <ac:spMk id="14" creationId="{8320380E-76B8-584F-BB61-64D6416B2A6D}"/>
          </ac:spMkLst>
        </pc:spChg>
        <pc:spChg chg="del">
          <ac:chgData name="Jana Lu" userId="76d7ce9a-58f9-4227-9ce6-18dcc353422d" providerId="ADAL" clId="{9DCB58E6-2F3B-4B75-9615-CBDA9A683241}" dt="2024-09-05T18:21:06.191" v="1443" actId="478"/>
          <ac:spMkLst>
            <pc:docMk/>
            <pc:sldMk cId="4194523734" sldId="1096"/>
            <ac:spMk id="15" creationId="{68D2370F-806F-CEDA-7305-2DBD1BA1D13A}"/>
          </ac:spMkLst>
        </pc:spChg>
        <pc:spChg chg="del">
          <ac:chgData name="Jana Lu" userId="76d7ce9a-58f9-4227-9ce6-18dcc353422d" providerId="ADAL" clId="{9DCB58E6-2F3B-4B75-9615-CBDA9A683241}" dt="2024-09-05T18:21:06.191" v="1443" actId="478"/>
          <ac:spMkLst>
            <pc:docMk/>
            <pc:sldMk cId="4194523734" sldId="1096"/>
            <ac:spMk id="16" creationId="{0AF83665-D827-6043-73A2-7701ABCB76EF}"/>
          </ac:spMkLst>
        </pc:spChg>
        <pc:spChg chg="del">
          <ac:chgData name="Jana Lu" userId="76d7ce9a-58f9-4227-9ce6-18dcc353422d" providerId="ADAL" clId="{9DCB58E6-2F3B-4B75-9615-CBDA9A683241}" dt="2024-09-05T18:21:06.191" v="1443" actId="478"/>
          <ac:spMkLst>
            <pc:docMk/>
            <pc:sldMk cId="4194523734" sldId="1096"/>
            <ac:spMk id="17" creationId="{594F1AC5-02CA-0D95-A092-E28F1C26CB5A}"/>
          </ac:spMkLst>
        </pc:spChg>
        <pc:spChg chg="del">
          <ac:chgData name="Jana Lu" userId="76d7ce9a-58f9-4227-9ce6-18dcc353422d" providerId="ADAL" clId="{9DCB58E6-2F3B-4B75-9615-CBDA9A683241}" dt="2024-09-05T18:21:06.191" v="1443" actId="478"/>
          <ac:spMkLst>
            <pc:docMk/>
            <pc:sldMk cId="4194523734" sldId="1096"/>
            <ac:spMk id="18" creationId="{29A1CA2C-D042-278B-7CC8-56DDD198D257}"/>
          </ac:spMkLst>
        </pc:spChg>
        <pc:spChg chg="del">
          <ac:chgData name="Jana Lu" userId="76d7ce9a-58f9-4227-9ce6-18dcc353422d" providerId="ADAL" clId="{9DCB58E6-2F3B-4B75-9615-CBDA9A683241}" dt="2024-09-05T18:21:06.191" v="1443" actId="478"/>
          <ac:spMkLst>
            <pc:docMk/>
            <pc:sldMk cId="4194523734" sldId="1096"/>
            <ac:spMk id="19" creationId="{BAED3473-7DCC-C378-271F-D2621D6E4A74}"/>
          </ac:spMkLst>
        </pc:spChg>
        <pc:spChg chg="del">
          <ac:chgData name="Jana Lu" userId="76d7ce9a-58f9-4227-9ce6-18dcc353422d" providerId="ADAL" clId="{9DCB58E6-2F3B-4B75-9615-CBDA9A683241}" dt="2024-09-05T18:21:06.191" v="1443" actId="478"/>
          <ac:spMkLst>
            <pc:docMk/>
            <pc:sldMk cId="4194523734" sldId="1096"/>
            <ac:spMk id="20" creationId="{EABAB8DE-A084-F027-43A1-1CB478E4ADE3}"/>
          </ac:spMkLst>
        </pc:spChg>
        <pc:spChg chg="del">
          <ac:chgData name="Jana Lu" userId="76d7ce9a-58f9-4227-9ce6-18dcc353422d" providerId="ADAL" clId="{9DCB58E6-2F3B-4B75-9615-CBDA9A683241}" dt="2024-09-05T18:21:06.191" v="1443" actId="478"/>
          <ac:spMkLst>
            <pc:docMk/>
            <pc:sldMk cId="4194523734" sldId="1096"/>
            <ac:spMk id="21" creationId="{1F59868B-2CEE-2157-0157-94259213504D}"/>
          </ac:spMkLst>
        </pc:spChg>
        <pc:spChg chg="del">
          <ac:chgData name="Jana Lu" userId="76d7ce9a-58f9-4227-9ce6-18dcc353422d" providerId="ADAL" clId="{9DCB58E6-2F3B-4B75-9615-CBDA9A683241}" dt="2024-09-05T18:21:06.191" v="1443" actId="478"/>
          <ac:spMkLst>
            <pc:docMk/>
            <pc:sldMk cId="4194523734" sldId="1096"/>
            <ac:spMk id="22" creationId="{A326F170-4E30-0348-1684-34FB4B13403B}"/>
          </ac:spMkLst>
        </pc:spChg>
        <pc:spChg chg="del">
          <ac:chgData name="Jana Lu" userId="76d7ce9a-58f9-4227-9ce6-18dcc353422d" providerId="ADAL" clId="{9DCB58E6-2F3B-4B75-9615-CBDA9A683241}" dt="2024-09-05T18:21:06.191" v="1443" actId="478"/>
          <ac:spMkLst>
            <pc:docMk/>
            <pc:sldMk cId="4194523734" sldId="1096"/>
            <ac:spMk id="23" creationId="{889F9861-2A89-15AB-20CC-3E39A6B0CE74}"/>
          </ac:spMkLst>
        </pc:spChg>
        <pc:spChg chg="ord">
          <ac:chgData name="Jana Lu" userId="76d7ce9a-58f9-4227-9ce6-18dcc353422d" providerId="ADAL" clId="{9DCB58E6-2F3B-4B75-9615-CBDA9A683241}" dt="2024-09-05T18:26:05.174" v="1666" actId="13244"/>
          <ac:spMkLst>
            <pc:docMk/>
            <pc:sldMk cId="4194523734" sldId="1096"/>
            <ac:spMk id="24" creationId="{196FE9A8-2D75-2A32-CCB2-6EE469ECD40A}"/>
          </ac:spMkLst>
        </pc:spChg>
        <pc:picChg chg="mod">
          <ac:chgData name="Jana Lu" userId="76d7ce9a-58f9-4227-9ce6-18dcc353422d" providerId="ADAL" clId="{9DCB58E6-2F3B-4B75-9615-CBDA9A683241}" dt="2024-09-05T18:28:20.137" v="1674" actId="962"/>
          <ac:picMkLst>
            <pc:docMk/>
            <pc:sldMk cId="4194523734" sldId="1096"/>
            <ac:picMk id="26" creationId="{1EB0E781-DBB8-D9F2-E166-FA73441B0D3D}"/>
          </ac:picMkLst>
        </pc:picChg>
        <pc:picChg chg="mod">
          <ac:chgData name="Jana Lu" userId="76d7ce9a-58f9-4227-9ce6-18dcc353422d" providerId="ADAL" clId="{9DCB58E6-2F3B-4B75-9615-CBDA9A683241}" dt="2024-09-05T18:26:46.020" v="1671" actId="962"/>
          <ac:picMkLst>
            <pc:docMk/>
            <pc:sldMk cId="4194523734" sldId="1096"/>
            <ac:picMk id="27" creationId="{01462723-BD6A-7D0F-892A-A78AE4016635}"/>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20:59.991" v="1442"/>
              <pc2:cmMkLst xmlns:pc2="http://schemas.microsoft.com/office/powerpoint/2019/9/main/command">
                <pc:docMk/>
                <pc:sldMk cId="4194523734" sldId="1096"/>
                <pc2:cmMk id="{79E6ECFA-BF0A-43D9-9072-EC404C9B1812}"/>
              </pc2:cmMkLst>
              <pc226:cmRplyChg chg="add">
                <pc226:chgData name="Jana Lu" userId="76d7ce9a-58f9-4227-9ce6-18dcc353422d" providerId="ADAL" clId="{9DCB58E6-2F3B-4B75-9615-CBDA9A683241}" dt="2024-09-05T18:20:59.991" v="1442"/>
                <pc2:cmRplyMkLst xmlns:pc2="http://schemas.microsoft.com/office/powerpoint/2019/9/main/command">
                  <pc:docMk/>
                  <pc:sldMk cId="4194523734" sldId="1096"/>
                  <pc2:cmMk id="{79E6ECFA-BF0A-43D9-9072-EC404C9B1812}"/>
                  <pc2:cmRplyMk id="{A65AF8D6-0FF6-41BC-8763-46E1F204B3D4}"/>
                </pc2:cmRplyMkLst>
              </pc226:cmRplyChg>
            </pc226:cmChg>
          </p:ext>
        </pc:extLst>
      </pc:sldChg>
      <pc:sldChg chg="delSp modSp mod modCm">
        <pc:chgData name="Jana Lu" userId="76d7ce9a-58f9-4227-9ce6-18dcc353422d" providerId="ADAL" clId="{9DCB58E6-2F3B-4B75-9615-CBDA9A683241}" dt="2024-09-05T18:29:09.808" v="1686" actId="478"/>
        <pc:sldMkLst>
          <pc:docMk/>
          <pc:sldMk cId="1718489984" sldId="1097"/>
        </pc:sldMkLst>
        <pc:spChg chg="mod">
          <ac:chgData name="Jana Lu" userId="76d7ce9a-58f9-4227-9ce6-18dcc353422d" providerId="ADAL" clId="{9DCB58E6-2F3B-4B75-9615-CBDA9A683241}" dt="2024-09-05T18:28:37.642" v="1684" actId="20577"/>
          <ac:spMkLst>
            <pc:docMk/>
            <pc:sldMk cId="1718489984" sldId="1097"/>
            <ac:spMk id="3" creationId="{5402A90A-4252-D391-9330-3122A0C53C9F}"/>
          </ac:spMkLst>
        </pc:spChg>
        <pc:spChg chg="del">
          <ac:chgData name="Jana Lu" userId="76d7ce9a-58f9-4227-9ce6-18dcc353422d" providerId="ADAL" clId="{9DCB58E6-2F3B-4B75-9615-CBDA9A683241}" dt="2024-09-05T18:29:09.808" v="1686" actId="478"/>
          <ac:spMkLst>
            <pc:docMk/>
            <pc:sldMk cId="1718489984" sldId="1097"/>
            <ac:spMk id="4" creationId="{8989B33E-8AEE-D210-CBE0-D1FA3E05749D}"/>
          </ac:spMkLst>
        </pc:spChg>
        <pc:spChg chg="del">
          <ac:chgData name="Jana Lu" userId="76d7ce9a-58f9-4227-9ce6-18dcc353422d" providerId="ADAL" clId="{9DCB58E6-2F3B-4B75-9615-CBDA9A683241}" dt="2024-09-05T18:29:09.808" v="1686" actId="478"/>
          <ac:spMkLst>
            <pc:docMk/>
            <pc:sldMk cId="1718489984" sldId="1097"/>
            <ac:spMk id="5" creationId="{BC2C9EC9-D284-DEE6-01C5-B01B0F84FDCF}"/>
          </ac:spMkLst>
        </pc:spChg>
        <pc:spChg chg="del">
          <ac:chgData name="Jana Lu" userId="76d7ce9a-58f9-4227-9ce6-18dcc353422d" providerId="ADAL" clId="{9DCB58E6-2F3B-4B75-9615-CBDA9A683241}" dt="2024-09-05T18:29:09.808" v="1686" actId="478"/>
          <ac:spMkLst>
            <pc:docMk/>
            <pc:sldMk cId="1718489984" sldId="1097"/>
            <ac:spMk id="6" creationId="{94AB5AAB-7B70-0D4F-1A12-3F5367B485E1}"/>
          </ac:spMkLst>
        </pc:spChg>
        <pc:spChg chg="del">
          <ac:chgData name="Jana Lu" userId="76d7ce9a-58f9-4227-9ce6-18dcc353422d" providerId="ADAL" clId="{9DCB58E6-2F3B-4B75-9615-CBDA9A683241}" dt="2024-09-05T18:29:09.808" v="1686" actId="478"/>
          <ac:spMkLst>
            <pc:docMk/>
            <pc:sldMk cId="1718489984" sldId="1097"/>
            <ac:spMk id="7" creationId="{435FD321-44B5-2758-6A53-D9B9D99EAEA3}"/>
          </ac:spMkLst>
        </pc:spChg>
        <pc:spChg chg="del">
          <ac:chgData name="Jana Lu" userId="76d7ce9a-58f9-4227-9ce6-18dcc353422d" providerId="ADAL" clId="{9DCB58E6-2F3B-4B75-9615-CBDA9A683241}" dt="2024-09-05T18:29:09.808" v="1686" actId="478"/>
          <ac:spMkLst>
            <pc:docMk/>
            <pc:sldMk cId="1718489984" sldId="1097"/>
            <ac:spMk id="8" creationId="{9795EF72-CD42-B851-4F0A-5D7DFF1D43FE}"/>
          </ac:spMkLst>
        </pc:spChg>
        <pc:spChg chg="del">
          <ac:chgData name="Jana Lu" userId="76d7ce9a-58f9-4227-9ce6-18dcc353422d" providerId="ADAL" clId="{9DCB58E6-2F3B-4B75-9615-CBDA9A683241}" dt="2024-09-05T18:29:09.808" v="1686" actId="478"/>
          <ac:spMkLst>
            <pc:docMk/>
            <pc:sldMk cId="1718489984" sldId="1097"/>
            <ac:spMk id="9" creationId="{012900ED-22E7-4ED7-0DA3-125E0C02FA41}"/>
          </ac:spMkLst>
        </pc:spChg>
        <pc:spChg chg="del">
          <ac:chgData name="Jana Lu" userId="76d7ce9a-58f9-4227-9ce6-18dcc353422d" providerId="ADAL" clId="{9DCB58E6-2F3B-4B75-9615-CBDA9A683241}" dt="2024-09-05T18:29:09.808" v="1686" actId="478"/>
          <ac:spMkLst>
            <pc:docMk/>
            <pc:sldMk cId="1718489984" sldId="1097"/>
            <ac:spMk id="10" creationId="{B752F272-9D95-E595-3DBB-17E841E44388}"/>
          </ac:spMkLst>
        </pc:spChg>
        <pc:spChg chg="del">
          <ac:chgData name="Jana Lu" userId="76d7ce9a-58f9-4227-9ce6-18dcc353422d" providerId="ADAL" clId="{9DCB58E6-2F3B-4B75-9615-CBDA9A683241}" dt="2024-09-05T18:29:09.808" v="1686" actId="478"/>
          <ac:spMkLst>
            <pc:docMk/>
            <pc:sldMk cId="1718489984" sldId="1097"/>
            <ac:spMk id="11" creationId="{C91F49E4-4E22-9DF7-6615-7D8F5ACE2D2E}"/>
          </ac:spMkLst>
        </pc:spChg>
        <pc:spChg chg="del">
          <ac:chgData name="Jana Lu" userId="76d7ce9a-58f9-4227-9ce6-18dcc353422d" providerId="ADAL" clId="{9DCB58E6-2F3B-4B75-9615-CBDA9A683241}" dt="2024-09-05T18:29:09.808" v="1686" actId="478"/>
          <ac:spMkLst>
            <pc:docMk/>
            <pc:sldMk cId="1718489984" sldId="1097"/>
            <ac:spMk id="12" creationId="{DE85EA53-80D9-1027-2472-F8C0407EA4A9}"/>
          </ac:spMkLst>
        </pc:spChg>
        <pc:spChg chg="del">
          <ac:chgData name="Jana Lu" userId="76d7ce9a-58f9-4227-9ce6-18dcc353422d" providerId="ADAL" clId="{9DCB58E6-2F3B-4B75-9615-CBDA9A683241}" dt="2024-09-05T18:29:09.808" v="1686" actId="478"/>
          <ac:spMkLst>
            <pc:docMk/>
            <pc:sldMk cId="1718489984" sldId="1097"/>
            <ac:spMk id="13" creationId="{2DD6FC35-8A13-C9D0-BF3E-A66B6E7A9618}"/>
          </ac:spMkLst>
        </pc:spChg>
        <pc:spChg chg="del">
          <ac:chgData name="Jana Lu" userId="76d7ce9a-58f9-4227-9ce6-18dcc353422d" providerId="ADAL" clId="{9DCB58E6-2F3B-4B75-9615-CBDA9A683241}" dt="2024-09-05T18:29:09.808" v="1686" actId="478"/>
          <ac:spMkLst>
            <pc:docMk/>
            <pc:sldMk cId="1718489984" sldId="1097"/>
            <ac:spMk id="14" creationId="{A75EF9FB-E1BB-A55E-B541-40BA7E27002F}"/>
          </ac:spMkLst>
        </pc:spChg>
        <pc:spChg chg="del">
          <ac:chgData name="Jana Lu" userId="76d7ce9a-58f9-4227-9ce6-18dcc353422d" providerId="ADAL" clId="{9DCB58E6-2F3B-4B75-9615-CBDA9A683241}" dt="2024-09-05T18:29:09.808" v="1686" actId="478"/>
          <ac:spMkLst>
            <pc:docMk/>
            <pc:sldMk cId="1718489984" sldId="1097"/>
            <ac:spMk id="15" creationId="{968E9911-458B-DC4D-12E1-A1A1DF17BE37}"/>
          </ac:spMkLst>
        </pc:spChg>
        <pc:spChg chg="del">
          <ac:chgData name="Jana Lu" userId="76d7ce9a-58f9-4227-9ce6-18dcc353422d" providerId="ADAL" clId="{9DCB58E6-2F3B-4B75-9615-CBDA9A683241}" dt="2024-09-05T18:29:09.808" v="1686" actId="478"/>
          <ac:spMkLst>
            <pc:docMk/>
            <pc:sldMk cId="1718489984" sldId="1097"/>
            <ac:spMk id="16" creationId="{EB96B794-EA9F-C759-BFE0-F4FA86D8E839}"/>
          </ac:spMkLst>
        </pc:spChg>
        <pc:spChg chg="del">
          <ac:chgData name="Jana Lu" userId="76d7ce9a-58f9-4227-9ce6-18dcc353422d" providerId="ADAL" clId="{9DCB58E6-2F3B-4B75-9615-CBDA9A683241}" dt="2024-09-05T18:29:09.808" v="1686" actId="478"/>
          <ac:spMkLst>
            <pc:docMk/>
            <pc:sldMk cId="1718489984" sldId="1097"/>
            <ac:spMk id="17" creationId="{3B0B9133-8835-E5E4-F587-7C698922D432}"/>
          </ac:spMkLst>
        </pc:spChg>
        <pc:spChg chg="del">
          <ac:chgData name="Jana Lu" userId="76d7ce9a-58f9-4227-9ce6-18dcc353422d" providerId="ADAL" clId="{9DCB58E6-2F3B-4B75-9615-CBDA9A683241}" dt="2024-09-05T18:29:09.808" v="1686" actId="478"/>
          <ac:spMkLst>
            <pc:docMk/>
            <pc:sldMk cId="1718489984" sldId="1097"/>
            <ac:spMk id="18" creationId="{D887E619-7FBE-C4D5-F7DD-DC0D24411C98}"/>
          </ac:spMkLst>
        </pc:spChg>
        <pc:spChg chg="del">
          <ac:chgData name="Jana Lu" userId="76d7ce9a-58f9-4227-9ce6-18dcc353422d" providerId="ADAL" clId="{9DCB58E6-2F3B-4B75-9615-CBDA9A683241}" dt="2024-09-05T18:29:09.808" v="1686" actId="478"/>
          <ac:spMkLst>
            <pc:docMk/>
            <pc:sldMk cId="1718489984" sldId="1097"/>
            <ac:spMk id="19" creationId="{CBB76034-B679-4982-00FB-D1B4ACC9915A}"/>
          </ac:spMkLst>
        </pc:spChg>
        <pc:spChg chg="del">
          <ac:chgData name="Jana Lu" userId="76d7ce9a-58f9-4227-9ce6-18dcc353422d" providerId="ADAL" clId="{9DCB58E6-2F3B-4B75-9615-CBDA9A683241}" dt="2024-09-05T18:29:09.808" v="1686" actId="478"/>
          <ac:spMkLst>
            <pc:docMk/>
            <pc:sldMk cId="1718489984" sldId="1097"/>
            <ac:spMk id="20" creationId="{49661C38-1CF6-C0E0-4281-74093DAD08EC}"/>
          </ac:spMkLst>
        </pc:spChg>
        <pc:spChg chg="del">
          <ac:chgData name="Jana Lu" userId="76d7ce9a-58f9-4227-9ce6-18dcc353422d" providerId="ADAL" clId="{9DCB58E6-2F3B-4B75-9615-CBDA9A683241}" dt="2024-09-05T18:29:09.808" v="1686" actId="478"/>
          <ac:spMkLst>
            <pc:docMk/>
            <pc:sldMk cId="1718489984" sldId="1097"/>
            <ac:spMk id="21" creationId="{5B5BC94C-CA32-B0E2-2051-E0E1BC10FD9D}"/>
          </ac:spMkLst>
        </pc:spChg>
        <pc:spChg chg="del">
          <ac:chgData name="Jana Lu" userId="76d7ce9a-58f9-4227-9ce6-18dcc353422d" providerId="ADAL" clId="{9DCB58E6-2F3B-4B75-9615-CBDA9A683241}" dt="2024-09-05T18:29:09.808" v="1686" actId="478"/>
          <ac:spMkLst>
            <pc:docMk/>
            <pc:sldMk cId="1718489984" sldId="1097"/>
            <ac:spMk id="22" creationId="{D2CD4C2F-5B32-4909-2F2E-F6C5FF29BB8E}"/>
          </ac:spMkLst>
        </pc:spChg>
        <pc:spChg chg="del">
          <ac:chgData name="Jana Lu" userId="76d7ce9a-58f9-4227-9ce6-18dcc353422d" providerId="ADAL" clId="{9DCB58E6-2F3B-4B75-9615-CBDA9A683241}" dt="2024-09-05T18:29:09.808" v="1686" actId="478"/>
          <ac:spMkLst>
            <pc:docMk/>
            <pc:sldMk cId="1718489984" sldId="1097"/>
            <ac:spMk id="23" creationId="{2236AE54-8D6C-49D2-35BA-047F9C5C9C5A}"/>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28:45.192" v="1685"/>
              <pc2:cmMkLst xmlns:pc2="http://schemas.microsoft.com/office/powerpoint/2019/9/main/command">
                <pc:docMk/>
                <pc:sldMk cId="1718489984" sldId="1097"/>
                <pc2:cmMk id="{2A56FCC4-4A7D-405F-911E-7F7D00BF8DE7}"/>
              </pc2:cmMkLst>
              <pc226:cmRplyChg chg="add">
                <pc226:chgData name="Jana Lu" userId="76d7ce9a-58f9-4227-9ce6-18dcc353422d" providerId="ADAL" clId="{9DCB58E6-2F3B-4B75-9615-CBDA9A683241}" dt="2024-09-05T18:28:45.192" v="1685"/>
                <pc2:cmRplyMkLst xmlns:pc2="http://schemas.microsoft.com/office/powerpoint/2019/9/main/command">
                  <pc:docMk/>
                  <pc:sldMk cId="1718489984" sldId="1097"/>
                  <pc2:cmMk id="{2A56FCC4-4A7D-405F-911E-7F7D00BF8DE7}"/>
                  <pc2:cmRplyMk id="{796CD11E-2DF9-42BA-936C-BEAD3D80B51B}"/>
                </pc2:cmRplyMkLst>
              </pc226:cmRplyChg>
            </pc226:cmChg>
          </p:ext>
        </pc:extLst>
      </pc:sldChg>
      <pc:sldChg chg="delSp modSp mod modCm">
        <pc:chgData name="Jana Lu" userId="76d7ce9a-58f9-4227-9ce6-18dcc353422d" providerId="ADAL" clId="{9DCB58E6-2F3B-4B75-9615-CBDA9A683241}" dt="2024-09-05T19:48:13.562" v="5673" actId="20577"/>
        <pc:sldMkLst>
          <pc:docMk/>
          <pc:sldMk cId="2501540913" sldId="1098"/>
        </pc:sldMkLst>
        <pc:spChg chg="mod">
          <ac:chgData name="Jana Lu" userId="76d7ce9a-58f9-4227-9ce6-18dcc353422d" providerId="ADAL" clId="{9DCB58E6-2F3B-4B75-9615-CBDA9A683241}" dt="2024-09-05T19:48:13.562" v="5673" actId="20577"/>
          <ac:spMkLst>
            <pc:docMk/>
            <pc:sldMk cId="2501540913" sldId="1098"/>
            <ac:spMk id="2" creationId="{D82C352D-4E52-669B-0A42-A037C7D68B60}"/>
          </ac:spMkLst>
        </pc:spChg>
        <pc:spChg chg="mod ord">
          <ac:chgData name="Jana Lu" userId="76d7ce9a-58f9-4227-9ce6-18dcc353422d" providerId="ADAL" clId="{9DCB58E6-2F3B-4B75-9615-CBDA9A683241}" dt="2024-09-05T18:35:10.615" v="2329" actId="13244"/>
          <ac:spMkLst>
            <pc:docMk/>
            <pc:sldMk cId="2501540913" sldId="1098"/>
            <ac:spMk id="4" creationId="{4A4176A6-352C-D45A-91E8-7A9AA7E8186C}"/>
          </ac:spMkLst>
        </pc:spChg>
        <pc:spChg chg="del">
          <ac:chgData name="Jana Lu" userId="76d7ce9a-58f9-4227-9ce6-18dcc353422d" providerId="ADAL" clId="{9DCB58E6-2F3B-4B75-9615-CBDA9A683241}" dt="2024-09-05T18:35:06.425" v="2328" actId="478"/>
          <ac:spMkLst>
            <pc:docMk/>
            <pc:sldMk cId="2501540913" sldId="1098"/>
            <ac:spMk id="5" creationId="{FDE8CF9B-1C2C-2EBA-3389-F64734F47D5D}"/>
          </ac:spMkLst>
        </pc:spChg>
        <pc:spChg chg="del">
          <ac:chgData name="Jana Lu" userId="76d7ce9a-58f9-4227-9ce6-18dcc353422d" providerId="ADAL" clId="{9DCB58E6-2F3B-4B75-9615-CBDA9A683241}" dt="2024-09-05T18:35:06.425" v="2328" actId="478"/>
          <ac:spMkLst>
            <pc:docMk/>
            <pc:sldMk cId="2501540913" sldId="1098"/>
            <ac:spMk id="6" creationId="{D8065A78-B154-9BA6-7E83-6176390846B6}"/>
          </ac:spMkLst>
        </pc:spChg>
        <pc:spChg chg="del">
          <ac:chgData name="Jana Lu" userId="76d7ce9a-58f9-4227-9ce6-18dcc353422d" providerId="ADAL" clId="{9DCB58E6-2F3B-4B75-9615-CBDA9A683241}" dt="2024-09-05T18:35:06.425" v="2328" actId="478"/>
          <ac:spMkLst>
            <pc:docMk/>
            <pc:sldMk cId="2501540913" sldId="1098"/>
            <ac:spMk id="7" creationId="{64239B99-C685-12B8-30CD-03C4218BA7FF}"/>
          </ac:spMkLst>
        </pc:spChg>
        <pc:spChg chg="del">
          <ac:chgData name="Jana Lu" userId="76d7ce9a-58f9-4227-9ce6-18dcc353422d" providerId="ADAL" clId="{9DCB58E6-2F3B-4B75-9615-CBDA9A683241}" dt="2024-09-05T18:35:06.425" v="2328" actId="478"/>
          <ac:spMkLst>
            <pc:docMk/>
            <pc:sldMk cId="2501540913" sldId="1098"/>
            <ac:spMk id="8" creationId="{E62FAAAB-AC36-0EB4-D852-D9274B802F64}"/>
          </ac:spMkLst>
        </pc:spChg>
        <pc:spChg chg="del">
          <ac:chgData name="Jana Lu" userId="76d7ce9a-58f9-4227-9ce6-18dcc353422d" providerId="ADAL" clId="{9DCB58E6-2F3B-4B75-9615-CBDA9A683241}" dt="2024-09-05T18:35:06.425" v="2328" actId="478"/>
          <ac:spMkLst>
            <pc:docMk/>
            <pc:sldMk cId="2501540913" sldId="1098"/>
            <ac:spMk id="9" creationId="{5706865B-279E-0936-47D6-80981E12B9C2}"/>
          </ac:spMkLst>
        </pc:spChg>
        <pc:spChg chg="del">
          <ac:chgData name="Jana Lu" userId="76d7ce9a-58f9-4227-9ce6-18dcc353422d" providerId="ADAL" clId="{9DCB58E6-2F3B-4B75-9615-CBDA9A683241}" dt="2024-09-05T18:35:06.425" v="2328" actId="478"/>
          <ac:spMkLst>
            <pc:docMk/>
            <pc:sldMk cId="2501540913" sldId="1098"/>
            <ac:spMk id="10" creationId="{C27923D3-45D1-5F02-F1EB-165BCD4AC65D}"/>
          </ac:spMkLst>
        </pc:spChg>
        <pc:spChg chg="del">
          <ac:chgData name="Jana Lu" userId="76d7ce9a-58f9-4227-9ce6-18dcc353422d" providerId="ADAL" clId="{9DCB58E6-2F3B-4B75-9615-CBDA9A683241}" dt="2024-09-05T18:35:06.425" v="2328" actId="478"/>
          <ac:spMkLst>
            <pc:docMk/>
            <pc:sldMk cId="2501540913" sldId="1098"/>
            <ac:spMk id="11" creationId="{E6EDD336-695F-5E5E-C633-E5B507CDC732}"/>
          </ac:spMkLst>
        </pc:spChg>
        <pc:spChg chg="del">
          <ac:chgData name="Jana Lu" userId="76d7ce9a-58f9-4227-9ce6-18dcc353422d" providerId="ADAL" clId="{9DCB58E6-2F3B-4B75-9615-CBDA9A683241}" dt="2024-09-05T18:35:06.425" v="2328" actId="478"/>
          <ac:spMkLst>
            <pc:docMk/>
            <pc:sldMk cId="2501540913" sldId="1098"/>
            <ac:spMk id="12" creationId="{A56CE38D-EA1C-9D76-6E1A-DD14CB729A52}"/>
          </ac:spMkLst>
        </pc:spChg>
        <pc:spChg chg="del">
          <ac:chgData name="Jana Lu" userId="76d7ce9a-58f9-4227-9ce6-18dcc353422d" providerId="ADAL" clId="{9DCB58E6-2F3B-4B75-9615-CBDA9A683241}" dt="2024-09-05T18:35:06.425" v="2328" actId="478"/>
          <ac:spMkLst>
            <pc:docMk/>
            <pc:sldMk cId="2501540913" sldId="1098"/>
            <ac:spMk id="13" creationId="{F7068B29-8CA0-8338-F53E-A397511170C8}"/>
          </ac:spMkLst>
        </pc:spChg>
        <pc:spChg chg="del">
          <ac:chgData name="Jana Lu" userId="76d7ce9a-58f9-4227-9ce6-18dcc353422d" providerId="ADAL" clId="{9DCB58E6-2F3B-4B75-9615-CBDA9A683241}" dt="2024-09-05T18:35:06.425" v="2328" actId="478"/>
          <ac:spMkLst>
            <pc:docMk/>
            <pc:sldMk cId="2501540913" sldId="1098"/>
            <ac:spMk id="14" creationId="{DB4438AD-2222-CD2C-2D5B-D21520614603}"/>
          </ac:spMkLst>
        </pc:spChg>
        <pc:spChg chg="del">
          <ac:chgData name="Jana Lu" userId="76d7ce9a-58f9-4227-9ce6-18dcc353422d" providerId="ADAL" clId="{9DCB58E6-2F3B-4B75-9615-CBDA9A683241}" dt="2024-09-05T18:35:06.425" v="2328" actId="478"/>
          <ac:spMkLst>
            <pc:docMk/>
            <pc:sldMk cId="2501540913" sldId="1098"/>
            <ac:spMk id="15" creationId="{5382449D-3468-8647-2F43-1CBF72CF9558}"/>
          </ac:spMkLst>
        </pc:spChg>
        <pc:spChg chg="del">
          <ac:chgData name="Jana Lu" userId="76d7ce9a-58f9-4227-9ce6-18dcc353422d" providerId="ADAL" clId="{9DCB58E6-2F3B-4B75-9615-CBDA9A683241}" dt="2024-09-05T18:35:06.425" v="2328" actId="478"/>
          <ac:spMkLst>
            <pc:docMk/>
            <pc:sldMk cId="2501540913" sldId="1098"/>
            <ac:spMk id="16" creationId="{5969B22A-1EBD-DDF1-F8C8-CFB2A36F4D37}"/>
          </ac:spMkLst>
        </pc:spChg>
        <pc:spChg chg="del">
          <ac:chgData name="Jana Lu" userId="76d7ce9a-58f9-4227-9ce6-18dcc353422d" providerId="ADAL" clId="{9DCB58E6-2F3B-4B75-9615-CBDA9A683241}" dt="2024-09-05T18:35:06.425" v="2328" actId="478"/>
          <ac:spMkLst>
            <pc:docMk/>
            <pc:sldMk cId="2501540913" sldId="1098"/>
            <ac:spMk id="17" creationId="{FC0D5200-7AE0-9951-0E2A-78F16C66540A}"/>
          </ac:spMkLst>
        </pc:spChg>
        <pc:spChg chg="del">
          <ac:chgData name="Jana Lu" userId="76d7ce9a-58f9-4227-9ce6-18dcc353422d" providerId="ADAL" clId="{9DCB58E6-2F3B-4B75-9615-CBDA9A683241}" dt="2024-09-05T18:35:06.425" v="2328" actId="478"/>
          <ac:spMkLst>
            <pc:docMk/>
            <pc:sldMk cId="2501540913" sldId="1098"/>
            <ac:spMk id="18" creationId="{F625293A-7978-7C9C-9994-4D30BF226D78}"/>
          </ac:spMkLst>
        </pc:spChg>
        <pc:spChg chg="del">
          <ac:chgData name="Jana Lu" userId="76d7ce9a-58f9-4227-9ce6-18dcc353422d" providerId="ADAL" clId="{9DCB58E6-2F3B-4B75-9615-CBDA9A683241}" dt="2024-09-05T18:35:06.425" v="2328" actId="478"/>
          <ac:spMkLst>
            <pc:docMk/>
            <pc:sldMk cId="2501540913" sldId="1098"/>
            <ac:spMk id="19" creationId="{9AF77AAC-73B1-EC5E-60E3-7C382A9D2FE6}"/>
          </ac:spMkLst>
        </pc:spChg>
        <pc:spChg chg="del">
          <ac:chgData name="Jana Lu" userId="76d7ce9a-58f9-4227-9ce6-18dcc353422d" providerId="ADAL" clId="{9DCB58E6-2F3B-4B75-9615-CBDA9A683241}" dt="2024-09-05T18:35:06.425" v="2328" actId="478"/>
          <ac:spMkLst>
            <pc:docMk/>
            <pc:sldMk cId="2501540913" sldId="1098"/>
            <ac:spMk id="20" creationId="{BC63B788-4C65-D658-3FE4-788FF3870FFA}"/>
          </ac:spMkLst>
        </pc:spChg>
        <pc:spChg chg="del">
          <ac:chgData name="Jana Lu" userId="76d7ce9a-58f9-4227-9ce6-18dcc353422d" providerId="ADAL" clId="{9DCB58E6-2F3B-4B75-9615-CBDA9A683241}" dt="2024-09-05T18:35:06.425" v="2328" actId="478"/>
          <ac:spMkLst>
            <pc:docMk/>
            <pc:sldMk cId="2501540913" sldId="1098"/>
            <ac:spMk id="21" creationId="{71DD83E9-FB8A-911D-54E3-094A378AEF85}"/>
          </ac:spMkLst>
        </pc:spChg>
        <pc:spChg chg="del">
          <ac:chgData name="Jana Lu" userId="76d7ce9a-58f9-4227-9ce6-18dcc353422d" providerId="ADAL" clId="{9DCB58E6-2F3B-4B75-9615-CBDA9A683241}" dt="2024-09-05T18:35:06.425" v="2328" actId="478"/>
          <ac:spMkLst>
            <pc:docMk/>
            <pc:sldMk cId="2501540913" sldId="1098"/>
            <ac:spMk id="22" creationId="{07D0BBC5-4AB0-615F-7BEF-1B544B594743}"/>
          </ac:spMkLst>
        </pc:spChg>
        <pc:spChg chg="del">
          <ac:chgData name="Jana Lu" userId="76d7ce9a-58f9-4227-9ce6-18dcc353422d" providerId="ADAL" clId="{9DCB58E6-2F3B-4B75-9615-CBDA9A683241}" dt="2024-09-05T18:35:06.425" v="2328" actId="478"/>
          <ac:spMkLst>
            <pc:docMk/>
            <pc:sldMk cId="2501540913" sldId="1098"/>
            <ac:spMk id="23" creationId="{B563F233-393A-CF41-3E0D-0632DAD1C6FA}"/>
          </ac:spMkLst>
        </pc:spChg>
        <pc:spChg chg="ord">
          <ac:chgData name="Jana Lu" userId="76d7ce9a-58f9-4227-9ce6-18dcc353422d" providerId="ADAL" clId="{9DCB58E6-2F3B-4B75-9615-CBDA9A683241}" dt="2024-09-05T18:35:13.060" v="2330" actId="13244"/>
          <ac:spMkLst>
            <pc:docMk/>
            <pc:sldMk cId="2501540913" sldId="1098"/>
            <ac:spMk id="24" creationId="{34CCE3B4-6F77-5C10-E991-586B458DD14E}"/>
          </ac:spMkLst>
        </pc:spChg>
        <pc:picChg chg="mod">
          <ac:chgData name="Jana Lu" userId="76d7ce9a-58f9-4227-9ce6-18dcc353422d" providerId="ADAL" clId="{9DCB58E6-2F3B-4B75-9615-CBDA9A683241}" dt="2024-09-05T18:34:58.525" v="2327" actId="962"/>
          <ac:picMkLst>
            <pc:docMk/>
            <pc:sldMk cId="2501540913" sldId="1098"/>
            <ac:picMk id="25" creationId="{D3EFF0F9-2E21-05A2-9A0C-A57E94C25CEA}"/>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34:34.262" v="2310"/>
              <pc2:cmMkLst xmlns:pc2="http://schemas.microsoft.com/office/powerpoint/2019/9/main/command">
                <pc:docMk/>
                <pc:sldMk cId="2501540913" sldId="1098"/>
                <pc2:cmMk id="{FB677A2D-CCF3-415C-96A9-318C56EDC161}"/>
              </pc2:cmMkLst>
              <pc226:cmRplyChg chg="add">
                <pc226:chgData name="Jana Lu" userId="76d7ce9a-58f9-4227-9ce6-18dcc353422d" providerId="ADAL" clId="{9DCB58E6-2F3B-4B75-9615-CBDA9A683241}" dt="2024-09-05T18:34:34.262" v="2310"/>
                <pc2:cmRplyMkLst xmlns:pc2="http://schemas.microsoft.com/office/powerpoint/2019/9/main/command">
                  <pc:docMk/>
                  <pc:sldMk cId="2501540913" sldId="1098"/>
                  <pc2:cmMk id="{FB677A2D-CCF3-415C-96A9-318C56EDC161}"/>
                  <pc2:cmRplyMk id="{DEB0FAEC-388D-425E-A8A2-D5D367679A7C}"/>
                </pc2:cmRplyMkLst>
              </pc226:cmRplyChg>
            </pc226:cmChg>
            <pc226:cmChg xmlns:pc226="http://schemas.microsoft.com/office/powerpoint/2022/06/main/command" chg="mod">
              <pc226:chgData name="Jana Lu" userId="76d7ce9a-58f9-4227-9ce6-18dcc353422d" providerId="ADAL" clId="{9DCB58E6-2F3B-4B75-9615-CBDA9A683241}" dt="2024-09-05T19:48:13.562" v="5673" actId="20577"/>
              <pc2:cmMkLst xmlns:pc2="http://schemas.microsoft.com/office/powerpoint/2019/9/main/command">
                <pc:docMk/>
                <pc:sldMk cId="2501540913" sldId="1098"/>
                <pc2:cmMk id="{CCCC4F5A-9771-48D3-88E5-431B88142B54}"/>
              </pc2:cmMkLst>
              <pc226:cmRplyChg chg="add">
                <pc226:chgData name="Jana Lu" userId="76d7ce9a-58f9-4227-9ce6-18dcc353422d" providerId="ADAL" clId="{9DCB58E6-2F3B-4B75-9615-CBDA9A683241}" dt="2024-09-05T18:34:40.841" v="2311"/>
                <pc2:cmRplyMkLst xmlns:pc2="http://schemas.microsoft.com/office/powerpoint/2019/9/main/command">
                  <pc:docMk/>
                  <pc:sldMk cId="2501540913" sldId="1098"/>
                  <pc2:cmMk id="{CCCC4F5A-9771-48D3-88E5-431B88142B54}"/>
                  <pc2:cmRplyMk id="{F7C74ABB-4935-48A2-88EE-1865603A42D0}"/>
                </pc2:cmRplyMkLst>
              </pc226:cmRplyChg>
            </pc226:cmChg>
            <pc226:cmChg xmlns:pc226="http://schemas.microsoft.com/office/powerpoint/2022/06/main/command" chg="mod">
              <pc226:chgData name="Jana Lu" userId="76d7ce9a-58f9-4227-9ce6-18dcc353422d" providerId="ADAL" clId="{9DCB58E6-2F3B-4B75-9615-CBDA9A683241}" dt="2024-09-05T18:34:28.292" v="2309"/>
              <pc2:cmMkLst xmlns:pc2="http://schemas.microsoft.com/office/powerpoint/2019/9/main/command">
                <pc:docMk/>
                <pc:sldMk cId="2501540913" sldId="1098"/>
                <pc2:cmMk id="{9538B5EB-83DA-443E-8F3B-C7C7C57098A0}"/>
              </pc2:cmMkLst>
              <pc226:cmRplyChg chg="add">
                <pc226:chgData name="Jana Lu" userId="76d7ce9a-58f9-4227-9ce6-18dcc353422d" providerId="ADAL" clId="{9DCB58E6-2F3B-4B75-9615-CBDA9A683241}" dt="2024-09-05T18:34:28.292" v="2309"/>
                <pc2:cmRplyMkLst xmlns:pc2="http://schemas.microsoft.com/office/powerpoint/2019/9/main/command">
                  <pc:docMk/>
                  <pc:sldMk cId="2501540913" sldId="1098"/>
                  <pc2:cmMk id="{9538B5EB-83DA-443E-8F3B-C7C7C57098A0}"/>
                  <pc2:cmRplyMk id="{78D4B67F-DA86-41B4-8F28-EF33C2378B63}"/>
                </pc2:cmRplyMkLst>
              </pc226:cmRplyChg>
            </pc226:cmChg>
          </p:ext>
        </pc:extLst>
      </pc:sldChg>
      <pc:sldChg chg="delSp modSp mod">
        <pc:chgData name="Jana Lu" userId="76d7ce9a-58f9-4227-9ce6-18dcc353422d" providerId="ADAL" clId="{9DCB58E6-2F3B-4B75-9615-CBDA9A683241}" dt="2024-09-05T18:48:26.164" v="2644" actId="13244"/>
        <pc:sldMkLst>
          <pc:docMk/>
          <pc:sldMk cId="1366645404" sldId="1099"/>
        </pc:sldMkLst>
        <pc:spChg chg="del">
          <ac:chgData name="Jana Lu" userId="76d7ce9a-58f9-4227-9ce6-18dcc353422d" providerId="ADAL" clId="{9DCB58E6-2F3B-4B75-9615-CBDA9A683241}" dt="2024-09-05T18:35:35.912" v="2333" actId="478"/>
          <ac:spMkLst>
            <pc:docMk/>
            <pc:sldMk cId="1366645404" sldId="1099"/>
            <ac:spMk id="4" creationId="{855ADEC5-FBDD-3DCB-C757-BBF706E68A1A}"/>
          </ac:spMkLst>
        </pc:spChg>
        <pc:spChg chg="del">
          <ac:chgData name="Jana Lu" userId="76d7ce9a-58f9-4227-9ce6-18dcc353422d" providerId="ADAL" clId="{9DCB58E6-2F3B-4B75-9615-CBDA9A683241}" dt="2024-09-05T18:35:35.912" v="2333" actId="478"/>
          <ac:spMkLst>
            <pc:docMk/>
            <pc:sldMk cId="1366645404" sldId="1099"/>
            <ac:spMk id="5" creationId="{F8AF9ACC-C509-45F8-578E-44338A3DAD2A}"/>
          </ac:spMkLst>
        </pc:spChg>
        <pc:spChg chg="del">
          <ac:chgData name="Jana Lu" userId="76d7ce9a-58f9-4227-9ce6-18dcc353422d" providerId="ADAL" clId="{9DCB58E6-2F3B-4B75-9615-CBDA9A683241}" dt="2024-09-05T18:35:35.912" v="2333" actId="478"/>
          <ac:spMkLst>
            <pc:docMk/>
            <pc:sldMk cId="1366645404" sldId="1099"/>
            <ac:spMk id="6" creationId="{FBCFC87F-53A4-0462-8CEE-93C225F1E9DB}"/>
          </ac:spMkLst>
        </pc:spChg>
        <pc:spChg chg="del">
          <ac:chgData name="Jana Lu" userId="76d7ce9a-58f9-4227-9ce6-18dcc353422d" providerId="ADAL" clId="{9DCB58E6-2F3B-4B75-9615-CBDA9A683241}" dt="2024-09-05T18:35:35.912" v="2333" actId="478"/>
          <ac:spMkLst>
            <pc:docMk/>
            <pc:sldMk cId="1366645404" sldId="1099"/>
            <ac:spMk id="7" creationId="{B07AD912-203E-64A6-502C-C478AC3D29D1}"/>
          </ac:spMkLst>
        </pc:spChg>
        <pc:spChg chg="del">
          <ac:chgData name="Jana Lu" userId="76d7ce9a-58f9-4227-9ce6-18dcc353422d" providerId="ADAL" clId="{9DCB58E6-2F3B-4B75-9615-CBDA9A683241}" dt="2024-09-05T18:35:35.912" v="2333" actId="478"/>
          <ac:spMkLst>
            <pc:docMk/>
            <pc:sldMk cId="1366645404" sldId="1099"/>
            <ac:spMk id="8" creationId="{FDD37E0C-501B-C3A3-B14E-3DE815B9397D}"/>
          </ac:spMkLst>
        </pc:spChg>
        <pc:spChg chg="del">
          <ac:chgData name="Jana Lu" userId="76d7ce9a-58f9-4227-9ce6-18dcc353422d" providerId="ADAL" clId="{9DCB58E6-2F3B-4B75-9615-CBDA9A683241}" dt="2024-09-05T18:35:35.912" v="2333" actId="478"/>
          <ac:spMkLst>
            <pc:docMk/>
            <pc:sldMk cId="1366645404" sldId="1099"/>
            <ac:spMk id="9" creationId="{4495FED9-D674-7F67-0D8E-42BB05EDE11C}"/>
          </ac:spMkLst>
        </pc:spChg>
        <pc:spChg chg="del">
          <ac:chgData name="Jana Lu" userId="76d7ce9a-58f9-4227-9ce6-18dcc353422d" providerId="ADAL" clId="{9DCB58E6-2F3B-4B75-9615-CBDA9A683241}" dt="2024-09-05T18:35:35.912" v="2333" actId="478"/>
          <ac:spMkLst>
            <pc:docMk/>
            <pc:sldMk cId="1366645404" sldId="1099"/>
            <ac:spMk id="10" creationId="{4513DECF-17DB-8403-C0EC-348588A67302}"/>
          </ac:spMkLst>
        </pc:spChg>
        <pc:spChg chg="del">
          <ac:chgData name="Jana Lu" userId="76d7ce9a-58f9-4227-9ce6-18dcc353422d" providerId="ADAL" clId="{9DCB58E6-2F3B-4B75-9615-CBDA9A683241}" dt="2024-09-05T18:35:35.912" v="2333" actId="478"/>
          <ac:spMkLst>
            <pc:docMk/>
            <pc:sldMk cId="1366645404" sldId="1099"/>
            <ac:spMk id="11" creationId="{5B0780C8-1FF9-56A8-C992-4FDA8D8F5DC6}"/>
          </ac:spMkLst>
        </pc:spChg>
        <pc:spChg chg="del">
          <ac:chgData name="Jana Lu" userId="76d7ce9a-58f9-4227-9ce6-18dcc353422d" providerId="ADAL" clId="{9DCB58E6-2F3B-4B75-9615-CBDA9A683241}" dt="2024-09-05T18:35:35.912" v="2333" actId="478"/>
          <ac:spMkLst>
            <pc:docMk/>
            <pc:sldMk cId="1366645404" sldId="1099"/>
            <ac:spMk id="12" creationId="{703368A9-4C2A-950B-4241-D1465AB4EB29}"/>
          </ac:spMkLst>
        </pc:spChg>
        <pc:spChg chg="del">
          <ac:chgData name="Jana Lu" userId="76d7ce9a-58f9-4227-9ce6-18dcc353422d" providerId="ADAL" clId="{9DCB58E6-2F3B-4B75-9615-CBDA9A683241}" dt="2024-09-05T18:35:35.912" v="2333" actId="478"/>
          <ac:spMkLst>
            <pc:docMk/>
            <pc:sldMk cId="1366645404" sldId="1099"/>
            <ac:spMk id="13" creationId="{43C1B4BD-CE0B-6542-8099-B4EFC0557ECF}"/>
          </ac:spMkLst>
        </pc:spChg>
        <pc:spChg chg="del">
          <ac:chgData name="Jana Lu" userId="76d7ce9a-58f9-4227-9ce6-18dcc353422d" providerId="ADAL" clId="{9DCB58E6-2F3B-4B75-9615-CBDA9A683241}" dt="2024-09-05T18:35:35.912" v="2333" actId="478"/>
          <ac:spMkLst>
            <pc:docMk/>
            <pc:sldMk cId="1366645404" sldId="1099"/>
            <ac:spMk id="14" creationId="{878CA71D-5E3A-2EAB-B762-46AE117F40AD}"/>
          </ac:spMkLst>
        </pc:spChg>
        <pc:spChg chg="del">
          <ac:chgData name="Jana Lu" userId="76d7ce9a-58f9-4227-9ce6-18dcc353422d" providerId="ADAL" clId="{9DCB58E6-2F3B-4B75-9615-CBDA9A683241}" dt="2024-09-05T18:35:35.912" v="2333" actId="478"/>
          <ac:spMkLst>
            <pc:docMk/>
            <pc:sldMk cId="1366645404" sldId="1099"/>
            <ac:spMk id="15" creationId="{7B482FF1-BB85-A078-D582-8392BC692E92}"/>
          </ac:spMkLst>
        </pc:spChg>
        <pc:spChg chg="del">
          <ac:chgData name="Jana Lu" userId="76d7ce9a-58f9-4227-9ce6-18dcc353422d" providerId="ADAL" clId="{9DCB58E6-2F3B-4B75-9615-CBDA9A683241}" dt="2024-09-05T18:35:35.912" v="2333" actId="478"/>
          <ac:spMkLst>
            <pc:docMk/>
            <pc:sldMk cId="1366645404" sldId="1099"/>
            <ac:spMk id="16" creationId="{8553348B-ACE6-984A-5B25-F3FEC13CEA06}"/>
          </ac:spMkLst>
        </pc:spChg>
        <pc:spChg chg="del">
          <ac:chgData name="Jana Lu" userId="76d7ce9a-58f9-4227-9ce6-18dcc353422d" providerId="ADAL" clId="{9DCB58E6-2F3B-4B75-9615-CBDA9A683241}" dt="2024-09-05T18:35:35.912" v="2333" actId="478"/>
          <ac:spMkLst>
            <pc:docMk/>
            <pc:sldMk cId="1366645404" sldId="1099"/>
            <ac:spMk id="17" creationId="{12D257DA-C59E-766E-CF7C-F6843012CEEA}"/>
          </ac:spMkLst>
        </pc:spChg>
        <pc:spChg chg="del">
          <ac:chgData name="Jana Lu" userId="76d7ce9a-58f9-4227-9ce6-18dcc353422d" providerId="ADAL" clId="{9DCB58E6-2F3B-4B75-9615-CBDA9A683241}" dt="2024-09-05T18:35:35.912" v="2333" actId="478"/>
          <ac:spMkLst>
            <pc:docMk/>
            <pc:sldMk cId="1366645404" sldId="1099"/>
            <ac:spMk id="18" creationId="{A0580EAA-4673-9405-3C9C-4286EBDCB190}"/>
          </ac:spMkLst>
        </pc:spChg>
        <pc:spChg chg="del">
          <ac:chgData name="Jana Lu" userId="76d7ce9a-58f9-4227-9ce6-18dcc353422d" providerId="ADAL" clId="{9DCB58E6-2F3B-4B75-9615-CBDA9A683241}" dt="2024-09-05T18:35:35.912" v="2333" actId="478"/>
          <ac:spMkLst>
            <pc:docMk/>
            <pc:sldMk cId="1366645404" sldId="1099"/>
            <ac:spMk id="19" creationId="{E576E8E5-AF6D-53F8-3936-8836388721ED}"/>
          </ac:spMkLst>
        </pc:spChg>
        <pc:spChg chg="del">
          <ac:chgData name="Jana Lu" userId="76d7ce9a-58f9-4227-9ce6-18dcc353422d" providerId="ADAL" clId="{9DCB58E6-2F3B-4B75-9615-CBDA9A683241}" dt="2024-09-05T18:35:35.912" v="2333" actId="478"/>
          <ac:spMkLst>
            <pc:docMk/>
            <pc:sldMk cId="1366645404" sldId="1099"/>
            <ac:spMk id="20" creationId="{847EDF34-98CA-362D-5805-EBB9C49E675C}"/>
          </ac:spMkLst>
        </pc:spChg>
        <pc:spChg chg="del">
          <ac:chgData name="Jana Lu" userId="76d7ce9a-58f9-4227-9ce6-18dcc353422d" providerId="ADAL" clId="{9DCB58E6-2F3B-4B75-9615-CBDA9A683241}" dt="2024-09-05T18:35:35.912" v="2333" actId="478"/>
          <ac:spMkLst>
            <pc:docMk/>
            <pc:sldMk cId="1366645404" sldId="1099"/>
            <ac:spMk id="21" creationId="{88AA1B44-489B-9E64-7810-CB8B96F2FB23}"/>
          </ac:spMkLst>
        </pc:spChg>
        <pc:spChg chg="del">
          <ac:chgData name="Jana Lu" userId="76d7ce9a-58f9-4227-9ce6-18dcc353422d" providerId="ADAL" clId="{9DCB58E6-2F3B-4B75-9615-CBDA9A683241}" dt="2024-09-05T18:35:39.654" v="2334" actId="478"/>
          <ac:spMkLst>
            <pc:docMk/>
            <pc:sldMk cId="1366645404" sldId="1099"/>
            <ac:spMk id="22" creationId="{52705048-7872-59AF-4DEE-DC6DD1F3A5D9}"/>
          </ac:spMkLst>
        </pc:spChg>
        <pc:spChg chg="del">
          <ac:chgData name="Jana Lu" userId="76d7ce9a-58f9-4227-9ce6-18dcc353422d" providerId="ADAL" clId="{9DCB58E6-2F3B-4B75-9615-CBDA9A683241}" dt="2024-09-05T18:35:41.308" v="2335" actId="478"/>
          <ac:spMkLst>
            <pc:docMk/>
            <pc:sldMk cId="1366645404" sldId="1099"/>
            <ac:spMk id="23" creationId="{C7A89211-6F85-2F68-6DB2-1DD8C5EF99CA}"/>
          </ac:spMkLst>
        </pc:spChg>
        <pc:picChg chg="mod ord">
          <ac:chgData name="Jana Lu" userId="76d7ce9a-58f9-4227-9ce6-18dcc353422d" providerId="ADAL" clId="{9DCB58E6-2F3B-4B75-9615-CBDA9A683241}" dt="2024-09-05T18:48:26.164" v="2644" actId="13244"/>
          <ac:picMkLst>
            <pc:docMk/>
            <pc:sldMk cId="1366645404" sldId="1099"/>
            <ac:picMk id="25" creationId="{B086733F-A628-92C3-B28B-CD43240850E7}"/>
          </ac:picMkLst>
        </pc:picChg>
      </pc:sldChg>
      <pc:sldChg chg="addSp delSp modSp mod delCm modCm">
        <pc:chgData name="Jana Lu" userId="76d7ce9a-58f9-4227-9ce6-18dcc353422d" providerId="ADAL" clId="{9DCB58E6-2F3B-4B75-9615-CBDA9A683241}" dt="2024-09-05T19:40:44.183" v="5665" actId="20577"/>
        <pc:sldMkLst>
          <pc:docMk/>
          <pc:sldMk cId="1936660329" sldId="1100"/>
        </pc:sldMkLst>
        <pc:spChg chg="mod">
          <ac:chgData name="Jana Lu" userId="76d7ce9a-58f9-4227-9ce6-18dcc353422d" providerId="ADAL" clId="{9DCB58E6-2F3B-4B75-9615-CBDA9A683241}" dt="2024-09-05T19:40:44.183" v="5665" actId="20577"/>
          <ac:spMkLst>
            <pc:docMk/>
            <pc:sldMk cId="1936660329" sldId="1100"/>
            <ac:spMk id="2" creationId="{8D4D08F0-C11E-F282-199A-F71ADA175205}"/>
          </ac:spMkLst>
        </pc:spChg>
        <pc:spChg chg="mod">
          <ac:chgData name="Jana Lu" userId="76d7ce9a-58f9-4227-9ce6-18dcc353422d" providerId="ADAL" clId="{9DCB58E6-2F3B-4B75-9615-CBDA9A683241}" dt="2024-09-05T18:48:46.665" v="2645" actId="20577"/>
          <ac:spMkLst>
            <pc:docMk/>
            <pc:sldMk cId="1936660329" sldId="1100"/>
            <ac:spMk id="3" creationId="{D93ABDAF-9C17-466E-CE1E-958D24F5755F}"/>
          </ac:spMkLst>
        </pc:spChg>
        <pc:spChg chg="del">
          <ac:chgData name="Jana Lu" userId="76d7ce9a-58f9-4227-9ce6-18dcc353422d" providerId="ADAL" clId="{9DCB58E6-2F3B-4B75-9615-CBDA9A683241}" dt="2024-09-05T18:48:58.893" v="2647" actId="478"/>
          <ac:spMkLst>
            <pc:docMk/>
            <pc:sldMk cId="1936660329" sldId="1100"/>
            <ac:spMk id="4" creationId="{39219931-D1C0-A542-9299-BFB7187E2AF5}"/>
          </ac:spMkLst>
        </pc:spChg>
        <pc:spChg chg="del">
          <ac:chgData name="Jana Lu" userId="76d7ce9a-58f9-4227-9ce6-18dcc353422d" providerId="ADAL" clId="{9DCB58E6-2F3B-4B75-9615-CBDA9A683241}" dt="2024-09-05T18:48:58.893" v="2647" actId="478"/>
          <ac:spMkLst>
            <pc:docMk/>
            <pc:sldMk cId="1936660329" sldId="1100"/>
            <ac:spMk id="5" creationId="{804488B1-9B75-D2DB-C5C6-F6A1846C2D58}"/>
          </ac:spMkLst>
        </pc:spChg>
        <pc:spChg chg="del">
          <ac:chgData name="Jana Lu" userId="76d7ce9a-58f9-4227-9ce6-18dcc353422d" providerId="ADAL" clId="{9DCB58E6-2F3B-4B75-9615-CBDA9A683241}" dt="2024-09-05T18:48:58.893" v="2647" actId="478"/>
          <ac:spMkLst>
            <pc:docMk/>
            <pc:sldMk cId="1936660329" sldId="1100"/>
            <ac:spMk id="6" creationId="{79E50552-17FA-900C-3362-9AF06B16B451}"/>
          </ac:spMkLst>
        </pc:spChg>
        <pc:spChg chg="del">
          <ac:chgData name="Jana Lu" userId="76d7ce9a-58f9-4227-9ce6-18dcc353422d" providerId="ADAL" clId="{9DCB58E6-2F3B-4B75-9615-CBDA9A683241}" dt="2024-09-05T18:48:58.893" v="2647" actId="478"/>
          <ac:spMkLst>
            <pc:docMk/>
            <pc:sldMk cId="1936660329" sldId="1100"/>
            <ac:spMk id="7" creationId="{F65E6084-DF1B-A06D-51B9-7023A7CFA481}"/>
          </ac:spMkLst>
        </pc:spChg>
        <pc:spChg chg="del">
          <ac:chgData name="Jana Lu" userId="76d7ce9a-58f9-4227-9ce6-18dcc353422d" providerId="ADAL" clId="{9DCB58E6-2F3B-4B75-9615-CBDA9A683241}" dt="2024-09-05T18:48:58.893" v="2647" actId="478"/>
          <ac:spMkLst>
            <pc:docMk/>
            <pc:sldMk cId="1936660329" sldId="1100"/>
            <ac:spMk id="8" creationId="{704A5C24-639F-9D50-F480-503FDC0CFF27}"/>
          </ac:spMkLst>
        </pc:spChg>
        <pc:spChg chg="del">
          <ac:chgData name="Jana Lu" userId="76d7ce9a-58f9-4227-9ce6-18dcc353422d" providerId="ADAL" clId="{9DCB58E6-2F3B-4B75-9615-CBDA9A683241}" dt="2024-09-05T18:48:58.893" v="2647" actId="478"/>
          <ac:spMkLst>
            <pc:docMk/>
            <pc:sldMk cId="1936660329" sldId="1100"/>
            <ac:spMk id="9" creationId="{551E35C5-A6FE-7A0B-9BB8-78874411C4A6}"/>
          </ac:spMkLst>
        </pc:spChg>
        <pc:spChg chg="del">
          <ac:chgData name="Jana Lu" userId="76d7ce9a-58f9-4227-9ce6-18dcc353422d" providerId="ADAL" clId="{9DCB58E6-2F3B-4B75-9615-CBDA9A683241}" dt="2024-09-05T18:48:58.893" v="2647" actId="478"/>
          <ac:spMkLst>
            <pc:docMk/>
            <pc:sldMk cId="1936660329" sldId="1100"/>
            <ac:spMk id="10" creationId="{7D767BEE-589F-40BC-C161-89138A5C66FE}"/>
          </ac:spMkLst>
        </pc:spChg>
        <pc:spChg chg="del">
          <ac:chgData name="Jana Lu" userId="76d7ce9a-58f9-4227-9ce6-18dcc353422d" providerId="ADAL" clId="{9DCB58E6-2F3B-4B75-9615-CBDA9A683241}" dt="2024-09-05T18:48:58.893" v="2647" actId="478"/>
          <ac:spMkLst>
            <pc:docMk/>
            <pc:sldMk cId="1936660329" sldId="1100"/>
            <ac:spMk id="11" creationId="{4E10D757-3552-49E8-A357-D52FC32B605A}"/>
          </ac:spMkLst>
        </pc:spChg>
        <pc:spChg chg="del">
          <ac:chgData name="Jana Lu" userId="76d7ce9a-58f9-4227-9ce6-18dcc353422d" providerId="ADAL" clId="{9DCB58E6-2F3B-4B75-9615-CBDA9A683241}" dt="2024-09-05T18:48:58.893" v="2647" actId="478"/>
          <ac:spMkLst>
            <pc:docMk/>
            <pc:sldMk cId="1936660329" sldId="1100"/>
            <ac:spMk id="12" creationId="{5302EB97-8F37-39CB-3843-BC8E30D8D6FE}"/>
          </ac:spMkLst>
        </pc:spChg>
        <pc:spChg chg="del">
          <ac:chgData name="Jana Lu" userId="76d7ce9a-58f9-4227-9ce6-18dcc353422d" providerId="ADAL" clId="{9DCB58E6-2F3B-4B75-9615-CBDA9A683241}" dt="2024-09-05T18:48:58.893" v="2647" actId="478"/>
          <ac:spMkLst>
            <pc:docMk/>
            <pc:sldMk cId="1936660329" sldId="1100"/>
            <ac:spMk id="13" creationId="{906E83D1-924E-3686-EB43-62CBDFE16CED}"/>
          </ac:spMkLst>
        </pc:spChg>
        <pc:spChg chg="del">
          <ac:chgData name="Jana Lu" userId="76d7ce9a-58f9-4227-9ce6-18dcc353422d" providerId="ADAL" clId="{9DCB58E6-2F3B-4B75-9615-CBDA9A683241}" dt="2024-09-05T18:48:58.893" v="2647" actId="478"/>
          <ac:spMkLst>
            <pc:docMk/>
            <pc:sldMk cId="1936660329" sldId="1100"/>
            <ac:spMk id="14" creationId="{CB9CF22A-E9AF-161D-571B-2FB75E44D982}"/>
          </ac:spMkLst>
        </pc:spChg>
        <pc:spChg chg="del">
          <ac:chgData name="Jana Lu" userId="76d7ce9a-58f9-4227-9ce6-18dcc353422d" providerId="ADAL" clId="{9DCB58E6-2F3B-4B75-9615-CBDA9A683241}" dt="2024-09-05T18:48:58.893" v="2647" actId="478"/>
          <ac:spMkLst>
            <pc:docMk/>
            <pc:sldMk cId="1936660329" sldId="1100"/>
            <ac:spMk id="15" creationId="{5D89916D-452A-3AC4-CD52-F7B9FF2623B7}"/>
          </ac:spMkLst>
        </pc:spChg>
        <pc:spChg chg="del">
          <ac:chgData name="Jana Lu" userId="76d7ce9a-58f9-4227-9ce6-18dcc353422d" providerId="ADAL" clId="{9DCB58E6-2F3B-4B75-9615-CBDA9A683241}" dt="2024-09-05T18:48:58.893" v="2647" actId="478"/>
          <ac:spMkLst>
            <pc:docMk/>
            <pc:sldMk cId="1936660329" sldId="1100"/>
            <ac:spMk id="16" creationId="{B6DD3873-C5C7-8702-16A8-2A508C7105CC}"/>
          </ac:spMkLst>
        </pc:spChg>
        <pc:spChg chg="del">
          <ac:chgData name="Jana Lu" userId="76d7ce9a-58f9-4227-9ce6-18dcc353422d" providerId="ADAL" clId="{9DCB58E6-2F3B-4B75-9615-CBDA9A683241}" dt="2024-09-05T18:48:58.893" v="2647" actId="478"/>
          <ac:spMkLst>
            <pc:docMk/>
            <pc:sldMk cId="1936660329" sldId="1100"/>
            <ac:spMk id="17" creationId="{1054E556-1795-E916-B738-157D89496030}"/>
          </ac:spMkLst>
        </pc:spChg>
        <pc:spChg chg="del">
          <ac:chgData name="Jana Lu" userId="76d7ce9a-58f9-4227-9ce6-18dcc353422d" providerId="ADAL" clId="{9DCB58E6-2F3B-4B75-9615-CBDA9A683241}" dt="2024-09-05T18:48:58.893" v="2647" actId="478"/>
          <ac:spMkLst>
            <pc:docMk/>
            <pc:sldMk cId="1936660329" sldId="1100"/>
            <ac:spMk id="18" creationId="{6E7948F7-3D15-9024-FCDA-9E0009A69450}"/>
          </ac:spMkLst>
        </pc:spChg>
        <pc:spChg chg="del">
          <ac:chgData name="Jana Lu" userId="76d7ce9a-58f9-4227-9ce6-18dcc353422d" providerId="ADAL" clId="{9DCB58E6-2F3B-4B75-9615-CBDA9A683241}" dt="2024-09-05T18:48:58.893" v="2647" actId="478"/>
          <ac:spMkLst>
            <pc:docMk/>
            <pc:sldMk cId="1936660329" sldId="1100"/>
            <ac:spMk id="19" creationId="{204A792C-4EEE-ABF6-342E-725DF26E9B86}"/>
          </ac:spMkLst>
        </pc:spChg>
        <pc:spChg chg="del">
          <ac:chgData name="Jana Lu" userId="76d7ce9a-58f9-4227-9ce6-18dcc353422d" providerId="ADAL" clId="{9DCB58E6-2F3B-4B75-9615-CBDA9A683241}" dt="2024-09-05T18:48:58.893" v="2647" actId="478"/>
          <ac:spMkLst>
            <pc:docMk/>
            <pc:sldMk cId="1936660329" sldId="1100"/>
            <ac:spMk id="20" creationId="{B2C8E5C3-E130-C555-51E0-03200BB549BF}"/>
          </ac:spMkLst>
        </pc:spChg>
        <pc:spChg chg="del">
          <ac:chgData name="Jana Lu" userId="76d7ce9a-58f9-4227-9ce6-18dcc353422d" providerId="ADAL" clId="{9DCB58E6-2F3B-4B75-9615-CBDA9A683241}" dt="2024-09-05T18:48:58.893" v="2647" actId="478"/>
          <ac:spMkLst>
            <pc:docMk/>
            <pc:sldMk cId="1936660329" sldId="1100"/>
            <ac:spMk id="21" creationId="{9FF87A13-4DBC-7A72-EC9C-4F5CADE24A72}"/>
          </ac:spMkLst>
        </pc:spChg>
        <pc:spChg chg="del">
          <ac:chgData name="Jana Lu" userId="76d7ce9a-58f9-4227-9ce6-18dcc353422d" providerId="ADAL" clId="{9DCB58E6-2F3B-4B75-9615-CBDA9A683241}" dt="2024-09-05T18:48:58.893" v="2647" actId="478"/>
          <ac:spMkLst>
            <pc:docMk/>
            <pc:sldMk cId="1936660329" sldId="1100"/>
            <ac:spMk id="22" creationId="{3A63466E-5577-1645-CBA6-9B5D6259D9A2}"/>
          </ac:spMkLst>
        </pc:spChg>
        <pc:spChg chg="del">
          <ac:chgData name="Jana Lu" userId="76d7ce9a-58f9-4227-9ce6-18dcc353422d" providerId="ADAL" clId="{9DCB58E6-2F3B-4B75-9615-CBDA9A683241}" dt="2024-09-05T18:48:58.893" v="2647" actId="478"/>
          <ac:spMkLst>
            <pc:docMk/>
            <pc:sldMk cId="1936660329" sldId="1100"/>
            <ac:spMk id="23" creationId="{C3A69983-2F64-C062-5B3A-58DCF05816EC}"/>
          </ac:spMkLst>
        </pc:spChg>
        <pc:grpChg chg="add del mod">
          <ac:chgData name="Jana Lu" userId="76d7ce9a-58f9-4227-9ce6-18dcc353422d" providerId="ADAL" clId="{9DCB58E6-2F3B-4B75-9615-CBDA9A683241}" dt="2024-09-05T18:52:46.865" v="2707" actId="478"/>
          <ac:grpSpMkLst>
            <pc:docMk/>
            <pc:sldMk cId="1936660329" sldId="1100"/>
            <ac:grpSpMk id="30" creationId="{2CD09ABD-8BC0-73C4-06EE-2B71A19FF5D2}"/>
          </ac:grpSpMkLst>
        </pc:grpChg>
        <pc:picChg chg="mod ord">
          <ac:chgData name="Jana Lu" userId="76d7ce9a-58f9-4227-9ce6-18dcc353422d" providerId="ADAL" clId="{9DCB58E6-2F3B-4B75-9615-CBDA9A683241}" dt="2024-09-05T18:49:37.710" v="2653" actId="962"/>
          <ac:picMkLst>
            <pc:docMk/>
            <pc:sldMk cId="1936660329" sldId="1100"/>
            <ac:picMk id="25" creationId="{7452DD53-7D7E-BBB7-B868-FB887C44EE5A}"/>
          </ac:picMkLst>
        </pc:picChg>
        <pc:picChg chg="add mod modCrop">
          <ac:chgData name="Jana Lu" userId="76d7ce9a-58f9-4227-9ce6-18dcc353422d" providerId="ADAL" clId="{9DCB58E6-2F3B-4B75-9615-CBDA9A683241}" dt="2024-09-05T18:52:00.431" v="2691" actId="164"/>
          <ac:picMkLst>
            <pc:docMk/>
            <pc:sldMk cId="1936660329" sldId="1100"/>
            <ac:picMk id="27" creationId="{18D18907-3ADB-B713-31CF-6AE4AE2BB944}"/>
          </ac:picMkLst>
        </pc:picChg>
        <pc:picChg chg="add mod modCrop">
          <ac:chgData name="Jana Lu" userId="76d7ce9a-58f9-4227-9ce6-18dcc353422d" providerId="ADAL" clId="{9DCB58E6-2F3B-4B75-9615-CBDA9A683241}" dt="2024-09-05T18:52:00.431" v="2691" actId="164"/>
          <ac:picMkLst>
            <pc:docMk/>
            <pc:sldMk cId="1936660329" sldId="1100"/>
            <ac:picMk id="28" creationId="{3FCCCAD8-0644-EBCF-4414-206E312BA8C7}"/>
          </ac:picMkLst>
        </pc:picChg>
        <pc:picChg chg="add mod modCrop">
          <ac:chgData name="Jana Lu" userId="76d7ce9a-58f9-4227-9ce6-18dcc353422d" providerId="ADAL" clId="{9DCB58E6-2F3B-4B75-9615-CBDA9A683241}" dt="2024-09-05T18:52:00.431" v="2691" actId="164"/>
          <ac:picMkLst>
            <pc:docMk/>
            <pc:sldMk cId="1936660329" sldId="1100"/>
            <ac:picMk id="29" creationId="{F6A1D1EE-CE6D-3FD1-C8D5-4EB0BF9EBC02}"/>
          </ac:picMkLst>
        </pc:picChg>
        <pc:picChg chg="add mod">
          <ac:chgData name="Jana Lu" userId="76d7ce9a-58f9-4227-9ce6-18dcc353422d" providerId="ADAL" clId="{9DCB58E6-2F3B-4B75-9615-CBDA9A683241}" dt="2024-09-05T18:52:55.594" v="2709" actId="962"/>
          <ac:picMkLst>
            <pc:docMk/>
            <pc:sldMk cId="1936660329" sldId="1100"/>
            <ac:picMk id="32" creationId="{BBE8849A-E499-73A0-8D88-54EA6FE09AC0}"/>
          </ac:picMkLst>
        </pc:picChg>
        <pc:picChg chg="del mod">
          <ac:chgData name="Jana Lu" userId="76d7ce9a-58f9-4227-9ce6-18dcc353422d" providerId="ADAL" clId="{9DCB58E6-2F3B-4B75-9615-CBDA9A683241}" dt="2024-09-05T18:52:27.600" v="2695" actId="478"/>
          <ac:picMkLst>
            <pc:docMk/>
            <pc:sldMk cId="1936660329" sldId="1100"/>
            <ac:picMk id="1028" creationId="{97C8F73F-BD5A-F9C3-829E-A8E64FBC6D5C}"/>
          </ac:picMkLst>
        </pc:picChg>
        <pc:picChg chg="del mod">
          <ac:chgData name="Jana Lu" userId="76d7ce9a-58f9-4227-9ce6-18dcc353422d" providerId="ADAL" clId="{9DCB58E6-2F3B-4B75-9615-CBDA9A683241}" dt="2024-09-05T18:52:26.527" v="2694" actId="478"/>
          <ac:picMkLst>
            <pc:docMk/>
            <pc:sldMk cId="1936660329" sldId="1100"/>
            <ac:picMk id="1030" creationId="{A9A3D76C-03A2-AE38-C080-8CC60F177EF7}"/>
          </ac:picMkLst>
        </pc:picChg>
        <pc:picChg chg="del mod">
          <ac:chgData name="Jana Lu" userId="76d7ce9a-58f9-4227-9ce6-18dcc353422d" providerId="ADAL" clId="{9DCB58E6-2F3B-4B75-9615-CBDA9A683241}" dt="2024-09-05T18:52:28.490" v="2697" actId="478"/>
          <ac:picMkLst>
            <pc:docMk/>
            <pc:sldMk cId="1936660329" sldId="1100"/>
            <ac:picMk id="1032" creationId="{D1E3DF73-308C-25FA-C204-950B70278ED5}"/>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DCB58E6-2F3B-4B75-9615-CBDA9A683241}" dt="2024-09-05T18:48:53.735" v="2646"/>
              <pc2:cmMkLst xmlns:pc2="http://schemas.microsoft.com/office/powerpoint/2019/9/main/command">
                <pc:docMk/>
                <pc:sldMk cId="1936660329" sldId="1100"/>
                <pc2:cmMk id="{E9718971-7105-43B7-9E41-EDEEBCF25E28}"/>
              </pc2:cmMkLst>
              <pc226:cmRplyChg chg="add">
                <pc226:chgData name="Jana Lu" userId="76d7ce9a-58f9-4227-9ce6-18dcc353422d" providerId="ADAL" clId="{9DCB58E6-2F3B-4B75-9615-CBDA9A683241}" dt="2024-09-05T18:48:53.735" v="2646"/>
                <pc2:cmRplyMkLst xmlns:pc2="http://schemas.microsoft.com/office/powerpoint/2019/9/main/command">
                  <pc:docMk/>
                  <pc:sldMk cId="1936660329" sldId="1100"/>
                  <pc2:cmMk id="{E9718971-7105-43B7-9E41-EDEEBCF25E28}"/>
                  <pc2:cmRplyMk id="{24569D5E-5AAA-4696-AC54-05694FA13431}"/>
                </pc2:cmRplyMkLst>
              </pc226:cmRplyChg>
            </pc226:cmChg>
            <pc226:cmChg xmlns:pc226="http://schemas.microsoft.com/office/powerpoint/2022/06/main/command" chg="del mod">
              <pc226:chgData name="Jana Lu" userId="76d7ce9a-58f9-4227-9ce6-18dcc353422d" providerId="ADAL" clId="{9DCB58E6-2F3B-4B75-9615-CBDA9A683241}" dt="2024-09-05T18:52:49.162" v="2708"/>
              <pc2:cmMkLst xmlns:pc2="http://schemas.microsoft.com/office/powerpoint/2019/9/main/command">
                <pc:docMk/>
                <pc:sldMk cId="1936660329" sldId="1100"/>
                <pc2:cmMk id="{2B778CFF-7053-B84F-8C27-763D34B5B14C}"/>
              </pc2:cmMkLst>
            </pc226:cmChg>
          </p:ext>
        </pc:extLst>
      </pc:sldChg>
      <pc:sldChg chg="addSp delSp modSp mod">
        <pc:chgData name="Jana Lu" userId="76d7ce9a-58f9-4227-9ce6-18dcc353422d" providerId="ADAL" clId="{9DCB58E6-2F3B-4B75-9615-CBDA9A683241}" dt="2024-09-05T19:32:46.495" v="5618" actId="13244"/>
        <pc:sldMkLst>
          <pc:docMk/>
          <pc:sldMk cId="2570271566" sldId="1101"/>
        </pc:sldMkLst>
        <pc:spChg chg="ord">
          <ac:chgData name="Jana Lu" userId="76d7ce9a-58f9-4227-9ce6-18dcc353422d" providerId="ADAL" clId="{9DCB58E6-2F3B-4B75-9615-CBDA9A683241}" dt="2024-09-05T19:32:13.398" v="5612" actId="13244"/>
          <ac:spMkLst>
            <pc:docMk/>
            <pc:sldMk cId="2570271566" sldId="1101"/>
            <ac:spMk id="2" creationId="{0E8D5C31-EC6A-0190-7E6A-5D29ED1E60A6}"/>
          </ac:spMkLst>
        </pc:spChg>
        <pc:spChg chg="ord">
          <ac:chgData name="Jana Lu" userId="76d7ce9a-58f9-4227-9ce6-18dcc353422d" providerId="ADAL" clId="{9DCB58E6-2F3B-4B75-9615-CBDA9A683241}" dt="2024-09-05T19:32:27.690" v="5614" actId="13244"/>
          <ac:spMkLst>
            <pc:docMk/>
            <pc:sldMk cId="2570271566" sldId="1101"/>
            <ac:spMk id="3" creationId="{951B3AD7-83B6-30A0-A472-9D3FC3D3F700}"/>
          </ac:spMkLst>
        </pc:spChg>
        <pc:spChg chg="ord">
          <ac:chgData name="Jana Lu" userId="76d7ce9a-58f9-4227-9ce6-18dcc353422d" providerId="ADAL" clId="{9DCB58E6-2F3B-4B75-9615-CBDA9A683241}" dt="2024-09-05T19:32:34.427" v="5615" actId="13244"/>
          <ac:spMkLst>
            <pc:docMk/>
            <pc:sldMk cId="2570271566" sldId="1101"/>
            <ac:spMk id="4" creationId="{4AA17AD6-E229-B59B-A9D9-E021FC30D99B}"/>
          </ac:spMkLst>
        </pc:spChg>
        <pc:spChg chg="del">
          <ac:chgData name="Jana Lu" userId="76d7ce9a-58f9-4227-9ce6-18dcc353422d" providerId="ADAL" clId="{9DCB58E6-2F3B-4B75-9615-CBDA9A683241}" dt="2024-09-05T18:56:21.218" v="3222" actId="478"/>
          <ac:spMkLst>
            <pc:docMk/>
            <pc:sldMk cId="2570271566" sldId="1101"/>
            <ac:spMk id="6" creationId="{483CC351-4B57-9375-33DB-2D84C3807A84}"/>
          </ac:spMkLst>
        </pc:spChg>
        <pc:spChg chg="del">
          <ac:chgData name="Jana Lu" userId="76d7ce9a-58f9-4227-9ce6-18dcc353422d" providerId="ADAL" clId="{9DCB58E6-2F3B-4B75-9615-CBDA9A683241}" dt="2024-09-05T18:56:21.218" v="3222" actId="478"/>
          <ac:spMkLst>
            <pc:docMk/>
            <pc:sldMk cId="2570271566" sldId="1101"/>
            <ac:spMk id="7" creationId="{C23CE0E2-CB65-E7C8-68D9-DFCD51FA3166}"/>
          </ac:spMkLst>
        </pc:spChg>
        <pc:spChg chg="del">
          <ac:chgData name="Jana Lu" userId="76d7ce9a-58f9-4227-9ce6-18dcc353422d" providerId="ADAL" clId="{9DCB58E6-2F3B-4B75-9615-CBDA9A683241}" dt="2024-09-05T18:56:21.218" v="3222" actId="478"/>
          <ac:spMkLst>
            <pc:docMk/>
            <pc:sldMk cId="2570271566" sldId="1101"/>
            <ac:spMk id="8" creationId="{AF663A25-571B-238C-B209-6260E570241C}"/>
          </ac:spMkLst>
        </pc:spChg>
        <pc:spChg chg="del">
          <ac:chgData name="Jana Lu" userId="76d7ce9a-58f9-4227-9ce6-18dcc353422d" providerId="ADAL" clId="{9DCB58E6-2F3B-4B75-9615-CBDA9A683241}" dt="2024-09-05T18:56:21.218" v="3222" actId="478"/>
          <ac:spMkLst>
            <pc:docMk/>
            <pc:sldMk cId="2570271566" sldId="1101"/>
            <ac:spMk id="9" creationId="{DF99A706-E951-94E1-6422-9FEEFE6BB68D}"/>
          </ac:spMkLst>
        </pc:spChg>
        <pc:spChg chg="del">
          <ac:chgData name="Jana Lu" userId="76d7ce9a-58f9-4227-9ce6-18dcc353422d" providerId="ADAL" clId="{9DCB58E6-2F3B-4B75-9615-CBDA9A683241}" dt="2024-09-05T18:56:21.218" v="3222" actId="478"/>
          <ac:spMkLst>
            <pc:docMk/>
            <pc:sldMk cId="2570271566" sldId="1101"/>
            <ac:spMk id="10" creationId="{836C8675-6B54-9F20-6362-64C7C19B58F4}"/>
          </ac:spMkLst>
        </pc:spChg>
        <pc:spChg chg="del">
          <ac:chgData name="Jana Lu" userId="76d7ce9a-58f9-4227-9ce6-18dcc353422d" providerId="ADAL" clId="{9DCB58E6-2F3B-4B75-9615-CBDA9A683241}" dt="2024-09-05T18:56:21.218" v="3222" actId="478"/>
          <ac:spMkLst>
            <pc:docMk/>
            <pc:sldMk cId="2570271566" sldId="1101"/>
            <ac:spMk id="11" creationId="{E21957CC-835E-3CDC-9696-B69665F17C2B}"/>
          </ac:spMkLst>
        </pc:spChg>
        <pc:spChg chg="del">
          <ac:chgData name="Jana Lu" userId="76d7ce9a-58f9-4227-9ce6-18dcc353422d" providerId="ADAL" clId="{9DCB58E6-2F3B-4B75-9615-CBDA9A683241}" dt="2024-09-05T18:56:21.218" v="3222" actId="478"/>
          <ac:spMkLst>
            <pc:docMk/>
            <pc:sldMk cId="2570271566" sldId="1101"/>
            <ac:spMk id="12" creationId="{01999EDD-0CD5-F0B9-F262-BFA162C9DAD8}"/>
          </ac:spMkLst>
        </pc:spChg>
        <pc:spChg chg="del">
          <ac:chgData name="Jana Lu" userId="76d7ce9a-58f9-4227-9ce6-18dcc353422d" providerId="ADAL" clId="{9DCB58E6-2F3B-4B75-9615-CBDA9A683241}" dt="2024-09-05T18:56:21.218" v="3222" actId="478"/>
          <ac:spMkLst>
            <pc:docMk/>
            <pc:sldMk cId="2570271566" sldId="1101"/>
            <ac:spMk id="13" creationId="{BEECA8B5-77AF-54A1-82A7-7BF09C447E80}"/>
          </ac:spMkLst>
        </pc:spChg>
        <pc:spChg chg="del">
          <ac:chgData name="Jana Lu" userId="76d7ce9a-58f9-4227-9ce6-18dcc353422d" providerId="ADAL" clId="{9DCB58E6-2F3B-4B75-9615-CBDA9A683241}" dt="2024-09-05T18:56:21.218" v="3222" actId="478"/>
          <ac:spMkLst>
            <pc:docMk/>
            <pc:sldMk cId="2570271566" sldId="1101"/>
            <ac:spMk id="14" creationId="{4B887402-3E4E-0908-FF50-C24D23E18F6B}"/>
          </ac:spMkLst>
        </pc:spChg>
        <pc:spChg chg="del">
          <ac:chgData name="Jana Lu" userId="76d7ce9a-58f9-4227-9ce6-18dcc353422d" providerId="ADAL" clId="{9DCB58E6-2F3B-4B75-9615-CBDA9A683241}" dt="2024-09-05T18:56:21.218" v="3222" actId="478"/>
          <ac:spMkLst>
            <pc:docMk/>
            <pc:sldMk cId="2570271566" sldId="1101"/>
            <ac:spMk id="15" creationId="{4D5600C3-1DF3-0979-845E-F17D151C2AAB}"/>
          </ac:spMkLst>
        </pc:spChg>
        <pc:spChg chg="del">
          <ac:chgData name="Jana Lu" userId="76d7ce9a-58f9-4227-9ce6-18dcc353422d" providerId="ADAL" clId="{9DCB58E6-2F3B-4B75-9615-CBDA9A683241}" dt="2024-09-05T18:56:21.218" v="3222" actId="478"/>
          <ac:spMkLst>
            <pc:docMk/>
            <pc:sldMk cId="2570271566" sldId="1101"/>
            <ac:spMk id="16" creationId="{07B7C222-8C0E-0258-23F5-230B51BF5AA2}"/>
          </ac:spMkLst>
        </pc:spChg>
        <pc:spChg chg="del">
          <ac:chgData name="Jana Lu" userId="76d7ce9a-58f9-4227-9ce6-18dcc353422d" providerId="ADAL" clId="{9DCB58E6-2F3B-4B75-9615-CBDA9A683241}" dt="2024-09-05T18:56:21.218" v="3222" actId="478"/>
          <ac:spMkLst>
            <pc:docMk/>
            <pc:sldMk cId="2570271566" sldId="1101"/>
            <ac:spMk id="17" creationId="{55D32814-EBA5-DCB0-D08A-D0F17FCA3452}"/>
          </ac:spMkLst>
        </pc:spChg>
        <pc:spChg chg="del">
          <ac:chgData name="Jana Lu" userId="76d7ce9a-58f9-4227-9ce6-18dcc353422d" providerId="ADAL" clId="{9DCB58E6-2F3B-4B75-9615-CBDA9A683241}" dt="2024-09-05T18:56:21.218" v="3222" actId="478"/>
          <ac:spMkLst>
            <pc:docMk/>
            <pc:sldMk cId="2570271566" sldId="1101"/>
            <ac:spMk id="18" creationId="{6484370A-F71F-33FF-E23D-93700207C786}"/>
          </ac:spMkLst>
        </pc:spChg>
        <pc:spChg chg="del">
          <ac:chgData name="Jana Lu" userId="76d7ce9a-58f9-4227-9ce6-18dcc353422d" providerId="ADAL" clId="{9DCB58E6-2F3B-4B75-9615-CBDA9A683241}" dt="2024-09-05T18:56:21.218" v="3222" actId="478"/>
          <ac:spMkLst>
            <pc:docMk/>
            <pc:sldMk cId="2570271566" sldId="1101"/>
            <ac:spMk id="19" creationId="{2E405AF2-547B-AF0F-986B-831BDDD21B10}"/>
          </ac:spMkLst>
        </pc:spChg>
        <pc:spChg chg="del">
          <ac:chgData name="Jana Lu" userId="76d7ce9a-58f9-4227-9ce6-18dcc353422d" providerId="ADAL" clId="{9DCB58E6-2F3B-4B75-9615-CBDA9A683241}" dt="2024-09-05T18:56:21.218" v="3222" actId="478"/>
          <ac:spMkLst>
            <pc:docMk/>
            <pc:sldMk cId="2570271566" sldId="1101"/>
            <ac:spMk id="20" creationId="{43EB5C13-282C-6162-34C5-93D724DF67F8}"/>
          </ac:spMkLst>
        </pc:spChg>
        <pc:spChg chg="del">
          <ac:chgData name="Jana Lu" userId="76d7ce9a-58f9-4227-9ce6-18dcc353422d" providerId="ADAL" clId="{9DCB58E6-2F3B-4B75-9615-CBDA9A683241}" dt="2024-09-05T18:56:21.218" v="3222" actId="478"/>
          <ac:spMkLst>
            <pc:docMk/>
            <pc:sldMk cId="2570271566" sldId="1101"/>
            <ac:spMk id="21" creationId="{69B4B77F-D9C4-8583-3890-3C1A656C1A0D}"/>
          </ac:spMkLst>
        </pc:spChg>
        <pc:spChg chg="del">
          <ac:chgData name="Jana Lu" userId="76d7ce9a-58f9-4227-9ce6-18dcc353422d" providerId="ADAL" clId="{9DCB58E6-2F3B-4B75-9615-CBDA9A683241}" dt="2024-09-05T18:56:21.218" v="3222" actId="478"/>
          <ac:spMkLst>
            <pc:docMk/>
            <pc:sldMk cId="2570271566" sldId="1101"/>
            <ac:spMk id="22" creationId="{BA5E9DC0-B5C1-A286-FAD7-F5C8F84E980B}"/>
          </ac:spMkLst>
        </pc:spChg>
        <pc:spChg chg="del">
          <ac:chgData name="Jana Lu" userId="76d7ce9a-58f9-4227-9ce6-18dcc353422d" providerId="ADAL" clId="{9DCB58E6-2F3B-4B75-9615-CBDA9A683241}" dt="2024-09-05T18:56:21.218" v="3222" actId="478"/>
          <ac:spMkLst>
            <pc:docMk/>
            <pc:sldMk cId="2570271566" sldId="1101"/>
            <ac:spMk id="23" creationId="{7AE1FDDB-A34A-17BB-8666-8092AE514710}"/>
          </ac:spMkLst>
        </pc:spChg>
        <pc:spChg chg="ord">
          <ac:chgData name="Jana Lu" userId="76d7ce9a-58f9-4227-9ce6-18dcc353422d" providerId="ADAL" clId="{9DCB58E6-2F3B-4B75-9615-CBDA9A683241}" dt="2024-09-05T19:32:44.502" v="5617" actId="13244"/>
          <ac:spMkLst>
            <pc:docMk/>
            <pc:sldMk cId="2570271566" sldId="1101"/>
            <ac:spMk id="24" creationId="{65036563-29EF-3A01-94D4-6064BF0F11A5}"/>
          </ac:spMkLst>
        </pc:spChg>
        <pc:picChg chg="del mod">
          <ac:chgData name="Jana Lu" userId="76d7ce9a-58f9-4227-9ce6-18dcc353422d" providerId="ADAL" clId="{9DCB58E6-2F3B-4B75-9615-CBDA9A683241}" dt="2024-09-05T17:31:28.098" v="10" actId="478"/>
          <ac:picMkLst>
            <pc:docMk/>
            <pc:sldMk cId="2570271566" sldId="1101"/>
            <ac:picMk id="25" creationId="{20B86672-A5C0-F650-AA05-CDCE002690AD}"/>
          </ac:picMkLst>
        </pc:picChg>
        <pc:picChg chg="mod ord">
          <ac:chgData name="Jana Lu" userId="76d7ce9a-58f9-4227-9ce6-18dcc353422d" providerId="ADAL" clId="{9DCB58E6-2F3B-4B75-9615-CBDA9A683241}" dt="2024-09-05T19:32:39.109" v="5616" actId="13244"/>
          <ac:picMkLst>
            <pc:docMk/>
            <pc:sldMk cId="2570271566" sldId="1101"/>
            <ac:picMk id="26" creationId="{1DB30EE4-49BA-7AE5-A329-890D3B48F3AD}"/>
          </ac:picMkLst>
        </pc:picChg>
        <pc:picChg chg="mod ord">
          <ac:chgData name="Jana Lu" userId="76d7ce9a-58f9-4227-9ce6-18dcc353422d" providerId="ADAL" clId="{9DCB58E6-2F3B-4B75-9615-CBDA9A683241}" dt="2024-09-05T19:32:19.441" v="5613" actId="13244"/>
          <ac:picMkLst>
            <pc:docMk/>
            <pc:sldMk cId="2570271566" sldId="1101"/>
            <ac:picMk id="27" creationId="{5FE4C6D0-9BC7-77E0-D303-B77BF880DB06}"/>
          </ac:picMkLst>
        </pc:picChg>
        <pc:picChg chg="mod">
          <ac:chgData name="Jana Lu" userId="76d7ce9a-58f9-4227-9ce6-18dcc353422d" providerId="ADAL" clId="{9DCB58E6-2F3B-4B75-9615-CBDA9A683241}" dt="2024-09-05T19:06:34.580" v="4167" actId="962"/>
          <ac:picMkLst>
            <pc:docMk/>
            <pc:sldMk cId="2570271566" sldId="1101"/>
            <ac:picMk id="28" creationId="{470763EF-0D17-12AA-9C3D-3D7C6914D53B}"/>
          </ac:picMkLst>
        </pc:picChg>
        <pc:picChg chg="mod ord">
          <ac:chgData name="Jana Lu" userId="76d7ce9a-58f9-4227-9ce6-18dcc353422d" providerId="ADAL" clId="{9DCB58E6-2F3B-4B75-9615-CBDA9A683241}" dt="2024-09-05T19:32:46.495" v="5618" actId="13244"/>
          <ac:picMkLst>
            <pc:docMk/>
            <pc:sldMk cId="2570271566" sldId="1101"/>
            <ac:picMk id="30" creationId="{8FEC119B-BAF2-DEAD-09A4-B645311F6C4C}"/>
          </ac:picMkLst>
        </pc:picChg>
        <pc:picChg chg="add mod">
          <ac:chgData name="Jana Lu" userId="76d7ce9a-58f9-4227-9ce6-18dcc353422d" providerId="ADAL" clId="{9DCB58E6-2F3B-4B75-9615-CBDA9A683241}" dt="2024-09-05T19:01:12.002" v="3973" actId="962"/>
          <ac:picMkLst>
            <pc:docMk/>
            <pc:sldMk cId="2570271566" sldId="1101"/>
            <ac:picMk id="31" creationId="{21BFDA3B-43FA-6B7B-D3B2-FB0DFFCAD8A5}"/>
          </ac:picMkLst>
        </pc:picChg>
      </pc:sldChg>
      <pc:sldChg chg="addSp delSp modSp mod delCm modCm modNotesTx">
        <pc:chgData name="Jana Lu" userId="76d7ce9a-58f9-4227-9ce6-18dcc353422d" providerId="ADAL" clId="{9DCB58E6-2F3B-4B75-9615-CBDA9A683241}" dt="2024-09-05T19:09:01.879" v="4325" actId="13244"/>
        <pc:sldMkLst>
          <pc:docMk/>
          <pc:sldMk cId="3905985708" sldId="1102"/>
        </pc:sldMkLst>
        <pc:spChg chg="del">
          <ac:chgData name="Jana Lu" userId="76d7ce9a-58f9-4227-9ce6-18dcc353422d" providerId="ADAL" clId="{9DCB58E6-2F3B-4B75-9615-CBDA9A683241}" dt="2024-09-05T19:07:16.196" v="4172" actId="478"/>
          <ac:spMkLst>
            <pc:docMk/>
            <pc:sldMk cId="3905985708" sldId="1102"/>
            <ac:spMk id="4" creationId="{90BBEEFD-05D9-5096-D186-74314ED9EEF1}"/>
          </ac:spMkLst>
        </pc:spChg>
        <pc:spChg chg="del">
          <ac:chgData name="Jana Lu" userId="76d7ce9a-58f9-4227-9ce6-18dcc353422d" providerId="ADAL" clId="{9DCB58E6-2F3B-4B75-9615-CBDA9A683241}" dt="2024-09-05T19:07:16.196" v="4172" actId="478"/>
          <ac:spMkLst>
            <pc:docMk/>
            <pc:sldMk cId="3905985708" sldId="1102"/>
            <ac:spMk id="5" creationId="{EF25025A-052F-441B-FE0A-11A2770886F4}"/>
          </ac:spMkLst>
        </pc:spChg>
        <pc:spChg chg="del">
          <ac:chgData name="Jana Lu" userId="76d7ce9a-58f9-4227-9ce6-18dcc353422d" providerId="ADAL" clId="{9DCB58E6-2F3B-4B75-9615-CBDA9A683241}" dt="2024-09-05T19:07:16.196" v="4172" actId="478"/>
          <ac:spMkLst>
            <pc:docMk/>
            <pc:sldMk cId="3905985708" sldId="1102"/>
            <ac:spMk id="6" creationId="{4FEDD6FF-61E7-2A1F-F056-E360304F35EA}"/>
          </ac:spMkLst>
        </pc:spChg>
        <pc:spChg chg="del">
          <ac:chgData name="Jana Lu" userId="76d7ce9a-58f9-4227-9ce6-18dcc353422d" providerId="ADAL" clId="{9DCB58E6-2F3B-4B75-9615-CBDA9A683241}" dt="2024-09-05T19:07:16.196" v="4172" actId="478"/>
          <ac:spMkLst>
            <pc:docMk/>
            <pc:sldMk cId="3905985708" sldId="1102"/>
            <ac:spMk id="7" creationId="{CB568655-E948-2805-C146-F6DB54CA8E67}"/>
          </ac:spMkLst>
        </pc:spChg>
        <pc:spChg chg="del">
          <ac:chgData name="Jana Lu" userId="76d7ce9a-58f9-4227-9ce6-18dcc353422d" providerId="ADAL" clId="{9DCB58E6-2F3B-4B75-9615-CBDA9A683241}" dt="2024-09-05T19:07:16.196" v="4172" actId="478"/>
          <ac:spMkLst>
            <pc:docMk/>
            <pc:sldMk cId="3905985708" sldId="1102"/>
            <ac:spMk id="8" creationId="{8D2412F7-42D5-5201-8BAC-026B049F7637}"/>
          </ac:spMkLst>
        </pc:spChg>
        <pc:spChg chg="del">
          <ac:chgData name="Jana Lu" userId="76d7ce9a-58f9-4227-9ce6-18dcc353422d" providerId="ADAL" clId="{9DCB58E6-2F3B-4B75-9615-CBDA9A683241}" dt="2024-09-05T19:07:16.196" v="4172" actId="478"/>
          <ac:spMkLst>
            <pc:docMk/>
            <pc:sldMk cId="3905985708" sldId="1102"/>
            <ac:spMk id="9" creationId="{FDC932CA-6A35-3EE1-05A3-601E6745FAD5}"/>
          </ac:spMkLst>
        </pc:spChg>
        <pc:spChg chg="del">
          <ac:chgData name="Jana Lu" userId="76d7ce9a-58f9-4227-9ce6-18dcc353422d" providerId="ADAL" clId="{9DCB58E6-2F3B-4B75-9615-CBDA9A683241}" dt="2024-09-05T19:07:16.196" v="4172" actId="478"/>
          <ac:spMkLst>
            <pc:docMk/>
            <pc:sldMk cId="3905985708" sldId="1102"/>
            <ac:spMk id="10" creationId="{1E1404FC-3979-7C92-59D4-06CB9751C5FE}"/>
          </ac:spMkLst>
        </pc:spChg>
        <pc:spChg chg="del">
          <ac:chgData name="Jana Lu" userId="76d7ce9a-58f9-4227-9ce6-18dcc353422d" providerId="ADAL" clId="{9DCB58E6-2F3B-4B75-9615-CBDA9A683241}" dt="2024-09-05T19:07:16.196" v="4172" actId="478"/>
          <ac:spMkLst>
            <pc:docMk/>
            <pc:sldMk cId="3905985708" sldId="1102"/>
            <ac:spMk id="11" creationId="{A9B9A936-129A-3C8A-FB2D-B11494A82D35}"/>
          </ac:spMkLst>
        </pc:spChg>
        <pc:spChg chg="del">
          <ac:chgData name="Jana Lu" userId="76d7ce9a-58f9-4227-9ce6-18dcc353422d" providerId="ADAL" clId="{9DCB58E6-2F3B-4B75-9615-CBDA9A683241}" dt="2024-09-05T19:07:16.196" v="4172" actId="478"/>
          <ac:spMkLst>
            <pc:docMk/>
            <pc:sldMk cId="3905985708" sldId="1102"/>
            <ac:spMk id="12" creationId="{AA4A3261-FCDE-FB79-612B-4547CD00B1E4}"/>
          </ac:spMkLst>
        </pc:spChg>
        <pc:spChg chg="del">
          <ac:chgData name="Jana Lu" userId="76d7ce9a-58f9-4227-9ce6-18dcc353422d" providerId="ADAL" clId="{9DCB58E6-2F3B-4B75-9615-CBDA9A683241}" dt="2024-09-05T19:07:16.196" v="4172" actId="478"/>
          <ac:spMkLst>
            <pc:docMk/>
            <pc:sldMk cId="3905985708" sldId="1102"/>
            <ac:spMk id="13" creationId="{FB856DDB-43D0-8083-98F4-4DB44F652BE3}"/>
          </ac:spMkLst>
        </pc:spChg>
        <pc:spChg chg="del">
          <ac:chgData name="Jana Lu" userId="76d7ce9a-58f9-4227-9ce6-18dcc353422d" providerId="ADAL" clId="{9DCB58E6-2F3B-4B75-9615-CBDA9A683241}" dt="2024-09-05T19:07:16.196" v="4172" actId="478"/>
          <ac:spMkLst>
            <pc:docMk/>
            <pc:sldMk cId="3905985708" sldId="1102"/>
            <ac:spMk id="14" creationId="{4C6B25BA-89FD-1213-E33D-44A0C30FF769}"/>
          </ac:spMkLst>
        </pc:spChg>
        <pc:spChg chg="del">
          <ac:chgData name="Jana Lu" userId="76d7ce9a-58f9-4227-9ce6-18dcc353422d" providerId="ADAL" clId="{9DCB58E6-2F3B-4B75-9615-CBDA9A683241}" dt="2024-09-05T19:07:16.196" v="4172" actId="478"/>
          <ac:spMkLst>
            <pc:docMk/>
            <pc:sldMk cId="3905985708" sldId="1102"/>
            <ac:spMk id="15" creationId="{8CF6F4DD-05BC-C362-7585-D77EC58D1D45}"/>
          </ac:spMkLst>
        </pc:spChg>
        <pc:spChg chg="del">
          <ac:chgData name="Jana Lu" userId="76d7ce9a-58f9-4227-9ce6-18dcc353422d" providerId="ADAL" clId="{9DCB58E6-2F3B-4B75-9615-CBDA9A683241}" dt="2024-09-05T19:07:16.196" v="4172" actId="478"/>
          <ac:spMkLst>
            <pc:docMk/>
            <pc:sldMk cId="3905985708" sldId="1102"/>
            <ac:spMk id="16" creationId="{5A35E943-778D-0455-B727-92F82E314EF3}"/>
          </ac:spMkLst>
        </pc:spChg>
        <pc:spChg chg="del">
          <ac:chgData name="Jana Lu" userId="76d7ce9a-58f9-4227-9ce6-18dcc353422d" providerId="ADAL" clId="{9DCB58E6-2F3B-4B75-9615-CBDA9A683241}" dt="2024-09-05T19:07:16.196" v="4172" actId="478"/>
          <ac:spMkLst>
            <pc:docMk/>
            <pc:sldMk cId="3905985708" sldId="1102"/>
            <ac:spMk id="17" creationId="{5008C8D7-8DF6-81AD-6E60-71C6DAE69ED5}"/>
          </ac:spMkLst>
        </pc:spChg>
        <pc:spChg chg="del">
          <ac:chgData name="Jana Lu" userId="76d7ce9a-58f9-4227-9ce6-18dcc353422d" providerId="ADAL" clId="{9DCB58E6-2F3B-4B75-9615-CBDA9A683241}" dt="2024-09-05T19:07:16.196" v="4172" actId="478"/>
          <ac:spMkLst>
            <pc:docMk/>
            <pc:sldMk cId="3905985708" sldId="1102"/>
            <ac:spMk id="18" creationId="{3A64AE14-6328-3802-2E70-B7BA1E1E9CB7}"/>
          </ac:spMkLst>
        </pc:spChg>
        <pc:spChg chg="del">
          <ac:chgData name="Jana Lu" userId="76d7ce9a-58f9-4227-9ce6-18dcc353422d" providerId="ADAL" clId="{9DCB58E6-2F3B-4B75-9615-CBDA9A683241}" dt="2024-09-05T19:07:16.196" v="4172" actId="478"/>
          <ac:spMkLst>
            <pc:docMk/>
            <pc:sldMk cId="3905985708" sldId="1102"/>
            <ac:spMk id="19" creationId="{BDA502FB-81C0-C7D6-26B6-31CE12196B1F}"/>
          </ac:spMkLst>
        </pc:spChg>
        <pc:spChg chg="del">
          <ac:chgData name="Jana Lu" userId="76d7ce9a-58f9-4227-9ce6-18dcc353422d" providerId="ADAL" clId="{9DCB58E6-2F3B-4B75-9615-CBDA9A683241}" dt="2024-09-05T19:07:16.196" v="4172" actId="478"/>
          <ac:spMkLst>
            <pc:docMk/>
            <pc:sldMk cId="3905985708" sldId="1102"/>
            <ac:spMk id="20" creationId="{AC34B88B-59FD-8F1E-A15D-BE2328BAC971}"/>
          </ac:spMkLst>
        </pc:spChg>
        <pc:spChg chg="del">
          <ac:chgData name="Jana Lu" userId="76d7ce9a-58f9-4227-9ce6-18dcc353422d" providerId="ADAL" clId="{9DCB58E6-2F3B-4B75-9615-CBDA9A683241}" dt="2024-09-05T19:07:16.196" v="4172" actId="478"/>
          <ac:spMkLst>
            <pc:docMk/>
            <pc:sldMk cId="3905985708" sldId="1102"/>
            <ac:spMk id="21" creationId="{5E4D99FA-1A62-1766-F696-99144A2F20FB}"/>
          </ac:spMkLst>
        </pc:spChg>
        <pc:spChg chg="del">
          <ac:chgData name="Jana Lu" userId="76d7ce9a-58f9-4227-9ce6-18dcc353422d" providerId="ADAL" clId="{9DCB58E6-2F3B-4B75-9615-CBDA9A683241}" dt="2024-09-05T19:07:16.196" v="4172" actId="478"/>
          <ac:spMkLst>
            <pc:docMk/>
            <pc:sldMk cId="3905985708" sldId="1102"/>
            <ac:spMk id="22" creationId="{B515528E-0F18-8B09-4CA3-79A668E0A989}"/>
          </ac:spMkLst>
        </pc:spChg>
        <pc:spChg chg="del">
          <ac:chgData name="Jana Lu" userId="76d7ce9a-58f9-4227-9ce6-18dcc353422d" providerId="ADAL" clId="{9DCB58E6-2F3B-4B75-9615-CBDA9A683241}" dt="2024-09-05T19:07:16.196" v="4172" actId="478"/>
          <ac:spMkLst>
            <pc:docMk/>
            <pc:sldMk cId="3905985708" sldId="1102"/>
            <ac:spMk id="23" creationId="{78BBDC44-E2E4-2D98-FF0F-0686C881066B}"/>
          </ac:spMkLst>
        </pc:spChg>
        <pc:spChg chg="ord">
          <ac:chgData name="Jana Lu" userId="76d7ce9a-58f9-4227-9ce6-18dcc353422d" providerId="ADAL" clId="{9DCB58E6-2F3B-4B75-9615-CBDA9A683241}" dt="2024-09-05T19:08:59.798" v="4324" actId="13244"/>
          <ac:spMkLst>
            <pc:docMk/>
            <pc:sldMk cId="3905985708" sldId="1102"/>
            <ac:spMk id="24" creationId="{4CE176E8-2C96-9FE1-2339-E72B932872A1}"/>
          </ac:spMkLst>
        </pc:spChg>
        <pc:picChg chg="add mod ord">
          <ac:chgData name="Jana Lu" userId="76d7ce9a-58f9-4227-9ce6-18dcc353422d" providerId="ADAL" clId="{9DCB58E6-2F3B-4B75-9615-CBDA9A683241}" dt="2024-09-05T19:08:55.447" v="4323" actId="13244"/>
          <ac:picMkLst>
            <pc:docMk/>
            <pc:sldMk cId="3905985708" sldId="1102"/>
            <ac:picMk id="26" creationId="{8A0AA22A-4B19-688A-AB53-78B381B5336D}"/>
          </ac:picMkLst>
        </pc:picChg>
        <pc:picChg chg="mod ord">
          <ac:chgData name="Jana Lu" userId="76d7ce9a-58f9-4227-9ce6-18dcc353422d" providerId="ADAL" clId="{9DCB58E6-2F3B-4B75-9615-CBDA9A683241}" dt="2024-09-05T19:09:01.879" v="4325" actId="13244"/>
          <ac:picMkLst>
            <pc:docMk/>
            <pc:sldMk cId="3905985708" sldId="1102"/>
            <ac:picMk id="27" creationId="{800A49C3-BCC2-69C4-F734-A13E4AAD634F}"/>
          </ac:picMkLst>
        </pc:picChg>
        <pc:picChg chg="del">
          <ac:chgData name="Jana Lu" userId="76d7ce9a-58f9-4227-9ce6-18dcc353422d" providerId="ADAL" clId="{9DCB58E6-2F3B-4B75-9615-CBDA9A683241}" dt="2024-09-05T19:07:06.271" v="4168" actId="478"/>
          <ac:picMkLst>
            <pc:docMk/>
            <pc:sldMk cId="3905985708" sldId="1102"/>
            <ac:picMk id="2052" creationId="{0C77164F-E7D7-ABA2-87A9-ABAEE239FD69}"/>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9DCB58E6-2F3B-4B75-9615-CBDA9A683241}" dt="2024-09-05T19:07:11.263" v="4171"/>
              <pc2:cmMkLst xmlns:pc2="http://schemas.microsoft.com/office/powerpoint/2019/9/main/command">
                <pc:docMk/>
                <pc:sldMk cId="3905985708" sldId="1102"/>
                <pc2:cmMk id="{1235C879-DC37-4A04-9F25-BA29CF7539F7}"/>
              </pc2:cmMkLst>
            </pc226:cmChg>
          </p:ext>
        </pc:extLst>
      </pc:sldChg>
      <pc:sldChg chg="delSp modSp mod">
        <pc:chgData name="Jana Lu" userId="76d7ce9a-58f9-4227-9ce6-18dcc353422d" providerId="ADAL" clId="{9DCB58E6-2F3B-4B75-9615-CBDA9A683241}" dt="2024-09-05T19:10:24.055" v="4667" actId="1035"/>
        <pc:sldMkLst>
          <pc:docMk/>
          <pc:sldMk cId="3905754449" sldId="1103"/>
        </pc:sldMkLst>
        <pc:spChg chg="mod">
          <ac:chgData name="Jana Lu" userId="76d7ce9a-58f9-4227-9ce6-18dcc353422d" providerId="ADAL" clId="{9DCB58E6-2F3B-4B75-9615-CBDA9A683241}" dt="2024-09-05T19:10:24.055" v="4667" actId="1035"/>
          <ac:spMkLst>
            <pc:docMk/>
            <pc:sldMk cId="3905754449" sldId="1103"/>
            <ac:spMk id="4" creationId="{3ACF4E8E-45EE-D568-F216-796F86C8CF38}"/>
          </ac:spMkLst>
        </pc:spChg>
        <pc:spChg chg="del">
          <ac:chgData name="Jana Lu" userId="76d7ce9a-58f9-4227-9ce6-18dcc353422d" providerId="ADAL" clId="{9DCB58E6-2F3B-4B75-9615-CBDA9A683241}" dt="2024-09-05T19:09:11.604" v="4326" actId="478"/>
          <ac:spMkLst>
            <pc:docMk/>
            <pc:sldMk cId="3905754449" sldId="1103"/>
            <ac:spMk id="5" creationId="{1CE88F88-F364-3E3D-DD8F-1DC7FB763EB0}"/>
          </ac:spMkLst>
        </pc:spChg>
        <pc:spChg chg="del">
          <ac:chgData name="Jana Lu" userId="76d7ce9a-58f9-4227-9ce6-18dcc353422d" providerId="ADAL" clId="{9DCB58E6-2F3B-4B75-9615-CBDA9A683241}" dt="2024-09-05T19:09:11.604" v="4326" actId="478"/>
          <ac:spMkLst>
            <pc:docMk/>
            <pc:sldMk cId="3905754449" sldId="1103"/>
            <ac:spMk id="6" creationId="{34B72105-139F-542B-4720-CF0BCBD1F028}"/>
          </ac:spMkLst>
        </pc:spChg>
        <pc:spChg chg="del">
          <ac:chgData name="Jana Lu" userId="76d7ce9a-58f9-4227-9ce6-18dcc353422d" providerId="ADAL" clId="{9DCB58E6-2F3B-4B75-9615-CBDA9A683241}" dt="2024-09-05T19:09:11.604" v="4326" actId="478"/>
          <ac:spMkLst>
            <pc:docMk/>
            <pc:sldMk cId="3905754449" sldId="1103"/>
            <ac:spMk id="7" creationId="{435A983E-5347-EF46-0F0F-041F329004D7}"/>
          </ac:spMkLst>
        </pc:spChg>
        <pc:spChg chg="del">
          <ac:chgData name="Jana Lu" userId="76d7ce9a-58f9-4227-9ce6-18dcc353422d" providerId="ADAL" clId="{9DCB58E6-2F3B-4B75-9615-CBDA9A683241}" dt="2024-09-05T19:09:11.604" v="4326" actId="478"/>
          <ac:spMkLst>
            <pc:docMk/>
            <pc:sldMk cId="3905754449" sldId="1103"/>
            <ac:spMk id="8" creationId="{BFB5D855-0C1A-5159-0C3A-BDBB9722BA7D}"/>
          </ac:spMkLst>
        </pc:spChg>
        <pc:spChg chg="del">
          <ac:chgData name="Jana Lu" userId="76d7ce9a-58f9-4227-9ce6-18dcc353422d" providerId="ADAL" clId="{9DCB58E6-2F3B-4B75-9615-CBDA9A683241}" dt="2024-09-05T19:09:11.604" v="4326" actId="478"/>
          <ac:spMkLst>
            <pc:docMk/>
            <pc:sldMk cId="3905754449" sldId="1103"/>
            <ac:spMk id="9" creationId="{4E502A99-F948-4AD9-AED7-47721E4C7B54}"/>
          </ac:spMkLst>
        </pc:spChg>
        <pc:spChg chg="del">
          <ac:chgData name="Jana Lu" userId="76d7ce9a-58f9-4227-9ce6-18dcc353422d" providerId="ADAL" clId="{9DCB58E6-2F3B-4B75-9615-CBDA9A683241}" dt="2024-09-05T19:09:11.604" v="4326" actId="478"/>
          <ac:spMkLst>
            <pc:docMk/>
            <pc:sldMk cId="3905754449" sldId="1103"/>
            <ac:spMk id="10" creationId="{E59EAE05-DC19-02C5-4C03-D56BE02F167F}"/>
          </ac:spMkLst>
        </pc:spChg>
        <pc:spChg chg="del">
          <ac:chgData name="Jana Lu" userId="76d7ce9a-58f9-4227-9ce6-18dcc353422d" providerId="ADAL" clId="{9DCB58E6-2F3B-4B75-9615-CBDA9A683241}" dt="2024-09-05T19:09:11.604" v="4326" actId="478"/>
          <ac:spMkLst>
            <pc:docMk/>
            <pc:sldMk cId="3905754449" sldId="1103"/>
            <ac:spMk id="11" creationId="{7C1326A0-2101-A02E-1AAE-B51F8D0F5112}"/>
          </ac:spMkLst>
        </pc:spChg>
        <pc:spChg chg="del">
          <ac:chgData name="Jana Lu" userId="76d7ce9a-58f9-4227-9ce6-18dcc353422d" providerId="ADAL" clId="{9DCB58E6-2F3B-4B75-9615-CBDA9A683241}" dt="2024-09-05T19:09:11.604" v="4326" actId="478"/>
          <ac:spMkLst>
            <pc:docMk/>
            <pc:sldMk cId="3905754449" sldId="1103"/>
            <ac:spMk id="12" creationId="{12905FF8-5848-B521-3086-D2D43D5C31AB}"/>
          </ac:spMkLst>
        </pc:spChg>
        <pc:spChg chg="del">
          <ac:chgData name="Jana Lu" userId="76d7ce9a-58f9-4227-9ce6-18dcc353422d" providerId="ADAL" clId="{9DCB58E6-2F3B-4B75-9615-CBDA9A683241}" dt="2024-09-05T19:09:11.604" v="4326" actId="478"/>
          <ac:spMkLst>
            <pc:docMk/>
            <pc:sldMk cId="3905754449" sldId="1103"/>
            <ac:spMk id="13" creationId="{38884DAA-9F33-E938-5BE6-67B7A2899D14}"/>
          </ac:spMkLst>
        </pc:spChg>
        <pc:spChg chg="del">
          <ac:chgData name="Jana Lu" userId="76d7ce9a-58f9-4227-9ce6-18dcc353422d" providerId="ADAL" clId="{9DCB58E6-2F3B-4B75-9615-CBDA9A683241}" dt="2024-09-05T19:09:11.604" v="4326" actId="478"/>
          <ac:spMkLst>
            <pc:docMk/>
            <pc:sldMk cId="3905754449" sldId="1103"/>
            <ac:spMk id="14" creationId="{7ABBFFB0-52A5-5A4C-7C96-1AD908C4E069}"/>
          </ac:spMkLst>
        </pc:spChg>
        <pc:spChg chg="del">
          <ac:chgData name="Jana Lu" userId="76d7ce9a-58f9-4227-9ce6-18dcc353422d" providerId="ADAL" clId="{9DCB58E6-2F3B-4B75-9615-CBDA9A683241}" dt="2024-09-05T19:09:11.604" v="4326" actId="478"/>
          <ac:spMkLst>
            <pc:docMk/>
            <pc:sldMk cId="3905754449" sldId="1103"/>
            <ac:spMk id="15" creationId="{DB394580-CAB0-4DAF-6CFC-9A7AD540C239}"/>
          </ac:spMkLst>
        </pc:spChg>
        <pc:spChg chg="del">
          <ac:chgData name="Jana Lu" userId="76d7ce9a-58f9-4227-9ce6-18dcc353422d" providerId="ADAL" clId="{9DCB58E6-2F3B-4B75-9615-CBDA9A683241}" dt="2024-09-05T19:09:11.604" v="4326" actId="478"/>
          <ac:spMkLst>
            <pc:docMk/>
            <pc:sldMk cId="3905754449" sldId="1103"/>
            <ac:spMk id="16" creationId="{1F778A9C-68C2-F508-229C-590A2519AD29}"/>
          </ac:spMkLst>
        </pc:spChg>
        <pc:spChg chg="del">
          <ac:chgData name="Jana Lu" userId="76d7ce9a-58f9-4227-9ce6-18dcc353422d" providerId="ADAL" clId="{9DCB58E6-2F3B-4B75-9615-CBDA9A683241}" dt="2024-09-05T19:09:11.604" v="4326" actId="478"/>
          <ac:spMkLst>
            <pc:docMk/>
            <pc:sldMk cId="3905754449" sldId="1103"/>
            <ac:spMk id="17" creationId="{514A8B06-E360-897F-A424-ECFEA6A32A73}"/>
          </ac:spMkLst>
        </pc:spChg>
        <pc:spChg chg="del">
          <ac:chgData name="Jana Lu" userId="76d7ce9a-58f9-4227-9ce6-18dcc353422d" providerId="ADAL" clId="{9DCB58E6-2F3B-4B75-9615-CBDA9A683241}" dt="2024-09-05T19:09:11.604" v="4326" actId="478"/>
          <ac:spMkLst>
            <pc:docMk/>
            <pc:sldMk cId="3905754449" sldId="1103"/>
            <ac:spMk id="18" creationId="{7685230E-ED24-EF39-E3E7-05501730BB46}"/>
          </ac:spMkLst>
        </pc:spChg>
        <pc:spChg chg="del">
          <ac:chgData name="Jana Lu" userId="76d7ce9a-58f9-4227-9ce6-18dcc353422d" providerId="ADAL" clId="{9DCB58E6-2F3B-4B75-9615-CBDA9A683241}" dt="2024-09-05T19:09:11.604" v="4326" actId="478"/>
          <ac:spMkLst>
            <pc:docMk/>
            <pc:sldMk cId="3905754449" sldId="1103"/>
            <ac:spMk id="19" creationId="{8C096D5A-80F0-BC53-9F91-1DE2E7A61FFD}"/>
          </ac:spMkLst>
        </pc:spChg>
        <pc:spChg chg="del">
          <ac:chgData name="Jana Lu" userId="76d7ce9a-58f9-4227-9ce6-18dcc353422d" providerId="ADAL" clId="{9DCB58E6-2F3B-4B75-9615-CBDA9A683241}" dt="2024-09-05T19:09:11.604" v="4326" actId="478"/>
          <ac:spMkLst>
            <pc:docMk/>
            <pc:sldMk cId="3905754449" sldId="1103"/>
            <ac:spMk id="20" creationId="{DFD1F440-625B-E354-FD10-42DDD5CF0327}"/>
          </ac:spMkLst>
        </pc:spChg>
        <pc:spChg chg="del">
          <ac:chgData name="Jana Lu" userId="76d7ce9a-58f9-4227-9ce6-18dcc353422d" providerId="ADAL" clId="{9DCB58E6-2F3B-4B75-9615-CBDA9A683241}" dt="2024-09-05T19:09:15.126" v="4327" actId="478"/>
          <ac:spMkLst>
            <pc:docMk/>
            <pc:sldMk cId="3905754449" sldId="1103"/>
            <ac:spMk id="21" creationId="{8F6B9117-0856-5AC5-EE1E-EE5E61EEB76D}"/>
          </ac:spMkLst>
        </pc:spChg>
        <pc:spChg chg="del">
          <ac:chgData name="Jana Lu" userId="76d7ce9a-58f9-4227-9ce6-18dcc353422d" providerId="ADAL" clId="{9DCB58E6-2F3B-4B75-9615-CBDA9A683241}" dt="2024-09-05T19:09:16.164" v="4328" actId="478"/>
          <ac:spMkLst>
            <pc:docMk/>
            <pc:sldMk cId="3905754449" sldId="1103"/>
            <ac:spMk id="22" creationId="{42A599CF-67D8-0BF6-69FE-A4706908C610}"/>
          </ac:spMkLst>
        </pc:spChg>
        <pc:spChg chg="del">
          <ac:chgData name="Jana Lu" userId="76d7ce9a-58f9-4227-9ce6-18dcc353422d" providerId="ADAL" clId="{9DCB58E6-2F3B-4B75-9615-CBDA9A683241}" dt="2024-09-05T19:09:16.928" v="4329" actId="478"/>
          <ac:spMkLst>
            <pc:docMk/>
            <pc:sldMk cId="3905754449" sldId="1103"/>
            <ac:spMk id="23" creationId="{9BB5F68A-DFDE-6BEC-E1BB-C1883F9A2418}"/>
          </ac:spMkLst>
        </pc:spChg>
        <pc:spChg chg="ord">
          <ac:chgData name="Jana Lu" userId="76d7ce9a-58f9-4227-9ce6-18dcc353422d" providerId="ADAL" clId="{9DCB58E6-2F3B-4B75-9615-CBDA9A683241}" dt="2024-09-05T19:10:12.628" v="4654" actId="13244"/>
          <ac:spMkLst>
            <pc:docMk/>
            <pc:sldMk cId="3905754449" sldId="1103"/>
            <ac:spMk id="24" creationId="{D83B9C42-78E1-40A6-EDB5-26089818247B}"/>
          </ac:spMkLst>
        </pc:spChg>
        <pc:picChg chg="mod ord">
          <ac:chgData name="Jana Lu" userId="76d7ce9a-58f9-4227-9ce6-18dcc353422d" providerId="ADAL" clId="{9DCB58E6-2F3B-4B75-9615-CBDA9A683241}" dt="2024-09-05T19:10:14.477" v="4655" actId="13244"/>
          <ac:picMkLst>
            <pc:docMk/>
            <pc:sldMk cId="3905754449" sldId="1103"/>
            <ac:picMk id="25" creationId="{5CE0142F-839A-156F-1E42-D2DFB909DD87}"/>
          </ac:picMkLst>
        </pc:picChg>
        <pc:picChg chg="mod">
          <ac:chgData name="Jana Lu" userId="76d7ce9a-58f9-4227-9ce6-18dcc353422d" providerId="ADAL" clId="{9DCB58E6-2F3B-4B75-9615-CBDA9A683241}" dt="2024-09-05T19:09:55.539" v="4653" actId="962"/>
          <ac:picMkLst>
            <pc:docMk/>
            <pc:sldMk cId="3905754449" sldId="1103"/>
            <ac:picMk id="26" creationId="{4EDFAF16-6162-2DB2-F231-8136BB0C6C0F}"/>
          </ac:picMkLst>
        </pc:picChg>
      </pc:sldChg>
      <pc:sldChg chg="addSp delSp modSp mod delCm">
        <pc:chgData name="Jana Lu" userId="76d7ce9a-58f9-4227-9ce6-18dcc353422d" providerId="ADAL" clId="{9DCB58E6-2F3B-4B75-9615-CBDA9A683241}" dt="2024-09-05T19:35:40.141" v="5663" actId="20577"/>
        <pc:sldMkLst>
          <pc:docMk/>
          <pc:sldMk cId="1172904503" sldId="1104"/>
        </pc:sldMkLst>
        <pc:spChg chg="mod">
          <ac:chgData name="Jana Lu" userId="76d7ce9a-58f9-4227-9ce6-18dcc353422d" providerId="ADAL" clId="{9DCB58E6-2F3B-4B75-9615-CBDA9A683241}" dt="2024-09-05T19:35:40.141" v="5663" actId="20577"/>
          <ac:spMkLst>
            <pc:docMk/>
            <pc:sldMk cId="1172904503" sldId="1104"/>
            <ac:spMk id="2" creationId="{C6C6FEC0-AA2B-02EF-7318-0BA8E4122C72}"/>
          </ac:spMkLst>
        </pc:spChg>
        <pc:spChg chg="del">
          <ac:chgData name="Jana Lu" userId="76d7ce9a-58f9-4227-9ce6-18dcc353422d" providerId="ADAL" clId="{9DCB58E6-2F3B-4B75-9615-CBDA9A683241}" dt="2024-09-05T19:11:39.677" v="4842" actId="478"/>
          <ac:spMkLst>
            <pc:docMk/>
            <pc:sldMk cId="1172904503" sldId="1104"/>
            <ac:spMk id="4" creationId="{8C6969B7-9627-F8B0-EDD0-E716136E4CF3}"/>
          </ac:spMkLst>
        </pc:spChg>
        <pc:spChg chg="del">
          <ac:chgData name="Jana Lu" userId="76d7ce9a-58f9-4227-9ce6-18dcc353422d" providerId="ADAL" clId="{9DCB58E6-2F3B-4B75-9615-CBDA9A683241}" dt="2024-09-05T19:11:39.677" v="4842" actId="478"/>
          <ac:spMkLst>
            <pc:docMk/>
            <pc:sldMk cId="1172904503" sldId="1104"/>
            <ac:spMk id="5" creationId="{1305570B-7B3B-E1A4-030B-8A2F2E3D29A9}"/>
          </ac:spMkLst>
        </pc:spChg>
        <pc:spChg chg="del">
          <ac:chgData name="Jana Lu" userId="76d7ce9a-58f9-4227-9ce6-18dcc353422d" providerId="ADAL" clId="{9DCB58E6-2F3B-4B75-9615-CBDA9A683241}" dt="2024-09-05T19:11:39.677" v="4842" actId="478"/>
          <ac:spMkLst>
            <pc:docMk/>
            <pc:sldMk cId="1172904503" sldId="1104"/>
            <ac:spMk id="6" creationId="{678F09EC-80DA-E97A-6542-04B5D3387F74}"/>
          </ac:spMkLst>
        </pc:spChg>
        <pc:spChg chg="del">
          <ac:chgData name="Jana Lu" userId="76d7ce9a-58f9-4227-9ce6-18dcc353422d" providerId="ADAL" clId="{9DCB58E6-2F3B-4B75-9615-CBDA9A683241}" dt="2024-09-05T19:11:39.677" v="4842" actId="478"/>
          <ac:spMkLst>
            <pc:docMk/>
            <pc:sldMk cId="1172904503" sldId="1104"/>
            <ac:spMk id="7" creationId="{51231DDF-7132-F4A0-D501-D0AF887A13FE}"/>
          </ac:spMkLst>
        </pc:spChg>
        <pc:spChg chg="del">
          <ac:chgData name="Jana Lu" userId="76d7ce9a-58f9-4227-9ce6-18dcc353422d" providerId="ADAL" clId="{9DCB58E6-2F3B-4B75-9615-CBDA9A683241}" dt="2024-09-05T19:11:39.677" v="4842" actId="478"/>
          <ac:spMkLst>
            <pc:docMk/>
            <pc:sldMk cId="1172904503" sldId="1104"/>
            <ac:spMk id="8" creationId="{7E29C5F5-5A92-4B89-F1E2-7425CAB2572E}"/>
          </ac:spMkLst>
        </pc:spChg>
        <pc:spChg chg="del">
          <ac:chgData name="Jana Lu" userId="76d7ce9a-58f9-4227-9ce6-18dcc353422d" providerId="ADAL" clId="{9DCB58E6-2F3B-4B75-9615-CBDA9A683241}" dt="2024-09-05T19:11:39.677" v="4842" actId="478"/>
          <ac:spMkLst>
            <pc:docMk/>
            <pc:sldMk cId="1172904503" sldId="1104"/>
            <ac:spMk id="9" creationId="{DFC45C63-53C8-0822-61AE-F858C41CFA46}"/>
          </ac:spMkLst>
        </pc:spChg>
        <pc:spChg chg="del">
          <ac:chgData name="Jana Lu" userId="76d7ce9a-58f9-4227-9ce6-18dcc353422d" providerId="ADAL" clId="{9DCB58E6-2F3B-4B75-9615-CBDA9A683241}" dt="2024-09-05T19:11:39.677" v="4842" actId="478"/>
          <ac:spMkLst>
            <pc:docMk/>
            <pc:sldMk cId="1172904503" sldId="1104"/>
            <ac:spMk id="10" creationId="{4474274F-AA99-6A53-0C86-BD824C777B50}"/>
          </ac:spMkLst>
        </pc:spChg>
        <pc:spChg chg="del">
          <ac:chgData name="Jana Lu" userId="76d7ce9a-58f9-4227-9ce6-18dcc353422d" providerId="ADAL" clId="{9DCB58E6-2F3B-4B75-9615-CBDA9A683241}" dt="2024-09-05T19:11:39.677" v="4842" actId="478"/>
          <ac:spMkLst>
            <pc:docMk/>
            <pc:sldMk cId="1172904503" sldId="1104"/>
            <ac:spMk id="11" creationId="{D22A9363-DE9E-297F-A455-2AB767690F31}"/>
          </ac:spMkLst>
        </pc:spChg>
        <pc:spChg chg="del">
          <ac:chgData name="Jana Lu" userId="76d7ce9a-58f9-4227-9ce6-18dcc353422d" providerId="ADAL" clId="{9DCB58E6-2F3B-4B75-9615-CBDA9A683241}" dt="2024-09-05T19:11:39.677" v="4842" actId="478"/>
          <ac:spMkLst>
            <pc:docMk/>
            <pc:sldMk cId="1172904503" sldId="1104"/>
            <ac:spMk id="12" creationId="{979854A1-5393-8508-146F-47E8279B045A}"/>
          </ac:spMkLst>
        </pc:spChg>
        <pc:spChg chg="del">
          <ac:chgData name="Jana Lu" userId="76d7ce9a-58f9-4227-9ce6-18dcc353422d" providerId="ADAL" clId="{9DCB58E6-2F3B-4B75-9615-CBDA9A683241}" dt="2024-09-05T19:11:39.677" v="4842" actId="478"/>
          <ac:spMkLst>
            <pc:docMk/>
            <pc:sldMk cId="1172904503" sldId="1104"/>
            <ac:spMk id="13" creationId="{4BD3E17D-CB91-D3F9-CC7F-A146344E4E85}"/>
          </ac:spMkLst>
        </pc:spChg>
        <pc:spChg chg="del">
          <ac:chgData name="Jana Lu" userId="76d7ce9a-58f9-4227-9ce6-18dcc353422d" providerId="ADAL" clId="{9DCB58E6-2F3B-4B75-9615-CBDA9A683241}" dt="2024-09-05T19:11:39.677" v="4842" actId="478"/>
          <ac:spMkLst>
            <pc:docMk/>
            <pc:sldMk cId="1172904503" sldId="1104"/>
            <ac:spMk id="14" creationId="{D08B0EBB-E35B-8EBC-7F03-5DFC6115C104}"/>
          </ac:spMkLst>
        </pc:spChg>
        <pc:spChg chg="del">
          <ac:chgData name="Jana Lu" userId="76d7ce9a-58f9-4227-9ce6-18dcc353422d" providerId="ADAL" clId="{9DCB58E6-2F3B-4B75-9615-CBDA9A683241}" dt="2024-09-05T19:11:39.677" v="4842" actId="478"/>
          <ac:spMkLst>
            <pc:docMk/>
            <pc:sldMk cId="1172904503" sldId="1104"/>
            <ac:spMk id="15" creationId="{1D84ED74-4947-E145-1FD5-D8DF0C13FE5B}"/>
          </ac:spMkLst>
        </pc:spChg>
        <pc:spChg chg="del">
          <ac:chgData name="Jana Lu" userId="76d7ce9a-58f9-4227-9ce6-18dcc353422d" providerId="ADAL" clId="{9DCB58E6-2F3B-4B75-9615-CBDA9A683241}" dt="2024-09-05T19:11:39.677" v="4842" actId="478"/>
          <ac:spMkLst>
            <pc:docMk/>
            <pc:sldMk cId="1172904503" sldId="1104"/>
            <ac:spMk id="16" creationId="{B993E3C8-40AC-29D7-C0DE-EC9CE224C3A0}"/>
          </ac:spMkLst>
        </pc:spChg>
        <pc:spChg chg="del">
          <ac:chgData name="Jana Lu" userId="76d7ce9a-58f9-4227-9ce6-18dcc353422d" providerId="ADAL" clId="{9DCB58E6-2F3B-4B75-9615-CBDA9A683241}" dt="2024-09-05T19:11:39.677" v="4842" actId="478"/>
          <ac:spMkLst>
            <pc:docMk/>
            <pc:sldMk cId="1172904503" sldId="1104"/>
            <ac:spMk id="17" creationId="{EEB7D593-38D1-6D0B-B139-B67A0EF68E8B}"/>
          </ac:spMkLst>
        </pc:spChg>
        <pc:spChg chg="del">
          <ac:chgData name="Jana Lu" userId="76d7ce9a-58f9-4227-9ce6-18dcc353422d" providerId="ADAL" clId="{9DCB58E6-2F3B-4B75-9615-CBDA9A683241}" dt="2024-09-05T19:11:39.677" v="4842" actId="478"/>
          <ac:spMkLst>
            <pc:docMk/>
            <pc:sldMk cId="1172904503" sldId="1104"/>
            <ac:spMk id="18" creationId="{232246DC-98B5-1DE2-765B-D9A8056E04BC}"/>
          </ac:spMkLst>
        </pc:spChg>
        <pc:spChg chg="del">
          <ac:chgData name="Jana Lu" userId="76d7ce9a-58f9-4227-9ce6-18dcc353422d" providerId="ADAL" clId="{9DCB58E6-2F3B-4B75-9615-CBDA9A683241}" dt="2024-09-05T19:11:39.677" v="4842" actId="478"/>
          <ac:spMkLst>
            <pc:docMk/>
            <pc:sldMk cId="1172904503" sldId="1104"/>
            <ac:spMk id="19" creationId="{4A93A598-0A03-CF5D-6D6F-FA8165F3F21A}"/>
          </ac:spMkLst>
        </pc:spChg>
        <pc:spChg chg="del">
          <ac:chgData name="Jana Lu" userId="76d7ce9a-58f9-4227-9ce6-18dcc353422d" providerId="ADAL" clId="{9DCB58E6-2F3B-4B75-9615-CBDA9A683241}" dt="2024-09-05T19:11:39.677" v="4842" actId="478"/>
          <ac:spMkLst>
            <pc:docMk/>
            <pc:sldMk cId="1172904503" sldId="1104"/>
            <ac:spMk id="20" creationId="{A795EDEC-0193-9887-5C6A-C3EE6743852F}"/>
          </ac:spMkLst>
        </pc:spChg>
        <pc:spChg chg="del">
          <ac:chgData name="Jana Lu" userId="76d7ce9a-58f9-4227-9ce6-18dcc353422d" providerId="ADAL" clId="{9DCB58E6-2F3B-4B75-9615-CBDA9A683241}" dt="2024-09-05T19:11:39.677" v="4842" actId="478"/>
          <ac:spMkLst>
            <pc:docMk/>
            <pc:sldMk cId="1172904503" sldId="1104"/>
            <ac:spMk id="21" creationId="{591A4BE8-BB93-2415-9B94-DC76CF43BC24}"/>
          </ac:spMkLst>
        </pc:spChg>
        <pc:spChg chg="del">
          <ac:chgData name="Jana Lu" userId="76d7ce9a-58f9-4227-9ce6-18dcc353422d" providerId="ADAL" clId="{9DCB58E6-2F3B-4B75-9615-CBDA9A683241}" dt="2024-09-05T19:11:39.677" v="4842" actId="478"/>
          <ac:spMkLst>
            <pc:docMk/>
            <pc:sldMk cId="1172904503" sldId="1104"/>
            <ac:spMk id="22" creationId="{5AEC37A6-7CFE-23FF-EA87-EF54F9028815}"/>
          </ac:spMkLst>
        </pc:spChg>
        <pc:spChg chg="del">
          <ac:chgData name="Jana Lu" userId="76d7ce9a-58f9-4227-9ce6-18dcc353422d" providerId="ADAL" clId="{9DCB58E6-2F3B-4B75-9615-CBDA9A683241}" dt="2024-09-05T19:11:39.677" v="4842" actId="478"/>
          <ac:spMkLst>
            <pc:docMk/>
            <pc:sldMk cId="1172904503" sldId="1104"/>
            <ac:spMk id="23" creationId="{DB8623D8-B849-6EF6-B44C-05E4D08294D0}"/>
          </ac:spMkLst>
        </pc:spChg>
        <pc:spChg chg="ord">
          <ac:chgData name="Jana Lu" userId="76d7ce9a-58f9-4227-9ce6-18dcc353422d" providerId="ADAL" clId="{9DCB58E6-2F3B-4B75-9615-CBDA9A683241}" dt="2024-09-05T19:11:45.048" v="4843" actId="13244"/>
          <ac:spMkLst>
            <pc:docMk/>
            <pc:sldMk cId="1172904503" sldId="1104"/>
            <ac:spMk id="24" creationId="{181D171A-3315-D5F8-38CF-9DD43FB56E0F}"/>
          </ac:spMkLst>
        </pc:spChg>
        <pc:picChg chg="mod ord">
          <ac:chgData name="Jana Lu" userId="76d7ce9a-58f9-4227-9ce6-18dcc353422d" providerId="ADAL" clId="{9DCB58E6-2F3B-4B75-9615-CBDA9A683241}" dt="2024-09-05T19:11:46.578" v="4844" actId="13244"/>
          <ac:picMkLst>
            <pc:docMk/>
            <pc:sldMk cId="1172904503" sldId="1104"/>
            <ac:picMk id="25" creationId="{83DB0025-782D-0FA1-D389-D7756BD42FB6}"/>
          </ac:picMkLst>
        </pc:picChg>
        <pc:picChg chg="del">
          <ac:chgData name="Jana Lu" userId="76d7ce9a-58f9-4227-9ce6-18dcc353422d" providerId="ADAL" clId="{9DCB58E6-2F3B-4B75-9615-CBDA9A683241}" dt="2024-09-05T19:10:55.194" v="4669" actId="478"/>
          <ac:picMkLst>
            <pc:docMk/>
            <pc:sldMk cId="1172904503" sldId="1104"/>
            <ac:picMk id="26" creationId="{35075B7C-7631-9745-828A-293735231FA0}"/>
          </ac:picMkLst>
        </pc:picChg>
        <pc:picChg chg="add mod ord">
          <ac:chgData name="Jana Lu" userId="76d7ce9a-58f9-4227-9ce6-18dcc353422d" providerId="ADAL" clId="{9DCB58E6-2F3B-4B75-9615-CBDA9A683241}" dt="2024-09-05T19:11:48.835" v="4845" actId="13244"/>
          <ac:picMkLst>
            <pc:docMk/>
            <pc:sldMk cId="1172904503" sldId="1104"/>
            <ac:picMk id="28" creationId="{2D5C3BDC-4DE5-E5DE-F9A2-EF7102543B16}"/>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DCB58E6-2F3B-4B75-9615-CBDA9A683241}" dt="2024-09-05T19:10:53.570" v="4668"/>
              <pc2:cmMkLst xmlns:pc2="http://schemas.microsoft.com/office/powerpoint/2019/9/main/command">
                <pc:docMk/>
                <pc:sldMk cId="1172904503" sldId="1104"/>
                <pc2:cmMk id="{C8D3EA7B-08E4-EC42-8BF3-4828EAF3A935}"/>
              </pc2:cmMkLst>
            </pc226:cmChg>
          </p:ext>
        </pc:extLst>
      </pc:sldChg>
      <pc:sldChg chg="addSp delSp modSp mod delCm modCm">
        <pc:chgData name="Jana Lu" userId="76d7ce9a-58f9-4227-9ce6-18dcc353422d" providerId="ADAL" clId="{9DCB58E6-2F3B-4B75-9615-CBDA9A683241}" dt="2024-09-25T18:13:35.038" v="8128"/>
        <pc:sldMkLst>
          <pc:docMk/>
          <pc:sldMk cId="1553812749" sldId="1105"/>
        </pc:sldMkLst>
        <pc:spChg chg="mod">
          <ac:chgData name="Jana Lu" userId="76d7ce9a-58f9-4227-9ce6-18dcc353422d" providerId="ADAL" clId="{9DCB58E6-2F3B-4B75-9615-CBDA9A683241}" dt="2024-09-25T18:13:28.905" v="8127" actId="20577"/>
          <ac:spMkLst>
            <pc:docMk/>
            <pc:sldMk cId="1553812749" sldId="1105"/>
            <ac:spMk id="2" creationId="{A19C1B4F-D27C-0C95-8FAE-BA043FA119C1}"/>
          </ac:spMkLst>
        </pc:spChg>
        <pc:spChg chg="mod">
          <ac:chgData name="Jana Lu" userId="76d7ce9a-58f9-4227-9ce6-18dcc353422d" providerId="ADAL" clId="{9DCB58E6-2F3B-4B75-9615-CBDA9A683241}" dt="2024-09-05T19:18:21.729" v="5440" actId="948"/>
          <ac:spMkLst>
            <pc:docMk/>
            <pc:sldMk cId="1553812749" sldId="1105"/>
            <ac:spMk id="3" creationId="{8E9F0B30-4C2C-8CF4-29A5-E250EABE9D06}"/>
          </ac:spMkLst>
        </pc:spChg>
        <pc:spChg chg="del">
          <ac:chgData name="Jana Lu" userId="76d7ce9a-58f9-4227-9ce6-18dcc353422d" providerId="ADAL" clId="{9DCB58E6-2F3B-4B75-9615-CBDA9A683241}" dt="2024-09-05T19:14:45.114" v="5402" actId="478"/>
          <ac:spMkLst>
            <pc:docMk/>
            <pc:sldMk cId="1553812749" sldId="1105"/>
            <ac:spMk id="4" creationId="{96E98E49-393A-FA71-C197-B7EA51C091F5}"/>
          </ac:spMkLst>
        </pc:spChg>
        <pc:spChg chg="del">
          <ac:chgData name="Jana Lu" userId="76d7ce9a-58f9-4227-9ce6-18dcc353422d" providerId="ADAL" clId="{9DCB58E6-2F3B-4B75-9615-CBDA9A683241}" dt="2024-09-05T19:14:45.114" v="5402" actId="478"/>
          <ac:spMkLst>
            <pc:docMk/>
            <pc:sldMk cId="1553812749" sldId="1105"/>
            <ac:spMk id="5" creationId="{9BEA9976-25C4-C79F-3579-1EA8DC2F5D9F}"/>
          </ac:spMkLst>
        </pc:spChg>
        <pc:spChg chg="del">
          <ac:chgData name="Jana Lu" userId="76d7ce9a-58f9-4227-9ce6-18dcc353422d" providerId="ADAL" clId="{9DCB58E6-2F3B-4B75-9615-CBDA9A683241}" dt="2024-09-05T19:14:45.114" v="5402" actId="478"/>
          <ac:spMkLst>
            <pc:docMk/>
            <pc:sldMk cId="1553812749" sldId="1105"/>
            <ac:spMk id="6" creationId="{3F1D09AA-6C36-A9A6-F8FF-8FC0CC9EA098}"/>
          </ac:spMkLst>
        </pc:spChg>
        <pc:spChg chg="del">
          <ac:chgData name="Jana Lu" userId="76d7ce9a-58f9-4227-9ce6-18dcc353422d" providerId="ADAL" clId="{9DCB58E6-2F3B-4B75-9615-CBDA9A683241}" dt="2024-09-05T19:14:45.114" v="5402" actId="478"/>
          <ac:spMkLst>
            <pc:docMk/>
            <pc:sldMk cId="1553812749" sldId="1105"/>
            <ac:spMk id="7" creationId="{DE88C292-8400-45F8-D755-AAF5CABC0A1D}"/>
          </ac:spMkLst>
        </pc:spChg>
        <pc:spChg chg="del">
          <ac:chgData name="Jana Lu" userId="76d7ce9a-58f9-4227-9ce6-18dcc353422d" providerId="ADAL" clId="{9DCB58E6-2F3B-4B75-9615-CBDA9A683241}" dt="2024-09-05T19:14:45.114" v="5402" actId="478"/>
          <ac:spMkLst>
            <pc:docMk/>
            <pc:sldMk cId="1553812749" sldId="1105"/>
            <ac:spMk id="8" creationId="{0BACDDAF-6178-1FF5-2F42-BC3B056A98A5}"/>
          </ac:spMkLst>
        </pc:spChg>
        <pc:spChg chg="del">
          <ac:chgData name="Jana Lu" userId="76d7ce9a-58f9-4227-9ce6-18dcc353422d" providerId="ADAL" clId="{9DCB58E6-2F3B-4B75-9615-CBDA9A683241}" dt="2024-09-05T19:14:45.114" v="5402" actId="478"/>
          <ac:spMkLst>
            <pc:docMk/>
            <pc:sldMk cId="1553812749" sldId="1105"/>
            <ac:spMk id="9" creationId="{0293CC48-4FC7-11F5-4BCC-11130358EA37}"/>
          </ac:spMkLst>
        </pc:spChg>
        <pc:spChg chg="del">
          <ac:chgData name="Jana Lu" userId="76d7ce9a-58f9-4227-9ce6-18dcc353422d" providerId="ADAL" clId="{9DCB58E6-2F3B-4B75-9615-CBDA9A683241}" dt="2024-09-05T19:14:45.114" v="5402" actId="478"/>
          <ac:spMkLst>
            <pc:docMk/>
            <pc:sldMk cId="1553812749" sldId="1105"/>
            <ac:spMk id="10" creationId="{E3A91215-5B5B-7817-EE3B-FED6309EAA98}"/>
          </ac:spMkLst>
        </pc:spChg>
        <pc:spChg chg="del">
          <ac:chgData name="Jana Lu" userId="76d7ce9a-58f9-4227-9ce6-18dcc353422d" providerId="ADAL" clId="{9DCB58E6-2F3B-4B75-9615-CBDA9A683241}" dt="2024-09-05T19:14:45.114" v="5402" actId="478"/>
          <ac:spMkLst>
            <pc:docMk/>
            <pc:sldMk cId="1553812749" sldId="1105"/>
            <ac:spMk id="11" creationId="{E6F56E0F-F14B-1CCF-16D7-9846641A8DB3}"/>
          </ac:spMkLst>
        </pc:spChg>
        <pc:spChg chg="del">
          <ac:chgData name="Jana Lu" userId="76d7ce9a-58f9-4227-9ce6-18dcc353422d" providerId="ADAL" clId="{9DCB58E6-2F3B-4B75-9615-CBDA9A683241}" dt="2024-09-05T19:14:45.114" v="5402" actId="478"/>
          <ac:spMkLst>
            <pc:docMk/>
            <pc:sldMk cId="1553812749" sldId="1105"/>
            <ac:spMk id="12" creationId="{1D78DF42-949C-20F3-E1DF-CB9E48AE7A57}"/>
          </ac:spMkLst>
        </pc:spChg>
        <pc:spChg chg="del">
          <ac:chgData name="Jana Lu" userId="76d7ce9a-58f9-4227-9ce6-18dcc353422d" providerId="ADAL" clId="{9DCB58E6-2F3B-4B75-9615-CBDA9A683241}" dt="2024-09-05T19:14:45.114" v="5402" actId="478"/>
          <ac:spMkLst>
            <pc:docMk/>
            <pc:sldMk cId="1553812749" sldId="1105"/>
            <ac:spMk id="13" creationId="{793F15D0-B2F9-8496-B490-CE31144AE85D}"/>
          </ac:spMkLst>
        </pc:spChg>
        <pc:spChg chg="del">
          <ac:chgData name="Jana Lu" userId="76d7ce9a-58f9-4227-9ce6-18dcc353422d" providerId="ADAL" clId="{9DCB58E6-2F3B-4B75-9615-CBDA9A683241}" dt="2024-09-05T19:14:45.114" v="5402" actId="478"/>
          <ac:spMkLst>
            <pc:docMk/>
            <pc:sldMk cId="1553812749" sldId="1105"/>
            <ac:spMk id="14" creationId="{75B9D8C7-2FD8-2A7E-4FC9-E72F291ECFB1}"/>
          </ac:spMkLst>
        </pc:spChg>
        <pc:spChg chg="del">
          <ac:chgData name="Jana Lu" userId="76d7ce9a-58f9-4227-9ce6-18dcc353422d" providerId="ADAL" clId="{9DCB58E6-2F3B-4B75-9615-CBDA9A683241}" dt="2024-09-05T19:14:45.114" v="5402" actId="478"/>
          <ac:spMkLst>
            <pc:docMk/>
            <pc:sldMk cId="1553812749" sldId="1105"/>
            <ac:spMk id="15" creationId="{82CE12F3-46C3-6E6A-3582-1E198DDDF73F}"/>
          </ac:spMkLst>
        </pc:spChg>
        <pc:spChg chg="del">
          <ac:chgData name="Jana Lu" userId="76d7ce9a-58f9-4227-9ce6-18dcc353422d" providerId="ADAL" clId="{9DCB58E6-2F3B-4B75-9615-CBDA9A683241}" dt="2024-09-05T19:14:45.114" v="5402" actId="478"/>
          <ac:spMkLst>
            <pc:docMk/>
            <pc:sldMk cId="1553812749" sldId="1105"/>
            <ac:spMk id="16" creationId="{BFA73932-C168-92A9-D90B-E26B087EB3A2}"/>
          </ac:spMkLst>
        </pc:spChg>
        <pc:spChg chg="del">
          <ac:chgData name="Jana Lu" userId="76d7ce9a-58f9-4227-9ce6-18dcc353422d" providerId="ADAL" clId="{9DCB58E6-2F3B-4B75-9615-CBDA9A683241}" dt="2024-09-05T19:14:45.114" v="5402" actId="478"/>
          <ac:spMkLst>
            <pc:docMk/>
            <pc:sldMk cId="1553812749" sldId="1105"/>
            <ac:spMk id="17" creationId="{F8874D99-5447-2B70-1DA8-31BF4CE4C852}"/>
          </ac:spMkLst>
        </pc:spChg>
        <pc:spChg chg="del">
          <ac:chgData name="Jana Lu" userId="76d7ce9a-58f9-4227-9ce6-18dcc353422d" providerId="ADAL" clId="{9DCB58E6-2F3B-4B75-9615-CBDA9A683241}" dt="2024-09-05T19:14:45.114" v="5402" actId="478"/>
          <ac:spMkLst>
            <pc:docMk/>
            <pc:sldMk cId="1553812749" sldId="1105"/>
            <ac:spMk id="18" creationId="{3A5E8752-2B29-11B7-BCAE-66F1DB956FFA}"/>
          </ac:spMkLst>
        </pc:spChg>
        <pc:spChg chg="del">
          <ac:chgData name="Jana Lu" userId="76d7ce9a-58f9-4227-9ce6-18dcc353422d" providerId="ADAL" clId="{9DCB58E6-2F3B-4B75-9615-CBDA9A683241}" dt="2024-09-05T19:14:45.114" v="5402" actId="478"/>
          <ac:spMkLst>
            <pc:docMk/>
            <pc:sldMk cId="1553812749" sldId="1105"/>
            <ac:spMk id="19" creationId="{52A15775-FC9F-3729-C984-39C62DD4A12D}"/>
          </ac:spMkLst>
        </pc:spChg>
        <pc:spChg chg="del">
          <ac:chgData name="Jana Lu" userId="76d7ce9a-58f9-4227-9ce6-18dcc353422d" providerId="ADAL" clId="{9DCB58E6-2F3B-4B75-9615-CBDA9A683241}" dt="2024-09-05T19:14:45.114" v="5402" actId="478"/>
          <ac:spMkLst>
            <pc:docMk/>
            <pc:sldMk cId="1553812749" sldId="1105"/>
            <ac:spMk id="20" creationId="{8F9CBF0A-DBDC-5AB5-3652-7BF2219AB781}"/>
          </ac:spMkLst>
        </pc:spChg>
        <pc:spChg chg="del">
          <ac:chgData name="Jana Lu" userId="76d7ce9a-58f9-4227-9ce6-18dcc353422d" providerId="ADAL" clId="{9DCB58E6-2F3B-4B75-9615-CBDA9A683241}" dt="2024-09-05T19:14:45.114" v="5402" actId="478"/>
          <ac:spMkLst>
            <pc:docMk/>
            <pc:sldMk cId="1553812749" sldId="1105"/>
            <ac:spMk id="21" creationId="{E6DAB668-7248-D969-2AFD-7FE045DBB66E}"/>
          </ac:spMkLst>
        </pc:spChg>
        <pc:spChg chg="del">
          <ac:chgData name="Jana Lu" userId="76d7ce9a-58f9-4227-9ce6-18dcc353422d" providerId="ADAL" clId="{9DCB58E6-2F3B-4B75-9615-CBDA9A683241}" dt="2024-09-05T19:14:45.114" v="5402" actId="478"/>
          <ac:spMkLst>
            <pc:docMk/>
            <pc:sldMk cId="1553812749" sldId="1105"/>
            <ac:spMk id="22" creationId="{7DC33EC6-848A-C63C-1EF6-23251D473472}"/>
          </ac:spMkLst>
        </pc:spChg>
        <pc:spChg chg="del">
          <ac:chgData name="Jana Lu" userId="76d7ce9a-58f9-4227-9ce6-18dcc353422d" providerId="ADAL" clId="{9DCB58E6-2F3B-4B75-9615-CBDA9A683241}" dt="2024-09-05T19:14:47.460" v="5403" actId="478"/>
          <ac:spMkLst>
            <pc:docMk/>
            <pc:sldMk cId="1553812749" sldId="1105"/>
            <ac:spMk id="23" creationId="{80CA9AA2-C0DA-2CAC-D4BE-E00EA3E63F94}"/>
          </ac:spMkLst>
        </pc:spChg>
        <pc:spChg chg="ord">
          <ac:chgData name="Jana Lu" userId="76d7ce9a-58f9-4227-9ce6-18dcc353422d" providerId="ADAL" clId="{9DCB58E6-2F3B-4B75-9615-CBDA9A683241}" dt="2024-09-05T19:16:33.042" v="5423" actId="13244"/>
          <ac:spMkLst>
            <pc:docMk/>
            <pc:sldMk cId="1553812749" sldId="1105"/>
            <ac:spMk id="24" creationId="{E2F0C65D-9D44-3229-9C42-7023473D37AE}"/>
          </ac:spMkLst>
        </pc:spChg>
        <pc:picChg chg="mod ord">
          <ac:chgData name="Jana Lu" userId="76d7ce9a-58f9-4227-9ce6-18dcc353422d" providerId="ADAL" clId="{9DCB58E6-2F3B-4B75-9615-CBDA9A683241}" dt="2024-09-05T19:16:27.062" v="5422" actId="13244"/>
          <ac:picMkLst>
            <pc:docMk/>
            <pc:sldMk cId="1553812749" sldId="1105"/>
            <ac:picMk id="25" creationId="{E18067E7-548B-2593-E332-388355B98970}"/>
          </ac:picMkLst>
        </pc:picChg>
        <pc:picChg chg="mod">
          <ac:chgData name="Jana Lu" userId="76d7ce9a-58f9-4227-9ce6-18dcc353422d" providerId="ADAL" clId="{9DCB58E6-2F3B-4B75-9615-CBDA9A683241}" dt="2024-09-05T19:17:07.992" v="5428" actId="1036"/>
          <ac:picMkLst>
            <pc:docMk/>
            <pc:sldMk cId="1553812749" sldId="1105"/>
            <ac:picMk id="26" creationId="{78C558DB-0C76-D10A-7011-CB29C2D52862}"/>
          </ac:picMkLst>
        </pc:picChg>
        <pc:picChg chg="mod">
          <ac:chgData name="Jana Lu" userId="76d7ce9a-58f9-4227-9ce6-18dcc353422d" providerId="ADAL" clId="{9DCB58E6-2F3B-4B75-9615-CBDA9A683241}" dt="2024-09-05T19:13:31.793" v="5275" actId="962"/>
          <ac:picMkLst>
            <pc:docMk/>
            <pc:sldMk cId="1553812749" sldId="1105"/>
            <ac:picMk id="27" creationId="{F883A3F5-45C1-1374-BA2E-72F9982BFC8E}"/>
          </ac:picMkLst>
        </pc:picChg>
        <pc:picChg chg="add mod">
          <ac:chgData name="Jana Lu" userId="76d7ce9a-58f9-4227-9ce6-18dcc353422d" providerId="ADAL" clId="{9DCB58E6-2F3B-4B75-9615-CBDA9A683241}" dt="2024-09-05T19:17:13.760" v="5429" actId="14861"/>
          <ac:picMkLst>
            <pc:docMk/>
            <pc:sldMk cId="1553812749" sldId="1105"/>
            <ac:picMk id="29" creationId="{4964867B-61DE-6D3E-6810-4D0C0D85DEAC}"/>
          </ac:picMkLst>
        </pc:picChg>
        <pc:picChg chg="del mod">
          <ac:chgData name="Jana Lu" userId="76d7ce9a-58f9-4227-9ce6-18dcc353422d" providerId="ADAL" clId="{9DCB58E6-2F3B-4B75-9615-CBDA9A683241}" dt="2024-09-05T19:15:55.255" v="5417" actId="478"/>
          <ac:picMkLst>
            <pc:docMk/>
            <pc:sldMk cId="1553812749" sldId="1105"/>
            <ac:picMk id="3076" creationId="{FC4639F7-5219-5B94-DE85-D9B425B53ECE}"/>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9DCB58E6-2F3B-4B75-9615-CBDA9A683241}" dt="2024-09-05T19:16:16.805" v="5421"/>
              <pc2:cmMkLst xmlns:pc2="http://schemas.microsoft.com/office/powerpoint/2019/9/main/command">
                <pc:docMk/>
                <pc:sldMk cId="1553812749" sldId="1105"/>
                <pc2:cmMk id="{28C864D7-63E8-5F4C-8483-D3CF10287B04}"/>
              </pc2:cmMkLst>
            </pc226:cmChg>
            <pc226:cmChg xmlns:pc226="http://schemas.microsoft.com/office/powerpoint/2022/06/main/command" chg="mod">
              <pc226:chgData name="Jana Lu" userId="76d7ce9a-58f9-4227-9ce6-18dcc353422d" providerId="ADAL" clId="{9DCB58E6-2F3B-4B75-9615-CBDA9A683241}" dt="2024-09-25T18:13:35.038" v="8128"/>
              <pc2:cmMkLst xmlns:pc2="http://schemas.microsoft.com/office/powerpoint/2019/9/main/command">
                <pc:docMk/>
                <pc:sldMk cId="1553812749" sldId="1105"/>
                <pc2:cmMk id="{D81E13E5-5B1B-4161-B38D-6871ED32C12E}"/>
              </pc2:cmMkLst>
              <pc226:cmRplyChg chg="add">
                <pc226:chgData name="Jana Lu" userId="76d7ce9a-58f9-4227-9ce6-18dcc353422d" providerId="ADAL" clId="{9DCB58E6-2F3B-4B75-9615-CBDA9A683241}" dt="2024-09-25T18:13:35.038" v="8128"/>
                <pc2:cmRplyMkLst xmlns:pc2="http://schemas.microsoft.com/office/powerpoint/2019/9/main/command">
                  <pc:docMk/>
                  <pc:sldMk cId="1553812749" sldId="1105"/>
                  <pc2:cmMk id="{D81E13E5-5B1B-4161-B38D-6871ED32C12E}"/>
                  <pc2:cmRplyMk id="{56204776-1CC2-4025-84AF-BBAEAFAF8FDA}"/>
                </pc2:cmRplyMkLst>
              </pc226:cmRplyChg>
            </pc226:cmChg>
          </p:ext>
        </pc:extLst>
      </pc:sldChg>
      <pc:sldChg chg="addSp delSp modSp mod delCm modCm">
        <pc:chgData name="Jana Lu" userId="76d7ce9a-58f9-4227-9ce6-18dcc353422d" providerId="ADAL" clId="{9DCB58E6-2F3B-4B75-9615-CBDA9A683241}" dt="2024-09-26T17:55:14.767" v="8219" actId="1035"/>
        <pc:sldMkLst>
          <pc:docMk/>
          <pc:sldMk cId="4069558966" sldId="1106"/>
        </pc:sldMkLst>
        <pc:spChg chg="mod">
          <ac:chgData name="Jana Lu" userId="76d7ce9a-58f9-4227-9ce6-18dcc353422d" providerId="ADAL" clId="{9DCB58E6-2F3B-4B75-9615-CBDA9A683241}" dt="2024-09-25T18:13:57.154" v="8139" actId="1035"/>
          <ac:spMkLst>
            <pc:docMk/>
            <pc:sldMk cId="4069558966" sldId="1106"/>
            <ac:spMk id="2" creationId="{5199CAD7-1391-6BEC-9E34-12C84CFB3015}"/>
          </ac:spMkLst>
        </pc:spChg>
        <pc:spChg chg="mod">
          <ac:chgData name="Jana Lu" userId="76d7ce9a-58f9-4227-9ce6-18dcc353422d" providerId="ADAL" clId="{9DCB58E6-2F3B-4B75-9615-CBDA9A683241}" dt="2024-09-26T17:55:14.767" v="8219" actId="1035"/>
          <ac:spMkLst>
            <pc:docMk/>
            <pc:sldMk cId="4069558966" sldId="1106"/>
            <ac:spMk id="3" creationId="{8FA31B12-CAE7-8674-0EAC-B890758E2650}"/>
          </ac:spMkLst>
        </pc:spChg>
        <pc:spChg chg="del">
          <ac:chgData name="Jana Lu" userId="76d7ce9a-58f9-4227-9ce6-18dcc353422d" providerId="ADAL" clId="{9DCB58E6-2F3B-4B75-9615-CBDA9A683241}" dt="2024-09-05T19:22:31.515" v="5554" actId="478"/>
          <ac:spMkLst>
            <pc:docMk/>
            <pc:sldMk cId="4069558966" sldId="1106"/>
            <ac:spMk id="4" creationId="{A4CA11F5-90CD-A1A1-6286-3AC9EC261F85}"/>
          </ac:spMkLst>
        </pc:spChg>
        <pc:spChg chg="del">
          <ac:chgData name="Jana Lu" userId="76d7ce9a-58f9-4227-9ce6-18dcc353422d" providerId="ADAL" clId="{9DCB58E6-2F3B-4B75-9615-CBDA9A683241}" dt="2024-09-05T19:22:31.515" v="5554" actId="478"/>
          <ac:spMkLst>
            <pc:docMk/>
            <pc:sldMk cId="4069558966" sldId="1106"/>
            <ac:spMk id="5" creationId="{0811206B-00C6-782E-2B76-0087B9E88B24}"/>
          </ac:spMkLst>
        </pc:spChg>
        <pc:spChg chg="del">
          <ac:chgData name="Jana Lu" userId="76d7ce9a-58f9-4227-9ce6-18dcc353422d" providerId="ADAL" clId="{9DCB58E6-2F3B-4B75-9615-CBDA9A683241}" dt="2024-09-05T19:22:31.515" v="5554" actId="478"/>
          <ac:spMkLst>
            <pc:docMk/>
            <pc:sldMk cId="4069558966" sldId="1106"/>
            <ac:spMk id="6" creationId="{3D5D286A-D152-7DEB-F927-1CAC23A8988B}"/>
          </ac:spMkLst>
        </pc:spChg>
        <pc:spChg chg="del">
          <ac:chgData name="Jana Lu" userId="76d7ce9a-58f9-4227-9ce6-18dcc353422d" providerId="ADAL" clId="{9DCB58E6-2F3B-4B75-9615-CBDA9A683241}" dt="2024-09-05T19:22:31.515" v="5554" actId="478"/>
          <ac:spMkLst>
            <pc:docMk/>
            <pc:sldMk cId="4069558966" sldId="1106"/>
            <ac:spMk id="7" creationId="{81320691-FC63-982D-D8F1-20CCAD3B671F}"/>
          </ac:spMkLst>
        </pc:spChg>
        <pc:spChg chg="del">
          <ac:chgData name="Jana Lu" userId="76d7ce9a-58f9-4227-9ce6-18dcc353422d" providerId="ADAL" clId="{9DCB58E6-2F3B-4B75-9615-CBDA9A683241}" dt="2024-09-05T19:22:31.515" v="5554" actId="478"/>
          <ac:spMkLst>
            <pc:docMk/>
            <pc:sldMk cId="4069558966" sldId="1106"/>
            <ac:spMk id="8" creationId="{9119CB37-4427-D24B-F021-03936E3DB553}"/>
          </ac:spMkLst>
        </pc:spChg>
        <pc:spChg chg="del">
          <ac:chgData name="Jana Lu" userId="76d7ce9a-58f9-4227-9ce6-18dcc353422d" providerId="ADAL" clId="{9DCB58E6-2F3B-4B75-9615-CBDA9A683241}" dt="2024-09-05T19:22:31.515" v="5554" actId="478"/>
          <ac:spMkLst>
            <pc:docMk/>
            <pc:sldMk cId="4069558966" sldId="1106"/>
            <ac:spMk id="9" creationId="{256B575B-352B-0DC3-AB11-39F91B45AE3B}"/>
          </ac:spMkLst>
        </pc:spChg>
        <pc:spChg chg="del">
          <ac:chgData name="Jana Lu" userId="76d7ce9a-58f9-4227-9ce6-18dcc353422d" providerId="ADAL" clId="{9DCB58E6-2F3B-4B75-9615-CBDA9A683241}" dt="2024-09-05T19:22:31.515" v="5554" actId="478"/>
          <ac:spMkLst>
            <pc:docMk/>
            <pc:sldMk cId="4069558966" sldId="1106"/>
            <ac:spMk id="10" creationId="{F35D7E92-C835-356D-BB85-3F82EB29B16C}"/>
          </ac:spMkLst>
        </pc:spChg>
        <pc:spChg chg="del">
          <ac:chgData name="Jana Lu" userId="76d7ce9a-58f9-4227-9ce6-18dcc353422d" providerId="ADAL" clId="{9DCB58E6-2F3B-4B75-9615-CBDA9A683241}" dt="2024-09-05T19:22:31.515" v="5554" actId="478"/>
          <ac:spMkLst>
            <pc:docMk/>
            <pc:sldMk cId="4069558966" sldId="1106"/>
            <ac:spMk id="11" creationId="{931DA3D0-5921-5AD8-6F9F-634A51170A3A}"/>
          </ac:spMkLst>
        </pc:spChg>
        <pc:spChg chg="del">
          <ac:chgData name="Jana Lu" userId="76d7ce9a-58f9-4227-9ce6-18dcc353422d" providerId="ADAL" clId="{9DCB58E6-2F3B-4B75-9615-CBDA9A683241}" dt="2024-09-05T19:22:31.515" v="5554" actId="478"/>
          <ac:spMkLst>
            <pc:docMk/>
            <pc:sldMk cId="4069558966" sldId="1106"/>
            <ac:spMk id="12" creationId="{89CB42C2-B6D8-E7CE-070B-3CCC86F46E48}"/>
          </ac:spMkLst>
        </pc:spChg>
        <pc:spChg chg="del">
          <ac:chgData name="Jana Lu" userId="76d7ce9a-58f9-4227-9ce6-18dcc353422d" providerId="ADAL" clId="{9DCB58E6-2F3B-4B75-9615-CBDA9A683241}" dt="2024-09-05T19:22:31.515" v="5554" actId="478"/>
          <ac:spMkLst>
            <pc:docMk/>
            <pc:sldMk cId="4069558966" sldId="1106"/>
            <ac:spMk id="13" creationId="{08CDFE19-3D60-95AE-B048-87E856752378}"/>
          </ac:spMkLst>
        </pc:spChg>
        <pc:spChg chg="del">
          <ac:chgData name="Jana Lu" userId="76d7ce9a-58f9-4227-9ce6-18dcc353422d" providerId="ADAL" clId="{9DCB58E6-2F3B-4B75-9615-CBDA9A683241}" dt="2024-09-05T19:22:31.515" v="5554" actId="478"/>
          <ac:spMkLst>
            <pc:docMk/>
            <pc:sldMk cId="4069558966" sldId="1106"/>
            <ac:spMk id="14" creationId="{3213864D-A014-A7FF-AA0E-E44F49F876B5}"/>
          </ac:spMkLst>
        </pc:spChg>
        <pc:spChg chg="del">
          <ac:chgData name="Jana Lu" userId="76d7ce9a-58f9-4227-9ce6-18dcc353422d" providerId="ADAL" clId="{9DCB58E6-2F3B-4B75-9615-CBDA9A683241}" dt="2024-09-05T19:22:31.515" v="5554" actId="478"/>
          <ac:spMkLst>
            <pc:docMk/>
            <pc:sldMk cId="4069558966" sldId="1106"/>
            <ac:spMk id="15" creationId="{EB6E8719-CAEE-8D11-F2D2-C33C33F8ECD3}"/>
          </ac:spMkLst>
        </pc:spChg>
        <pc:spChg chg="del">
          <ac:chgData name="Jana Lu" userId="76d7ce9a-58f9-4227-9ce6-18dcc353422d" providerId="ADAL" clId="{9DCB58E6-2F3B-4B75-9615-CBDA9A683241}" dt="2024-09-05T19:22:31.515" v="5554" actId="478"/>
          <ac:spMkLst>
            <pc:docMk/>
            <pc:sldMk cId="4069558966" sldId="1106"/>
            <ac:spMk id="16" creationId="{06B75DF3-5921-DEBB-F2E7-AA7FA30AE9C8}"/>
          </ac:spMkLst>
        </pc:spChg>
        <pc:spChg chg="del">
          <ac:chgData name="Jana Lu" userId="76d7ce9a-58f9-4227-9ce6-18dcc353422d" providerId="ADAL" clId="{9DCB58E6-2F3B-4B75-9615-CBDA9A683241}" dt="2024-09-05T19:22:31.515" v="5554" actId="478"/>
          <ac:spMkLst>
            <pc:docMk/>
            <pc:sldMk cId="4069558966" sldId="1106"/>
            <ac:spMk id="17" creationId="{BB817CB3-2768-FDCC-1B49-3819539629D4}"/>
          </ac:spMkLst>
        </pc:spChg>
        <pc:spChg chg="del">
          <ac:chgData name="Jana Lu" userId="76d7ce9a-58f9-4227-9ce6-18dcc353422d" providerId="ADAL" clId="{9DCB58E6-2F3B-4B75-9615-CBDA9A683241}" dt="2024-09-05T19:22:31.515" v="5554" actId="478"/>
          <ac:spMkLst>
            <pc:docMk/>
            <pc:sldMk cId="4069558966" sldId="1106"/>
            <ac:spMk id="18" creationId="{1163E28E-B6F9-BDC0-3364-936BC00563EA}"/>
          </ac:spMkLst>
        </pc:spChg>
        <pc:spChg chg="del">
          <ac:chgData name="Jana Lu" userId="76d7ce9a-58f9-4227-9ce6-18dcc353422d" providerId="ADAL" clId="{9DCB58E6-2F3B-4B75-9615-CBDA9A683241}" dt="2024-09-05T19:22:33.375" v="5555" actId="478"/>
          <ac:spMkLst>
            <pc:docMk/>
            <pc:sldMk cId="4069558966" sldId="1106"/>
            <ac:spMk id="19" creationId="{8541C159-947E-24FE-BF0F-36EA1C16DD90}"/>
          </ac:spMkLst>
        </pc:spChg>
        <pc:spChg chg="del">
          <ac:chgData name="Jana Lu" userId="76d7ce9a-58f9-4227-9ce6-18dcc353422d" providerId="ADAL" clId="{9DCB58E6-2F3B-4B75-9615-CBDA9A683241}" dt="2024-09-05T19:22:33.375" v="5555" actId="478"/>
          <ac:spMkLst>
            <pc:docMk/>
            <pc:sldMk cId="4069558966" sldId="1106"/>
            <ac:spMk id="20" creationId="{41AB71F5-C9ED-82EB-E41B-20C62DC62D51}"/>
          </ac:spMkLst>
        </pc:spChg>
        <pc:spChg chg="del">
          <ac:chgData name="Jana Lu" userId="76d7ce9a-58f9-4227-9ce6-18dcc353422d" providerId="ADAL" clId="{9DCB58E6-2F3B-4B75-9615-CBDA9A683241}" dt="2024-09-05T19:22:33.375" v="5555" actId="478"/>
          <ac:spMkLst>
            <pc:docMk/>
            <pc:sldMk cId="4069558966" sldId="1106"/>
            <ac:spMk id="21" creationId="{75C0F3F3-7841-8A07-BFAD-979F0344A9E9}"/>
          </ac:spMkLst>
        </pc:spChg>
        <pc:spChg chg="del">
          <ac:chgData name="Jana Lu" userId="76d7ce9a-58f9-4227-9ce6-18dcc353422d" providerId="ADAL" clId="{9DCB58E6-2F3B-4B75-9615-CBDA9A683241}" dt="2024-09-05T19:22:33.375" v="5555" actId="478"/>
          <ac:spMkLst>
            <pc:docMk/>
            <pc:sldMk cId="4069558966" sldId="1106"/>
            <ac:spMk id="22" creationId="{4C1509CA-D0BB-948E-7EFE-3BE3DE0DF929}"/>
          </ac:spMkLst>
        </pc:spChg>
        <pc:spChg chg="del">
          <ac:chgData name="Jana Lu" userId="76d7ce9a-58f9-4227-9ce6-18dcc353422d" providerId="ADAL" clId="{9DCB58E6-2F3B-4B75-9615-CBDA9A683241}" dt="2024-09-05T19:22:33.375" v="5555" actId="478"/>
          <ac:spMkLst>
            <pc:docMk/>
            <pc:sldMk cId="4069558966" sldId="1106"/>
            <ac:spMk id="23" creationId="{F758252B-E1C2-CCF5-EB2B-A7DD44DADAF8}"/>
          </ac:spMkLst>
        </pc:spChg>
        <pc:spChg chg="ord">
          <ac:chgData name="Jana Lu" userId="76d7ce9a-58f9-4227-9ce6-18dcc353422d" providerId="ADAL" clId="{9DCB58E6-2F3B-4B75-9615-CBDA9A683241}" dt="2024-09-05T19:23:22.309" v="5569" actId="13244"/>
          <ac:spMkLst>
            <pc:docMk/>
            <pc:sldMk cId="4069558966" sldId="1106"/>
            <ac:spMk id="24" creationId="{8DE924ED-C836-4631-19E8-56A148D121A0}"/>
          </ac:spMkLst>
        </pc:spChg>
        <pc:picChg chg="mod ord">
          <ac:chgData name="Jana Lu" userId="76d7ce9a-58f9-4227-9ce6-18dcc353422d" providerId="ADAL" clId="{9DCB58E6-2F3B-4B75-9615-CBDA9A683241}" dt="2024-09-05T19:22:40.408" v="5556" actId="13244"/>
          <ac:picMkLst>
            <pc:docMk/>
            <pc:sldMk cId="4069558966" sldId="1106"/>
            <ac:picMk id="25" creationId="{8D5AE741-CEA2-3716-BAD1-BD39D2CF2B06}"/>
          </ac:picMkLst>
        </pc:picChg>
        <pc:picChg chg="del">
          <ac:chgData name="Jana Lu" userId="76d7ce9a-58f9-4227-9ce6-18dcc353422d" providerId="ADAL" clId="{9DCB58E6-2F3B-4B75-9615-CBDA9A683241}" dt="2024-09-05T19:19:51.291" v="5451" actId="478"/>
          <ac:picMkLst>
            <pc:docMk/>
            <pc:sldMk cId="4069558966" sldId="1106"/>
            <ac:picMk id="26" creationId="{D08503A5-0468-CC09-28C2-0F10DEB3C817}"/>
          </ac:picMkLst>
        </pc:picChg>
        <pc:picChg chg="add mod">
          <ac:chgData name="Jana Lu" userId="76d7ce9a-58f9-4227-9ce6-18dcc353422d" providerId="ADAL" clId="{9DCB58E6-2F3B-4B75-9615-CBDA9A683241}" dt="2024-09-05T19:23:29.876" v="5571" actId="962"/>
          <ac:picMkLst>
            <pc:docMk/>
            <pc:sldMk cId="4069558966" sldId="1106"/>
            <ac:picMk id="28" creationId="{2642059D-2281-E3DC-DF44-B18F2E3A755C}"/>
          </ac:picMkLst>
        </pc:picChg>
        <pc:picChg chg="mod">
          <ac:chgData name="Jana Lu" userId="76d7ce9a-58f9-4227-9ce6-18dcc353422d" providerId="ADAL" clId="{9DCB58E6-2F3B-4B75-9615-CBDA9A683241}" dt="2024-09-05T19:23:27.405" v="5570" actId="962"/>
          <ac:picMkLst>
            <pc:docMk/>
            <pc:sldMk cId="4069558966" sldId="1106"/>
            <ac:picMk id="32" creationId="{C5F48D0C-F00F-2421-6138-EDC00DC47937}"/>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9DCB58E6-2F3B-4B75-9615-CBDA9A683241}" dt="2024-09-05T19:20:01.210" v="5453"/>
              <pc2:cmMkLst xmlns:pc2="http://schemas.microsoft.com/office/powerpoint/2019/9/main/command">
                <pc:docMk/>
                <pc:sldMk cId="4069558966" sldId="1106"/>
                <pc2:cmMk id="{8178AD0F-B4BB-9F4E-82BE-77AC40A53C9A}"/>
              </pc2:cmMkLst>
            </pc226:cmChg>
            <pc226:cmChg xmlns:pc226="http://schemas.microsoft.com/office/powerpoint/2022/06/main/command" chg="">
              <pc226:chgData name="Jana Lu" userId="76d7ce9a-58f9-4227-9ce6-18dcc353422d" providerId="ADAL" clId="{9DCB58E6-2F3B-4B75-9615-CBDA9A683241}" dt="2024-09-25T18:17:51.622" v="8144"/>
              <pc2:cmMkLst xmlns:pc2="http://schemas.microsoft.com/office/powerpoint/2019/9/main/command">
                <pc:docMk/>
                <pc:sldMk cId="4069558966" sldId="1106"/>
                <pc2:cmMk id="{D417C7B8-A4AA-4C2B-A13F-38E1EC93F4B2}"/>
              </pc2:cmMkLst>
              <pc226:cmRplyChg chg="add mod">
                <pc226:chgData name="Jana Lu" userId="76d7ce9a-58f9-4227-9ce6-18dcc353422d" providerId="ADAL" clId="{9DCB58E6-2F3B-4B75-9615-CBDA9A683241}" dt="2024-09-25T18:17:51.622" v="8144"/>
                <pc2:cmRplyMkLst xmlns:pc2="http://schemas.microsoft.com/office/powerpoint/2019/9/main/command">
                  <pc:docMk/>
                  <pc:sldMk cId="4069558966" sldId="1106"/>
                  <pc2:cmMk id="{D417C7B8-A4AA-4C2B-A13F-38E1EC93F4B2}"/>
                  <pc2:cmRplyMk id="{0F78F003-8A78-451E-B196-8644AF70C318}"/>
                </pc2:cmRplyMkLst>
              </pc226:cmRplyChg>
            </pc226:cmChg>
          </p:ext>
        </pc:extLst>
      </pc:sldChg>
      <pc:sldChg chg="delSp modSp mod modCm">
        <pc:chgData name="Jana Lu" userId="76d7ce9a-58f9-4227-9ce6-18dcc353422d" providerId="ADAL" clId="{9DCB58E6-2F3B-4B75-9615-CBDA9A683241}" dt="2024-09-05T19:26:06.928" v="5586" actId="962"/>
        <pc:sldMkLst>
          <pc:docMk/>
          <pc:sldMk cId="754216844" sldId="1107"/>
        </pc:sldMkLst>
        <pc:spChg chg="del">
          <ac:chgData name="Jana Lu" userId="76d7ce9a-58f9-4227-9ce6-18dcc353422d" providerId="ADAL" clId="{9DCB58E6-2F3B-4B75-9615-CBDA9A683241}" dt="2024-09-05T19:25:56.444" v="5582" actId="478"/>
          <ac:spMkLst>
            <pc:docMk/>
            <pc:sldMk cId="754216844" sldId="1107"/>
            <ac:spMk id="4" creationId="{59A6C63B-940C-6EA8-1D74-73788EB9BDA5}"/>
          </ac:spMkLst>
        </pc:spChg>
        <pc:spChg chg="del">
          <ac:chgData name="Jana Lu" userId="76d7ce9a-58f9-4227-9ce6-18dcc353422d" providerId="ADAL" clId="{9DCB58E6-2F3B-4B75-9615-CBDA9A683241}" dt="2024-09-05T19:25:56.444" v="5582" actId="478"/>
          <ac:spMkLst>
            <pc:docMk/>
            <pc:sldMk cId="754216844" sldId="1107"/>
            <ac:spMk id="5" creationId="{9DDA1F27-3413-39C0-5A24-743A7242E4C7}"/>
          </ac:spMkLst>
        </pc:spChg>
        <pc:spChg chg="del">
          <ac:chgData name="Jana Lu" userId="76d7ce9a-58f9-4227-9ce6-18dcc353422d" providerId="ADAL" clId="{9DCB58E6-2F3B-4B75-9615-CBDA9A683241}" dt="2024-09-05T19:25:56.444" v="5582" actId="478"/>
          <ac:spMkLst>
            <pc:docMk/>
            <pc:sldMk cId="754216844" sldId="1107"/>
            <ac:spMk id="6" creationId="{3D97EAE1-2EE6-CEA8-104A-0B4D50F424F7}"/>
          </ac:spMkLst>
        </pc:spChg>
        <pc:spChg chg="del">
          <ac:chgData name="Jana Lu" userId="76d7ce9a-58f9-4227-9ce6-18dcc353422d" providerId="ADAL" clId="{9DCB58E6-2F3B-4B75-9615-CBDA9A683241}" dt="2024-09-05T19:25:56.444" v="5582" actId="478"/>
          <ac:spMkLst>
            <pc:docMk/>
            <pc:sldMk cId="754216844" sldId="1107"/>
            <ac:spMk id="7" creationId="{47CF1AD5-34E5-42B1-3CBB-2690150BB746}"/>
          </ac:spMkLst>
        </pc:spChg>
        <pc:spChg chg="del">
          <ac:chgData name="Jana Lu" userId="76d7ce9a-58f9-4227-9ce6-18dcc353422d" providerId="ADAL" clId="{9DCB58E6-2F3B-4B75-9615-CBDA9A683241}" dt="2024-09-05T19:25:56.444" v="5582" actId="478"/>
          <ac:spMkLst>
            <pc:docMk/>
            <pc:sldMk cId="754216844" sldId="1107"/>
            <ac:spMk id="8" creationId="{DD64DF7D-64EE-2BF2-1F4C-FFA35CCFC281}"/>
          </ac:spMkLst>
        </pc:spChg>
        <pc:spChg chg="del">
          <ac:chgData name="Jana Lu" userId="76d7ce9a-58f9-4227-9ce6-18dcc353422d" providerId="ADAL" clId="{9DCB58E6-2F3B-4B75-9615-CBDA9A683241}" dt="2024-09-05T19:25:56.444" v="5582" actId="478"/>
          <ac:spMkLst>
            <pc:docMk/>
            <pc:sldMk cId="754216844" sldId="1107"/>
            <ac:spMk id="9" creationId="{D0F8084D-9177-5BF7-4BFC-645F64FB8BF7}"/>
          </ac:spMkLst>
        </pc:spChg>
        <pc:spChg chg="del">
          <ac:chgData name="Jana Lu" userId="76d7ce9a-58f9-4227-9ce6-18dcc353422d" providerId="ADAL" clId="{9DCB58E6-2F3B-4B75-9615-CBDA9A683241}" dt="2024-09-05T19:25:56.444" v="5582" actId="478"/>
          <ac:spMkLst>
            <pc:docMk/>
            <pc:sldMk cId="754216844" sldId="1107"/>
            <ac:spMk id="10" creationId="{8FAB0D52-7FB9-7D80-3F1A-9D8D8BD5601A}"/>
          </ac:spMkLst>
        </pc:spChg>
        <pc:spChg chg="del">
          <ac:chgData name="Jana Lu" userId="76d7ce9a-58f9-4227-9ce6-18dcc353422d" providerId="ADAL" clId="{9DCB58E6-2F3B-4B75-9615-CBDA9A683241}" dt="2024-09-05T19:25:56.444" v="5582" actId="478"/>
          <ac:spMkLst>
            <pc:docMk/>
            <pc:sldMk cId="754216844" sldId="1107"/>
            <ac:spMk id="11" creationId="{8A421390-9F3B-FC50-707E-99F87432DDDE}"/>
          </ac:spMkLst>
        </pc:spChg>
        <pc:spChg chg="del">
          <ac:chgData name="Jana Lu" userId="76d7ce9a-58f9-4227-9ce6-18dcc353422d" providerId="ADAL" clId="{9DCB58E6-2F3B-4B75-9615-CBDA9A683241}" dt="2024-09-05T19:25:56.444" v="5582" actId="478"/>
          <ac:spMkLst>
            <pc:docMk/>
            <pc:sldMk cId="754216844" sldId="1107"/>
            <ac:spMk id="12" creationId="{2F684E3B-A9BD-64C9-966F-E62AE52027AE}"/>
          </ac:spMkLst>
        </pc:spChg>
        <pc:spChg chg="del">
          <ac:chgData name="Jana Lu" userId="76d7ce9a-58f9-4227-9ce6-18dcc353422d" providerId="ADAL" clId="{9DCB58E6-2F3B-4B75-9615-CBDA9A683241}" dt="2024-09-05T19:25:56.444" v="5582" actId="478"/>
          <ac:spMkLst>
            <pc:docMk/>
            <pc:sldMk cId="754216844" sldId="1107"/>
            <ac:spMk id="13" creationId="{11FD9010-56F3-36E7-FE87-D5694FE08DFB}"/>
          </ac:spMkLst>
        </pc:spChg>
        <pc:spChg chg="del">
          <ac:chgData name="Jana Lu" userId="76d7ce9a-58f9-4227-9ce6-18dcc353422d" providerId="ADAL" clId="{9DCB58E6-2F3B-4B75-9615-CBDA9A683241}" dt="2024-09-05T19:25:56.444" v="5582" actId="478"/>
          <ac:spMkLst>
            <pc:docMk/>
            <pc:sldMk cId="754216844" sldId="1107"/>
            <ac:spMk id="14" creationId="{56846547-2799-CE5F-DD2E-414703952660}"/>
          </ac:spMkLst>
        </pc:spChg>
        <pc:spChg chg="del">
          <ac:chgData name="Jana Lu" userId="76d7ce9a-58f9-4227-9ce6-18dcc353422d" providerId="ADAL" clId="{9DCB58E6-2F3B-4B75-9615-CBDA9A683241}" dt="2024-09-05T19:25:56.444" v="5582" actId="478"/>
          <ac:spMkLst>
            <pc:docMk/>
            <pc:sldMk cId="754216844" sldId="1107"/>
            <ac:spMk id="15" creationId="{ED9C53AA-B1F0-C21E-3EDB-8ED1A9355EFD}"/>
          </ac:spMkLst>
        </pc:spChg>
        <pc:spChg chg="del">
          <ac:chgData name="Jana Lu" userId="76d7ce9a-58f9-4227-9ce6-18dcc353422d" providerId="ADAL" clId="{9DCB58E6-2F3B-4B75-9615-CBDA9A683241}" dt="2024-09-05T19:25:56.444" v="5582" actId="478"/>
          <ac:spMkLst>
            <pc:docMk/>
            <pc:sldMk cId="754216844" sldId="1107"/>
            <ac:spMk id="16" creationId="{CF6DA032-A972-0EE8-010D-383C11FFDDD0}"/>
          </ac:spMkLst>
        </pc:spChg>
        <pc:spChg chg="del">
          <ac:chgData name="Jana Lu" userId="76d7ce9a-58f9-4227-9ce6-18dcc353422d" providerId="ADAL" clId="{9DCB58E6-2F3B-4B75-9615-CBDA9A683241}" dt="2024-09-05T19:25:56.444" v="5582" actId="478"/>
          <ac:spMkLst>
            <pc:docMk/>
            <pc:sldMk cId="754216844" sldId="1107"/>
            <ac:spMk id="17" creationId="{813A78D0-8F22-E035-3842-DB606D777664}"/>
          </ac:spMkLst>
        </pc:spChg>
        <pc:spChg chg="del">
          <ac:chgData name="Jana Lu" userId="76d7ce9a-58f9-4227-9ce6-18dcc353422d" providerId="ADAL" clId="{9DCB58E6-2F3B-4B75-9615-CBDA9A683241}" dt="2024-09-05T19:25:56.444" v="5582" actId="478"/>
          <ac:spMkLst>
            <pc:docMk/>
            <pc:sldMk cId="754216844" sldId="1107"/>
            <ac:spMk id="18" creationId="{9A4B227F-1FFB-CC3E-B31A-4D11E720151B}"/>
          </ac:spMkLst>
        </pc:spChg>
        <pc:spChg chg="del">
          <ac:chgData name="Jana Lu" userId="76d7ce9a-58f9-4227-9ce6-18dcc353422d" providerId="ADAL" clId="{9DCB58E6-2F3B-4B75-9615-CBDA9A683241}" dt="2024-09-05T19:25:56.444" v="5582" actId="478"/>
          <ac:spMkLst>
            <pc:docMk/>
            <pc:sldMk cId="754216844" sldId="1107"/>
            <ac:spMk id="19" creationId="{C83941B7-3D5B-CC03-506B-A375370B62FB}"/>
          </ac:spMkLst>
        </pc:spChg>
        <pc:spChg chg="del">
          <ac:chgData name="Jana Lu" userId="76d7ce9a-58f9-4227-9ce6-18dcc353422d" providerId="ADAL" clId="{9DCB58E6-2F3B-4B75-9615-CBDA9A683241}" dt="2024-09-05T19:25:56.444" v="5582" actId="478"/>
          <ac:spMkLst>
            <pc:docMk/>
            <pc:sldMk cId="754216844" sldId="1107"/>
            <ac:spMk id="20" creationId="{38AA09C9-DC28-83A7-4964-55E8E119DFC5}"/>
          </ac:spMkLst>
        </pc:spChg>
        <pc:spChg chg="del">
          <ac:chgData name="Jana Lu" userId="76d7ce9a-58f9-4227-9ce6-18dcc353422d" providerId="ADAL" clId="{9DCB58E6-2F3B-4B75-9615-CBDA9A683241}" dt="2024-09-05T19:25:56.444" v="5582" actId="478"/>
          <ac:spMkLst>
            <pc:docMk/>
            <pc:sldMk cId="754216844" sldId="1107"/>
            <ac:spMk id="21" creationId="{FBBA485B-0FDA-A582-27A1-A0280AD8147B}"/>
          </ac:spMkLst>
        </pc:spChg>
        <pc:spChg chg="del">
          <ac:chgData name="Jana Lu" userId="76d7ce9a-58f9-4227-9ce6-18dcc353422d" providerId="ADAL" clId="{9DCB58E6-2F3B-4B75-9615-CBDA9A683241}" dt="2024-09-05T19:25:57.581" v="5583" actId="478"/>
          <ac:spMkLst>
            <pc:docMk/>
            <pc:sldMk cId="754216844" sldId="1107"/>
            <ac:spMk id="22" creationId="{8323EF9C-54D0-AE4E-8B67-994B99115702}"/>
          </ac:spMkLst>
        </pc:spChg>
        <pc:spChg chg="del">
          <ac:chgData name="Jana Lu" userId="76d7ce9a-58f9-4227-9ce6-18dcc353422d" providerId="ADAL" clId="{9DCB58E6-2F3B-4B75-9615-CBDA9A683241}" dt="2024-09-05T19:25:58.491" v="5584" actId="478"/>
          <ac:spMkLst>
            <pc:docMk/>
            <pc:sldMk cId="754216844" sldId="1107"/>
            <ac:spMk id="23" creationId="{0546F3E1-74B5-0D2B-8426-3CD7E2AD6FDE}"/>
          </ac:spMkLst>
        </pc:spChg>
        <pc:spChg chg="ord">
          <ac:chgData name="Jana Lu" userId="76d7ce9a-58f9-4227-9ce6-18dcc353422d" providerId="ADAL" clId="{9DCB58E6-2F3B-4B75-9615-CBDA9A683241}" dt="2024-09-05T19:26:03.041" v="5585" actId="13244"/>
          <ac:spMkLst>
            <pc:docMk/>
            <pc:sldMk cId="754216844" sldId="1107"/>
            <ac:spMk id="24" creationId="{3979BD8D-9A66-F582-DB3D-633DF4369147}"/>
          </ac:spMkLst>
        </pc:spChg>
        <pc:picChg chg="mod">
          <ac:chgData name="Jana Lu" userId="76d7ce9a-58f9-4227-9ce6-18dcc353422d" providerId="ADAL" clId="{9DCB58E6-2F3B-4B75-9615-CBDA9A683241}" dt="2024-09-05T19:26:06.928" v="5586" actId="962"/>
          <ac:picMkLst>
            <pc:docMk/>
            <pc:sldMk cId="754216844" sldId="1107"/>
            <ac:picMk id="25" creationId="{1092C521-13B1-3356-2373-CA7021D56B03}"/>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9DCB58E6-2F3B-4B75-9615-CBDA9A683241}" dt="2024-09-05T19:25:53.174" v="5581"/>
              <pc2:cmMkLst xmlns:pc2="http://schemas.microsoft.com/office/powerpoint/2019/9/main/command">
                <pc:docMk/>
                <pc:sldMk cId="754216844" sldId="1107"/>
                <pc2:cmMk id="{78237498-BD51-4DDA-99A4-5348A66818B2}"/>
              </pc2:cmMkLst>
              <pc226:cmRplyChg chg="add">
                <pc226:chgData name="Jana Lu" userId="76d7ce9a-58f9-4227-9ce6-18dcc353422d" providerId="ADAL" clId="{9DCB58E6-2F3B-4B75-9615-CBDA9A683241}" dt="2024-09-05T19:25:53.174" v="5581"/>
                <pc2:cmRplyMkLst xmlns:pc2="http://schemas.microsoft.com/office/powerpoint/2019/9/main/command">
                  <pc:docMk/>
                  <pc:sldMk cId="754216844" sldId="1107"/>
                  <pc2:cmMk id="{78237498-BD51-4DDA-99A4-5348A66818B2}"/>
                  <pc2:cmRplyMk id="{8D7CF1F2-DC18-44A9-9CC8-6734B4F8373A}"/>
                </pc2:cmRplyMkLst>
              </pc226:cmRplyChg>
            </pc226:cmChg>
          </p:ext>
        </pc:extLst>
      </pc:sldChg>
      <pc:sldChg chg="delSp mod">
        <pc:chgData name="Jana Lu" userId="76d7ce9a-58f9-4227-9ce6-18dcc353422d" providerId="ADAL" clId="{9DCB58E6-2F3B-4B75-9615-CBDA9A683241}" dt="2024-09-16T20:10:48.964" v="7406" actId="478"/>
        <pc:sldMkLst>
          <pc:docMk/>
          <pc:sldMk cId="1002767864" sldId="1108"/>
        </pc:sldMkLst>
        <pc:spChg chg="del">
          <ac:chgData name="Jana Lu" userId="76d7ce9a-58f9-4227-9ce6-18dcc353422d" providerId="ADAL" clId="{9DCB58E6-2F3B-4B75-9615-CBDA9A683241}" dt="2024-09-16T20:10:44.010" v="7404" actId="478"/>
          <ac:spMkLst>
            <pc:docMk/>
            <pc:sldMk cId="1002767864" sldId="1108"/>
            <ac:spMk id="4" creationId="{D30936D1-E6B8-CC13-EB93-E38534D8201E}"/>
          </ac:spMkLst>
        </pc:spChg>
        <pc:spChg chg="del">
          <ac:chgData name="Jana Lu" userId="76d7ce9a-58f9-4227-9ce6-18dcc353422d" providerId="ADAL" clId="{9DCB58E6-2F3B-4B75-9615-CBDA9A683241}" dt="2024-09-16T20:10:44.010" v="7404" actId="478"/>
          <ac:spMkLst>
            <pc:docMk/>
            <pc:sldMk cId="1002767864" sldId="1108"/>
            <ac:spMk id="5" creationId="{77834446-65AA-6CDB-53A5-D6948263B55C}"/>
          </ac:spMkLst>
        </pc:spChg>
        <pc:spChg chg="del">
          <ac:chgData name="Jana Lu" userId="76d7ce9a-58f9-4227-9ce6-18dcc353422d" providerId="ADAL" clId="{9DCB58E6-2F3B-4B75-9615-CBDA9A683241}" dt="2024-09-16T20:10:44.010" v="7404" actId="478"/>
          <ac:spMkLst>
            <pc:docMk/>
            <pc:sldMk cId="1002767864" sldId="1108"/>
            <ac:spMk id="6" creationId="{48DC66D4-B7A5-8A45-3BB1-6928BC7CB8D0}"/>
          </ac:spMkLst>
        </pc:spChg>
        <pc:spChg chg="del">
          <ac:chgData name="Jana Lu" userId="76d7ce9a-58f9-4227-9ce6-18dcc353422d" providerId="ADAL" clId="{9DCB58E6-2F3B-4B75-9615-CBDA9A683241}" dt="2024-09-16T20:10:44.010" v="7404" actId="478"/>
          <ac:spMkLst>
            <pc:docMk/>
            <pc:sldMk cId="1002767864" sldId="1108"/>
            <ac:spMk id="7" creationId="{AB8814EA-3E46-DEBC-41E9-553140BEBF66}"/>
          </ac:spMkLst>
        </pc:spChg>
        <pc:spChg chg="del">
          <ac:chgData name="Jana Lu" userId="76d7ce9a-58f9-4227-9ce6-18dcc353422d" providerId="ADAL" clId="{9DCB58E6-2F3B-4B75-9615-CBDA9A683241}" dt="2024-09-16T20:10:44.010" v="7404" actId="478"/>
          <ac:spMkLst>
            <pc:docMk/>
            <pc:sldMk cId="1002767864" sldId="1108"/>
            <ac:spMk id="8" creationId="{819E03EF-CD97-CC18-186E-A33D0F5FEA98}"/>
          </ac:spMkLst>
        </pc:spChg>
        <pc:spChg chg="del">
          <ac:chgData name="Jana Lu" userId="76d7ce9a-58f9-4227-9ce6-18dcc353422d" providerId="ADAL" clId="{9DCB58E6-2F3B-4B75-9615-CBDA9A683241}" dt="2024-09-16T20:10:44.010" v="7404" actId="478"/>
          <ac:spMkLst>
            <pc:docMk/>
            <pc:sldMk cId="1002767864" sldId="1108"/>
            <ac:spMk id="9" creationId="{2E22DCF8-FF40-BEB6-E2CB-96BE7BD21C30}"/>
          </ac:spMkLst>
        </pc:spChg>
        <pc:spChg chg="del">
          <ac:chgData name="Jana Lu" userId="76d7ce9a-58f9-4227-9ce6-18dcc353422d" providerId="ADAL" clId="{9DCB58E6-2F3B-4B75-9615-CBDA9A683241}" dt="2024-09-16T20:10:44.010" v="7404" actId="478"/>
          <ac:spMkLst>
            <pc:docMk/>
            <pc:sldMk cId="1002767864" sldId="1108"/>
            <ac:spMk id="10" creationId="{133EF5B8-3F05-D1F8-DB76-9DA380F88F71}"/>
          </ac:spMkLst>
        </pc:spChg>
        <pc:spChg chg="del">
          <ac:chgData name="Jana Lu" userId="76d7ce9a-58f9-4227-9ce6-18dcc353422d" providerId="ADAL" clId="{9DCB58E6-2F3B-4B75-9615-CBDA9A683241}" dt="2024-09-16T20:10:44.010" v="7404" actId="478"/>
          <ac:spMkLst>
            <pc:docMk/>
            <pc:sldMk cId="1002767864" sldId="1108"/>
            <ac:spMk id="11" creationId="{656A25DE-5152-AD72-7D4D-D53E1D4A87E1}"/>
          </ac:spMkLst>
        </pc:spChg>
        <pc:spChg chg="del">
          <ac:chgData name="Jana Lu" userId="76d7ce9a-58f9-4227-9ce6-18dcc353422d" providerId="ADAL" clId="{9DCB58E6-2F3B-4B75-9615-CBDA9A683241}" dt="2024-09-16T20:10:44.010" v="7404" actId="478"/>
          <ac:spMkLst>
            <pc:docMk/>
            <pc:sldMk cId="1002767864" sldId="1108"/>
            <ac:spMk id="12" creationId="{96CCE86F-E16A-29AF-778A-F1B0D3252366}"/>
          </ac:spMkLst>
        </pc:spChg>
        <pc:spChg chg="del">
          <ac:chgData name="Jana Lu" userId="76d7ce9a-58f9-4227-9ce6-18dcc353422d" providerId="ADAL" clId="{9DCB58E6-2F3B-4B75-9615-CBDA9A683241}" dt="2024-09-16T20:10:44.010" v="7404" actId="478"/>
          <ac:spMkLst>
            <pc:docMk/>
            <pc:sldMk cId="1002767864" sldId="1108"/>
            <ac:spMk id="13" creationId="{E060E343-9CAC-5FE2-DE57-BE945C93CC52}"/>
          </ac:spMkLst>
        </pc:spChg>
        <pc:spChg chg="del">
          <ac:chgData name="Jana Lu" userId="76d7ce9a-58f9-4227-9ce6-18dcc353422d" providerId="ADAL" clId="{9DCB58E6-2F3B-4B75-9615-CBDA9A683241}" dt="2024-09-16T20:10:44.010" v="7404" actId="478"/>
          <ac:spMkLst>
            <pc:docMk/>
            <pc:sldMk cId="1002767864" sldId="1108"/>
            <ac:spMk id="14" creationId="{A06767D3-B7BA-45FC-A47F-60986E73F2D6}"/>
          </ac:spMkLst>
        </pc:spChg>
        <pc:spChg chg="del">
          <ac:chgData name="Jana Lu" userId="76d7ce9a-58f9-4227-9ce6-18dcc353422d" providerId="ADAL" clId="{9DCB58E6-2F3B-4B75-9615-CBDA9A683241}" dt="2024-09-16T20:10:44.010" v="7404" actId="478"/>
          <ac:spMkLst>
            <pc:docMk/>
            <pc:sldMk cId="1002767864" sldId="1108"/>
            <ac:spMk id="15" creationId="{9F33B33D-0E8D-2503-B3DC-9F9829156D83}"/>
          </ac:spMkLst>
        </pc:spChg>
        <pc:spChg chg="del">
          <ac:chgData name="Jana Lu" userId="76d7ce9a-58f9-4227-9ce6-18dcc353422d" providerId="ADAL" clId="{9DCB58E6-2F3B-4B75-9615-CBDA9A683241}" dt="2024-09-16T20:10:44.010" v="7404" actId="478"/>
          <ac:spMkLst>
            <pc:docMk/>
            <pc:sldMk cId="1002767864" sldId="1108"/>
            <ac:spMk id="16" creationId="{56693E31-9E13-4FB7-5257-62A0F2F51F79}"/>
          </ac:spMkLst>
        </pc:spChg>
        <pc:spChg chg="del">
          <ac:chgData name="Jana Lu" userId="76d7ce9a-58f9-4227-9ce6-18dcc353422d" providerId="ADAL" clId="{9DCB58E6-2F3B-4B75-9615-CBDA9A683241}" dt="2024-09-16T20:10:44.010" v="7404" actId="478"/>
          <ac:spMkLst>
            <pc:docMk/>
            <pc:sldMk cId="1002767864" sldId="1108"/>
            <ac:spMk id="17" creationId="{7EDDA553-5003-D87A-E589-DC0AC4B50B57}"/>
          </ac:spMkLst>
        </pc:spChg>
        <pc:spChg chg="del">
          <ac:chgData name="Jana Lu" userId="76d7ce9a-58f9-4227-9ce6-18dcc353422d" providerId="ADAL" clId="{9DCB58E6-2F3B-4B75-9615-CBDA9A683241}" dt="2024-09-16T20:10:44.010" v="7404" actId="478"/>
          <ac:spMkLst>
            <pc:docMk/>
            <pc:sldMk cId="1002767864" sldId="1108"/>
            <ac:spMk id="18" creationId="{BF64D55F-5357-0645-E854-5BE36B4A981A}"/>
          </ac:spMkLst>
        </pc:spChg>
        <pc:spChg chg="del">
          <ac:chgData name="Jana Lu" userId="76d7ce9a-58f9-4227-9ce6-18dcc353422d" providerId="ADAL" clId="{9DCB58E6-2F3B-4B75-9615-CBDA9A683241}" dt="2024-09-16T20:10:44.010" v="7404" actId="478"/>
          <ac:spMkLst>
            <pc:docMk/>
            <pc:sldMk cId="1002767864" sldId="1108"/>
            <ac:spMk id="19" creationId="{A9F95AB9-5A91-F6B2-BDBB-DFDC025E9985}"/>
          </ac:spMkLst>
        </pc:spChg>
        <pc:spChg chg="del">
          <ac:chgData name="Jana Lu" userId="76d7ce9a-58f9-4227-9ce6-18dcc353422d" providerId="ADAL" clId="{9DCB58E6-2F3B-4B75-9615-CBDA9A683241}" dt="2024-09-16T20:10:44.010" v="7404" actId="478"/>
          <ac:spMkLst>
            <pc:docMk/>
            <pc:sldMk cId="1002767864" sldId="1108"/>
            <ac:spMk id="20" creationId="{CD536562-A2F0-8F12-CD1B-3319534A2BD4}"/>
          </ac:spMkLst>
        </pc:spChg>
        <pc:spChg chg="del">
          <ac:chgData name="Jana Lu" userId="76d7ce9a-58f9-4227-9ce6-18dcc353422d" providerId="ADAL" clId="{9DCB58E6-2F3B-4B75-9615-CBDA9A683241}" dt="2024-09-16T20:10:44.010" v="7404" actId="478"/>
          <ac:spMkLst>
            <pc:docMk/>
            <pc:sldMk cId="1002767864" sldId="1108"/>
            <ac:spMk id="21" creationId="{55AF2D88-D00E-0888-843F-D40975078021}"/>
          </ac:spMkLst>
        </pc:spChg>
        <pc:spChg chg="del">
          <ac:chgData name="Jana Lu" userId="76d7ce9a-58f9-4227-9ce6-18dcc353422d" providerId="ADAL" clId="{9DCB58E6-2F3B-4B75-9615-CBDA9A683241}" dt="2024-09-16T20:10:47.240" v="7405" actId="478"/>
          <ac:spMkLst>
            <pc:docMk/>
            <pc:sldMk cId="1002767864" sldId="1108"/>
            <ac:spMk id="22" creationId="{30408EDA-24CA-4AEF-B3E5-2F15035BEB25}"/>
          </ac:spMkLst>
        </pc:spChg>
        <pc:spChg chg="del">
          <ac:chgData name="Jana Lu" userId="76d7ce9a-58f9-4227-9ce6-18dcc353422d" providerId="ADAL" clId="{9DCB58E6-2F3B-4B75-9615-CBDA9A683241}" dt="2024-09-16T20:10:48.964" v="7406" actId="478"/>
          <ac:spMkLst>
            <pc:docMk/>
            <pc:sldMk cId="1002767864" sldId="1108"/>
            <ac:spMk id="23" creationId="{14850680-FB34-22B8-E4B3-182545A8B30B}"/>
          </ac:spMkLst>
        </pc:spChg>
      </pc:sldChg>
      <pc:sldChg chg="addSp delSp modSp mod">
        <pc:chgData name="Jana Lu" userId="76d7ce9a-58f9-4227-9ce6-18dcc353422d" providerId="ADAL" clId="{9DCB58E6-2F3B-4B75-9615-CBDA9A683241}" dt="2024-09-19T18:16:50.506" v="8125" actId="13244"/>
        <pc:sldMkLst>
          <pc:docMk/>
          <pc:sldMk cId="1447646550" sldId="1113"/>
        </pc:sldMkLst>
        <pc:spChg chg="del">
          <ac:chgData name="Jana Lu" userId="76d7ce9a-58f9-4227-9ce6-18dcc353422d" providerId="ADAL" clId="{9DCB58E6-2F3B-4B75-9615-CBDA9A683241}" dt="2024-09-05T19:23:35.151" v="5572" actId="478"/>
          <ac:spMkLst>
            <pc:docMk/>
            <pc:sldMk cId="1447646550" sldId="1113"/>
            <ac:spMk id="5" creationId="{65F19402-BB51-FC2E-6041-8329CDD74419}"/>
          </ac:spMkLst>
        </pc:spChg>
        <pc:spChg chg="del">
          <ac:chgData name="Jana Lu" userId="76d7ce9a-58f9-4227-9ce6-18dcc353422d" providerId="ADAL" clId="{9DCB58E6-2F3B-4B75-9615-CBDA9A683241}" dt="2024-09-05T19:23:35.151" v="5572" actId="478"/>
          <ac:spMkLst>
            <pc:docMk/>
            <pc:sldMk cId="1447646550" sldId="1113"/>
            <ac:spMk id="6" creationId="{469D6934-2648-1828-AB18-62171FB9E3AA}"/>
          </ac:spMkLst>
        </pc:spChg>
        <pc:spChg chg="add del">
          <ac:chgData name="Jana Lu" userId="76d7ce9a-58f9-4227-9ce6-18dcc353422d" providerId="ADAL" clId="{9DCB58E6-2F3B-4B75-9615-CBDA9A683241}" dt="2024-09-19T17:11:54.683" v="7409" actId="22"/>
          <ac:spMkLst>
            <pc:docMk/>
            <pc:sldMk cId="1447646550" sldId="1113"/>
            <ac:spMk id="6" creationId="{A213C798-92E6-C05F-A13A-0FF5B30409F6}"/>
          </ac:spMkLst>
        </pc:spChg>
        <pc:spChg chg="del">
          <ac:chgData name="Jana Lu" userId="76d7ce9a-58f9-4227-9ce6-18dcc353422d" providerId="ADAL" clId="{9DCB58E6-2F3B-4B75-9615-CBDA9A683241}" dt="2024-09-05T19:23:35.151" v="5572" actId="478"/>
          <ac:spMkLst>
            <pc:docMk/>
            <pc:sldMk cId="1447646550" sldId="1113"/>
            <ac:spMk id="7" creationId="{9ECEB4DE-C49D-B801-4F14-606F458167F0}"/>
          </ac:spMkLst>
        </pc:spChg>
        <pc:spChg chg="add del mod">
          <ac:chgData name="Jana Lu" userId="76d7ce9a-58f9-4227-9ce6-18dcc353422d" providerId="ADAL" clId="{9DCB58E6-2F3B-4B75-9615-CBDA9A683241}" dt="2024-09-19T17:25:27.679" v="7450" actId="478"/>
          <ac:spMkLst>
            <pc:docMk/>
            <pc:sldMk cId="1447646550" sldId="1113"/>
            <ac:spMk id="7" creationId="{DFB41191-FFB4-7DCF-00BB-36EC348D3D74}"/>
          </ac:spMkLst>
        </pc:spChg>
        <pc:spChg chg="del">
          <ac:chgData name="Jana Lu" userId="76d7ce9a-58f9-4227-9ce6-18dcc353422d" providerId="ADAL" clId="{9DCB58E6-2F3B-4B75-9615-CBDA9A683241}" dt="2024-09-05T19:23:35.151" v="5572" actId="478"/>
          <ac:spMkLst>
            <pc:docMk/>
            <pc:sldMk cId="1447646550" sldId="1113"/>
            <ac:spMk id="8" creationId="{90949E8D-E1EF-E4B2-DCAD-3F46AB071C9B}"/>
          </ac:spMkLst>
        </pc:spChg>
        <pc:spChg chg="add del mod">
          <ac:chgData name="Jana Lu" userId="76d7ce9a-58f9-4227-9ce6-18dcc353422d" providerId="ADAL" clId="{9DCB58E6-2F3B-4B75-9615-CBDA9A683241}" dt="2024-09-19T17:25:29.901" v="7451" actId="478"/>
          <ac:spMkLst>
            <pc:docMk/>
            <pc:sldMk cId="1447646550" sldId="1113"/>
            <ac:spMk id="8" creationId="{A8492485-BD3A-4619-6B65-5363129C3B24}"/>
          </ac:spMkLst>
        </pc:spChg>
        <pc:spChg chg="del">
          <ac:chgData name="Jana Lu" userId="76d7ce9a-58f9-4227-9ce6-18dcc353422d" providerId="ADAL" clId="{9DCB58E6-2F3B-4B75-9615-CBDA9A683241}" dt="2024-09-05T19:23:35.151" v="5572" actId="478"/>
          <ac:spMkLst>
            <pc:docMk/>
            <pc:sldMk cId="1447646550" sldId="1113"/>
            <ac:spMk id="9" creationId="{8A578751-91F3-6D4C-5E19-28B43A71C8D9}"/>
          </ac:spMkLst>
        </pc:spChg>
        <pc:spChg chg="add del mod">
          <ac:chgData name="Jana Lu" userId="76d7ce9a-58f9-4227-9ce6-18dcc353422d" providerId="ADAL" clId="{9DCB58E6-2F3B-4B75-9615-CBDA9A683241}" dt="2024-09-19T17:25:27.679" v="7450" actId="478"/>
          <ac:spMkLst>
            <pc:docMk/>
            <pc:sldMk cId="1447646550" sldId="1113"/>
            <ac:spMk id="9" creationId="{9195E2F4-849F-9D8F-59E3-0EE80567C7C8}"/>
          </ac:spMkLst>
        </pc:spChg>
        <pc:spChg chg="add del mod">
          <ac:chgData name="Jana Lu" userId="76d7ce9a-58f9-4227-9ce6-18dcc353422d" providerId="ADAL" clId="{9DCB58E6-2F3B-4B75-9615-CBDA9A683241}" dt="2024-09-19T17:14:29.582" v="7421"/>
          <ac:spMkLst>
            <pc:docMk/>
            <pc:sldMk cId="1447646550" sldId="1113"/>
            <ac:spMk id="10" creationId="{1AC27104-4B9B-4745-6D3B-0E74648B7512}"/>
          </ac:spMkLst>
        </pc:spChg>
        <pc:spChg chg="del">
          <ac:chgData name="Jana Lu" userId="76d7ce9a-58f9-4227-9ce6-18dcc353422d" providerId="ADAL" clId="{9DCB58E6-2F3B-4B75-9615-CBDA9A683241}" dt="2024-09-05T19:23:35.151" v="5572" actId="478"/>
          <ac:spMkLst>
            <pc:docMk/>
            <pc:sldMk cId="1447646550" sldId="1113"/>
            <ac:spMk id="10" creationId="{29C091DA-96FD-CB4D-241D-A2EE17D58572}"/>
          </ac:spMkLst>
        </pc:spChg>
        <pc:spChg chg="add del mod">
          <ac:chgData name="Jana Lu" userId="76d7ce9a-58f9-4227-9ce6-18dcc353422d" providerId="ADAL" clId="{9DCB58E6-2F3B-4B75-9615-CBDA9A683241}" dt="2024-09-19T17:17:11.509" v="7445" actId="478"/>
          <ac:spMkLst>
            <pc:docMk/>
            <pc:sldMk cId="1447646550" sldId="1113"/>
            <ac:spMk id="11" creationId="{4A1C43A7-C838-603B-C8B1-3926CB96B906}"/>
          </ac:spMkLst>
        </pc:spChg>
        <pc:spChg chg="del">
          <ac:chgData name="Jana Lu" userId="76d7ce9a-58f9-4227-9ce6-18dcc353422d" providerId="ADAL" clId="{9DCB58E6-2F3B-4B75-9615-CBDA9A683241}" dt="2024-09-05T19:23:35.151" v="5572" actId="478"/>
          <ac:spMkLst>
            <pc:docMk/>
            <pc:sldMk cId="1447646550" sldId="1113"/>
            <ac:spMk id="11" creationId="{A9B909D1-B063-CE6F-0E0C-05E57442A7E8}"/>
          </ac:spMkLst>
        </pc:spChg>
        <pc:spChg chg="del">
          <ac:chgData name="Jana Lu" userId="76d7ce9a-58f9-4227-9ce6-18dcc353422d" providerId="ADAL" clId="{9DCB58E6-2F3B-4B75-9615-CBDA9A683241}" dt="2024-09-05T19:23:35.151" v="5572" actId="478"/>
          <ac:spMkLst>
            <pc:docMk/>
            <pc:sldMk cId="1447646550" sldId="1113"/>
            <ac:spMk id="12" creationId="{133D4689-B308-C158-17B2-04A4DC1B13D7}"/>
          </ac:spMkLst>
        </pc:spChg>
        <pc:spChg chg="del">
          <ac:chgData name="Jana Lu" userId="76d7ce9a-58f9-4227-9ce6-18dcc353422d" providerId="ADAL" clId="{9DCB58E6-2F3B-4B75-9615-CBDA9A683241}" dt="2024-09-05T19:23:35.151" v="5572" actId="478"/>
          <ac:spMkLst>
            <pc:docMk/>
            <pc:sldMk cId="1447646550" sldId="1113"/>
            <ac:spMk id="13" creationId="{E25180C4-B055-ADEB-23CC-7F764CC810A2}"/>
          </ac:spMkLst>
        </pc:spChg>
        <pc:spChg chg="del">
          <ac:chgData name="Jana Lu" userId="76d7ce9a-58f9-4227-9ce6-18dcc353422d" providerId="ADAL" clId="{9DCB58E6-2F3B-4B75-9615-CBDA9A683241}" dt="2024-09-05T19:23:35.151" v="5572" actId="478"/>
          <ac:spMkLst>
            <pc:docMk/>
            <pc:sldMk cId="1447646550" sldId="1113"/>
            <ac:spMk id="14" creationId="{546C4EAE-2DD1-688D-5F1D-B7D2F48F5E97}"/>
          </ac:spMkLst>
        </pc:spChg>
        <pc:spChg chg="del">
          <ac:chgData name="Jana Lu" userId="76d7ce9a-58f9-4227-9ce6-18dcc353422d" providerId="ADAL" clId="{9DCB58E6-2F3B-4B75-9615-CBDA9A683241}" dt="2024-09-05T19:23:35.151" v="5572" actId="478"/>
          <ac:spMkLst>
            <pc:docMk/>
            <pc:sldMk cId="1447646550" sldId="1113"/>
            <ac:spMk id="15" creationId="{A82AC8D5-B975-B76E-A45E-3BA67DE90D47}"/>
          </ac:spMkLst>
        </pc:spChg>
        <pc:spChg chg="del">
          <ac:chgData name="Jana Lu" userId="76d7ce9a-58f9-4227-9ce6-18dcc353422d" providerId="ADAL" clId="{9DCB58E6-2F3B-4B75-9615-CBDA9A683241}" dt="2024-09-05T19:23:35.151" v="5572" actId="478"/>
          <ac:spMkLst>
            <pc:docMk/>
            <pc:sldMk cId="1447646550" sldId="1113"/>
            <ac:spMk id="16" creationId="{9175DDF2-E640-EF28-6443-77163ECD14FE}"/>
          </ac:spMkLst>
        </pc:spChg>
        <pc:spChg chg="del">
          <ac:chgData name="Jana Lu" userId="76d7ce9a-58f9-4227-9ce6-18dcc353422d" providerId="ADAL" clId="{9DCB58E6-2F3B-4B75-9615-CBDA9A683241}" dt="2024-09-05T19:23:35.151" v="5572" actId="478"/>
          <ac:spMkLst>
            <pc:docMk/>
            <pc:sldMk cId="1447646550" sldId="1113"/>
            <ac:spMk id="17" creationId="{9740F1DF-3EBC-FF7D-79A4-0A0DD560AE30}"/>
          </ac:spMkLst>
        </pc:spChg>
        <pc:spChg chg="add del mod topLvl">
          <ac:chgData name="Jana Lu" userId="76d7ce9a-58f9-4227-9ce6-18dcc353422d" providerId="ADAL" clId="{9DCB58E6-2F3B-4B75-9615-CBDA9A683241}" dt="2024-09-19T18:00:55.970" v="7503" actId="478"/>
          <ac:spMkLst>
            <pc:docMk/>
            <pc:sldMk cId="1447646550" sldId="1113"/>
            <ac:spMk id="18" creationId="{02A62A41-C30E-33B0-6180-2EE1E48E90C0}"/>
          </ac:spMkLst>
        </pc:spChg>
        <pc:spChg chg="del">
          <ac:chgData name="Jana Lu" userId="76d7ce9a-58f9-4227-9ce6-18dcc353422d" providerId="ADAL" clId="{9DCB58E6-2F3B-4B75-9615-CBDA9A683241}" dt="2024-09-05T19:23:35.151" v="5572" actId="478"/>
          <ac:spMkLst>
            <pc:docMk/>
            <pc:sldMk cId="1447646550" sldId="1113"/>
            <ac:spMk id="18" creationId="{CE99F5DA-F0AD-710B-7AEA-AE9B49291D60}"/>
          </ac:spMkLst>
        </pc:spChg>
        <pc:spChg chg="del">
          <ac:chgData name="Jana Lu" userId="76d7ce9a-58f9-4227-9ce6-18dcc353422d" providerId="ADAL" clId="{9DCB58E6-2F3B-4B75-9615-CBDA9A683241}" dt="2024-09-05T19:23:35.151" v="5572" actId="478"/>
          <ac:spMkLst>
            <pc:docMk/>
            <pc:sldMk cId="1447646550" sldId="1113"/>
            <ac:spMk id="19" creationId="{67E9A5B9-8410-328D-273F-9C62673EAA2F}"/>
          </ac:spMkLst>
        </pc:spChg>
        <pc:spChg chg="add del mod topLvl">
          <ac:chgData name="Jana Lu" userId="76d7ce9a-58f9-4227-9ce6-18dcc353422d" providerId="ADAL" clId="{9DCB58E6-2F3B-4B75-9615-CBDA9A683241}" dt="2024-09-19T18:00:55.970" v="7503" actId="478"/>
          <ac:spMkLst>
            <pc:docMk/>
            <pc:sldMk cId="1447646550" sldId="1113"/>
            <ac:spMk id="19" creationId="{C76189A6-F8C5-3775-A941-08C4567DD26A}"/>
          </ac:spMkLst>
        </pc:spChg>
        <pc:spChg chg="del">
          <ac:chgData name="Jana Lu" userId="76d7ce9a-58f9-4227-9ce6-18dcc353422d" providerId="ADAL" clId="{9DCB58E6-2F3B-4B75-9615-CBDA9A683241}" dt="2024-09-05T19:23:35.151" v="5572" actId="478"/>
          <ac:spMkLst>
            <pc:docMk/>
            <pc:sldMk cId="1447646550" sldId="1113"/>
            <ac:spMk id="20" creationId="{13DCA077-8501-EC97-2572-53013BBBE592}"/>
          </ac:spMkLst>
        </pc:spChg>
        <pc:spChg chg="del">
          <ac:chgData name="Jana Lu" userId="76d7ce9a-58f9-4227-9ce6-18dcc353422d" providerId="ADAL" clId="{9DCB58E6-2F3B-4B75-9615-CBDA9A683241}" dt="2024-09-05T19:23:35.151" v="5572" actId="478"/>
          <ac:spMkLst>
            <pc:docMk/>
            <pc:sldMk cId="1447646550" sldId="1113"/>
            <ac:spMk id="21" creationId="{538CC64F-BF26-3962-5661-2D529FE983DA}"/>
          </ac:spMkLst>
        </pc:spChg>
        <pc:spChg chg="add del mod topLvl">
          <ac:chgData name="Jana Lu" userId="76d7ce9a-58f9-4227-9ce6-18dcc353422d" providerId="ADAL" clId="{9DCB58E6-2F3B-4B75-9615-CBDA9A683241}" dt="2024-09-19T18:07:43.742" v="7652" actId="478"/>
          <ac:spMkLst>
            <pc:docMk/>
            <pc:sldMk cId="1447646550" sldId="1113"/>
            <ac:spMk id="21" creationId="{6F8E6ED0-CE91-A1D2-24E4-66F819981941}"/>
          </ac:spMkLst>
        </pc:spChg>
        <pc:spChg chg="del">
          <ac:chgData name="Jana Lu" userId="76d7ce9a-58f9-4227-9ce6-18dcc353422d" providerId="ADAL" clId="{9DCB58E6-2F3B-4B75-9615-CBDA9A683241}" dt="2024-09-05T19:23:35.151" v="5572" actId="478"/>
          <ac:spMkLst>
            <pc:docMk/>
            <pc:sldMk cId="1447646550" sldId="1113"/>
            <ac:spMk id="22" creationId="{5B2B2B97-F077-14D5-2869-1B2284F3DF99}"/>
          </ac:spMkLst>
        </pc:spChg>
        <pc:spChg chg="add del mod topLvl">
          <ac:chgData name="Jana Lu" userId="76d7ce9a-58f9-4227-9ce6-18dcc353422d" providerId="ADAL" clId="{9DCB58E6-2F3B-4B75-9615-CBDA9A683241}" dt="2024-09-19T18:07:40.410" v="7649" actId="478"/>
          <ac:spMkLst>
            <pc:docMk/>
            <pc:sldMk cId="1447646550" sldId="1113"/>
            <ac:spMk id="22" creationId="{EBFAE538-EC8D-BCCD-ED91-60C3EA94060A}"/>
          </ac:spMkLst>
        </pc:spChg>
        <pc:spChg chg="del">
          <ac:chgData name="Jana Lu" userId="76d7ce9a-58f9-4227-9ce6-18dcc353422d" providerId="ADAL" clId="{9DCB58E6-2F3B-4B75-9615-CBDA9A683241}" dt="2024-09-05T19:23:36.754" v="5573" actId="478"/>
          <ac:spMkLst>
            <pc:docMk/>
            <pc:sldMk cId="1447646550" sldId="1113"/>
            <ac:spMk id="23" creationId="{AC706F66-61FD-1D70-6BB1-D36F988CB1D3}"/>
          </ac:spMkLst>
        </pc:spChg>
        <pc:spChg chg="add del mod">
          <ac:chgData name="Jana Lu" userId="76d7ce9a-58f9-4227-9ce6-18dcc353422d" providerId="ADAL" clId="{9DCB58E6-2F3B-4B75-9615-CBDA9A683241}" dt="2024-09-19T18:02:57.379" v="7538"/>
          <ac:spMkLst>
            <pc:docMk/>
            <pc:sldMk cId="1447646550" sldId="1113"/>
            <ac:spMk id="25" creationId="{4DF76644-0729-A516-43CF-BA1CDED11BCD}"/>
          </ac:spMkLst>
        </pc:spChg>
        <pc:spChg chg="add del mod">
          <ac:chgData name="Jana Lu" userId="76d7ce9a-58f9-4227-9ce6-18dcc353422d" providerId="ADAL" clId="{9DCB58E6-2F3B-4B75-9615-CBDA9A683241}" dt="2024-09-19T18:07:43.110" v="7651" actId="478"/>
          <ac:spMkLst>
            <pc:docMk/>
            <pc:sldMk cId="1447646550" sldId="1113"/>
            <ac:spMk id="26" creationId="{2FC36D56-A002-FD7D-02B8-780D6B27AD51}"/>
          </ac:spMkLst>
        </pc:spChg>
        <pc:grpChg chg="add del mod">
          <ac:chgData name="Jana Lu" userId="76d7ce9a-58f9-4227-9ce6-18dcc353422d" providerId="ADAL" clId="{9DCB58E6-2F3B-4B75-9615-CBDA9A683241}" dt="2024-09-19T17:59:56.012" v="7493" actId="165"/>
          <ac:grpSpMkLst>
            <pc:docMk/>
            <pc:sldMk cId="1447646550" sldId="1113"/>
            <ac:grpSpMk id="20" creationId="{F4C21080-3864-85AD-5BD7-178BC5EFEEE8}"/>
          </ac:grpSpMkLst>
        </pc:grpChg>
        <pc:grpChg chg="add del mod">
          <ac:chgData name="Jana Lu" userId="76d7ce9a-58f9-4227-9ce6-18dcc353422d" providerId="ADAL" clId="{9DCB58E6-2F3B-4B75-9615-CBDA9A683241}" dt="2024-09-19T18:01:49.929" v="7512" actId="165"/>
          <ac:grpSpMkLst>
            <pc:docMk/>
            <pc:sldMk cId="1447646550" sldId="1113"/>
            <ac:grpSpMk id="23" creationId="{A29CAC49-6392-C3B2-4D16-742F80AC01D3}"/>
          </ac:grpSpMkLst>
        </pc:grpChg>
        <pc:picChg chg="add del mod modCrop">
          <ac:chgData name="Jana Lu" userId="76d7ce9a-58f9-4227-9ce6-18dcc353422d" providerId="ADAL" clId="{9DCB58E6-2F3B-4B75-9615-CBDA9A683241}" dt="2024-09-19T17:55:24.686" v="7464" actId="478"/>
          <ac:picMkLst>
            <pc:docMk/>
            <pc:sldMk cId="1447646550" sldId="1113"/>
            <ac:picMk id="13" creationId="{07AF1223-95CD-D811-EABA-C8662043ABC1}"/>
          </ac:picMkLst>
        </pc:picChg>
        <pc:picChg chg="add del mod">
          <ac:chgData name="Jana Lu" userId="76d7ce9a-58f9-4227-9ce6-18dcc353422d" providerId="ADAL" clId="{9DCB58E6-2F3B-4B75-9615-CBDA9A683241}" dt="2024-09-19T17:57:50.218" v="7477" actId="478"/>
          <ac:picMkLst>
            <pc:docMk/>
            <pc:sldMk cId="1447646550" sldId="1113"/>
            <ac:picMk id="15" creationId="{3F3229EC-10C9-FC87-E21C-F55CA7C3EF92}"/>
          </ac:picMkLst>
        </pc:picChg>
        <pc:picChg chg="add del mod">
          <ac:chgData name="Jana Lu" userId="76d7ce9a-58f9-4227-9ce6-18dcc353422d" providerId="ADAL" clId="{9DCB58E6-2F3B-4B75-9615-CBDA9A683241}" dt="2024-09-19T17:58:51.651" v="7486" actId="478"/>
          <ac:picMkLst>
            <pc:docMk/>
            <pc:sldMk cId="1447646550" sldId="1113"/>
            <ac:picMk id="17" creationId="{7EF22863-25DA-C78E-2B6F-199F499DC0B2}"/>
          </ac:picMkLst>
        </pc:picChg>
        <pc:picChg chg="add mod ord">
          <ac:chgData name="Jana Lu" userId="76d7ce9a-58f9-4227-9ce6-18dcc353422d" providerId="ADAL" clId="{9DCB58E6-2F3B-4B75-9615-CBDA9A683241}" dt="2024-09-19T18:16:50.506" v="8125" actId="13244"/>
          <ac:picMkLst>
            <pc:docMk/>
            <pc:sldMk cId="1447646550" sldId="1113"/>
            <ac:picMk id="28" creationId="{347B3994-8A36-0D9A-05DC-7AA753840161}"/>
          </ac:picMkLst>
        </pc:picChg>
        <pc:picChg chg="mod ord">
          <ac:chgData name="Jana Lu" userId="76d7ce9a-58f9-4227-9ce6-18dcc353422d" providerId="ADAL" clId="{9DCB58E6-2F3B-4B75-9615-CBDA9A683241}" dt="2024-09-05T19:25:27.625" v="5579" actId="13244"/>
          <ac:picMkLst>
            <pc:docMk/>
            <pc:sldMk cId="1447646550" sldId="1113"/>
            <ac:picMk id="32" creationId="{4D3829F3-73F9-2050-16DB-916B87F85309}"/>
          </ac:picMkLst>
        </pc:picChg>
        <pc:picChg chg="mod ord">
          <ac:chgData name="Jana Lu" userId="76d7ce9a-58f9-4227-9ce6-18dcc353422d" providerId="ADAL" clId="{9DCB58E6-2F3B-4B75-9615-CBDA9A683241}" dt="2024-09-05T19:25:32.908" v="5580" actId="13244"/>
          <ac:picMkLst>
            <pc:docMk/>
            <pc:sldMk cId="1447646550" sldId="1113"/>
            <ac:picMk id="34" creationId="{1300B695-16E8-ACC7-A9F0-373DB797AD81}"/>
          </ac:picMkLst>
        </pc:picChg>
        <pc:picChg chg="del mod ord">
          <ac:chgData name="Jana Lu" userId="76d7ce9a-58f9-4227-9ce6-18dcc353422d" providerId="ADAL" clId="{9DCB58E6-2F3B-4B75-9615-CBDA9A683241}" dt="2024-09-19T17:11:51.682" v="7407" actId="478"/>
          <ac:picMkLst>
            <pc:docMk/>
            <pc:sldMk cId="1447646550" sldId="1113"/>
            <ac:picMk id="36" creationId="{0B4D595C-93F6-458D-62AF-9496BF65BE9D}"/>
          </ac:picMkLst>
        </pc:picChg>
      </pc:sldChg>
      <pc:sldChg chg="delSp modSp mod">
        <pc:chgData name="Jana Lu" userId="76d7ce9a-58f9-4227-9ce6-18dcc353422d" providerId="ADAL" clId="{9DCB58E6-2F3B-4B75-9615-CBDA9A683241}" dt="2024-09-05T19:26:20.674" v="5591" actId="20577"/>
        <pc:sldMkLst>
          <pc:docMk/>
          <pc:sldMk cId="279431590" sldId="1114"/>
        </pc:sldMkLst>
        <pc:spChg chg="mod">
          <ac:chgData name="Jana Lu" userId="76d7ce9a-58f9-4227-9ce6-18dcc353422d" providerId="ADAL" clId="{9DCB58E6-2F3B-4B75-9615-CBDA9A683241}" dt="2024-09-05T19:26:20.674" v="5591" actId="20577"/>
          <ac:spMkLst>
            <pc:docMk/>
            <pc:sldMk cId="279431590" sldId="1114"/>
            <ac:spMk id="2" creationId="{8CCC6F6B-A583-7758-1C91-3A7D7CB6554B}"/>
          </ac:spMkLst>
        </pc:spChg>
        <pc:spChg chg="del">
          <ac:chgData name="Jana Lu" userId="76d7ce9a-58f9-4227-9ce6-18dcc353422d" providerId="ADAL" clId="{9DCB58E6-2F3B-4B75-9615-CBDA9A683241}" dt="2024-09-05T19:26:15.008" v="5587" actId="478"/>
          <ac:spMkLst>
            <pc:docMk/>
            <pc:sldMk cId="279431590" sldId="1114"/>
            <ac:spMk id="4" creationId="{45E0EE5B-D7EC-31B8-8D9E-0EC928DACF93}"/>
          </ac:spMkLst>
        </pc:spChg>
        <pc:spChg chg="del">
          <ac:chgData name="Jana Lu" userId="76d7ce9a-58f9-4227-9ce6-18dcc353422d" providerId="ADAL" clId="{9DCB58E6-2F3B-4B75-9615-CBDA9A683241}" dt="2024-09-05T19:26:15.008" v="5587" actId="478"/>
          <ac:spMkLst>
            <pc:docMk/>
            <pc:sldMk cId="279431590" sldId="1114"/>
            <ac:spMk id="5" creationId="{ED05EF24-E940-D15E-7F19-5812625F8089}"/>
          </ac:spMkLst>
        </pc:spChg>
        <pc:spChg chg="del">
          <ac:chgData name="Jana Lu" userId="76d7ce9a-58f9-4227-9ce6-18dcc353422d" providerId="ADAL" clId="{9DCB58E6-2F3B-4B75-9615-CBDA9A683241}" dt="2024-09-05T19:26:15.008" v="5587" actId="478"/>
          <ac:spMkLst>
            <pc:docMk/>
            <pc:sldMk cId="279431590" sldId="1114"/>
            <ac:spMk id="6" creationId="{4C7ED759-7C7C-C72D-4A17-0E9D9B62CB11}"/>
          </ac:spMkLst>
        </pc:spChg>
        <pc:spChg chg="del">
          <ac:chgData name="Jana Lu" userId="76d7ce9a-58f9-4227-9ce6-18dcc353422d" providerId="ADAL" clId="{9DCB58E6-2F3B-4B75-9615-CBDA9A683241}" dt="2024-09-05T19:26:15.008" v="5587" actId="478"/>
          <ac:spMkLst>
            <pc:docMk/>
            <pc:sldMk cId="279431590" sldId="1114"/>
            <ac:spMk id="7" creationId="{E2315303-A512-BBEB-6192-D2D5D0B950A7}"/>
          </ac:spMkLst>
        </pc:spChg>
        <pc:spChg chg="del">
          <ac:chgData name="Jana Lu" userId="76d7ce9a-58f9-4227-9ce6-18dcc353422d" providerId="ADAL" clId="{9DCB58E6-2F3B-4B75-9615-CBDA9A683241}" dt="2024-09-05T19:26:15.008" v="5587" actId="478"/>
          <ac:spMkLst>
            <pc:docMk/>
            <pc:sldMk cId="279431590" sldId="1114"/>
            <ac:spMk id="8" creationId="{A30A6646-1915-6237-FC12-00F87216C12B}"/>
          </ac:spMkLst>
        </pc:spChg>
        <pc:spChg chg="del">
          <ac:chgData name="Jana Lu" userId="76d7ce9a-58f9-4227-9ce6-18dcc353422d" providerId="ADAL" clId="{9DCB58E6-2F3B-4B75-9615-CBDA9A683241}" dt="2024-09-05T19:26:15.008" v="5587" actId="478"/>
          <ac:spMkLst>
            <pc:docMk/>
            <pc:sldMk cId="279431590" sldId="1114"/>
            <ac:spMk id="9" creationId="{544764E3-87BF-D00D-885B-8C8BF04212A5}"/>
          </ac:spMkLst>
        </pc:spChg>
        <pc:spChg chg="del">
          <ac:chgData name="Jana Lu" userId="76d7ce9a-58f9-4227-9ce6-18dcc353422d" providerId="ADAL" clId="{9DCB58E6-2F3B-4B75-9615-CBDA9A683241}" dt="2024-09-05T19:26:15.008" v="5587" actId="478"/>
          <ac:spMkLst>
            <pc:docMk/>
            <pc:sldMk cId="279431590" sldId="1114"/>
            <ac:spMk id="10" creationId="{1773B82A-EADC-56A6-9F99-ACF0372B2260}"/>
          </ac:spMkLst>
        </pc:spChg>
        <pc:spChg chg="del">
          <ac:chgData name="Jana Lu" userId="76d7ce9a-58f9-4227-9ce6-18dcc353422d" providerId="ADAL" clId="{9DCB58E6-2F3B-4B75-9615-CBDA9A683241}" dt="2024-09-05T19:26:15.008" v="5587" actId="478"/>
          <ac:spMkLst>
            <pc:docMk/>
            <pc:sldMk cId="279431590" sldId="1114"/>
            <ac:spMk id="11" creationId="{D206380C-33BF-96DF-F47B-4BA1A9990E7E}"/>
          </ac:spMkLst>
        </pc:spChg>
        <pc:spChg chg="del">
          <ac:chgData name="Jana Lu" userId="76d7ce9a-58f9-4227-9ce6-18dcc353422d" providerId="ADAL" clId="{9DCB58E6-2F3B-4B75-9615-CBDA9A683241}" dt="2024-09-05T19:26:15.008" v="5587" actId="478"/>
          <ac:spMkLst>
            <pc:docMk/>
            <pc:sldMk cId="279431590" sldId="1114"/>
            <ac:spMk id="12" creationId="{144732C7-82CB-A871-F28E-269F2A9285B6}"/>
          </ac:spMkLst>
        </pc:spChg>
        <pc:spChg chg="del">
          <ac:chgData name="Jana Lu" userId="76d7ce9a-58f9-4227-9ce6-18dcc353422d" providerId="ADAL" clId="{9DCB58E6-2F3B-4B75-9615-CBDA9A683241}" dt="2024-09-05T19:26:15.008" v="5587" actId="478"/>
          <ac:spMkLst>
            <pc:docMk/>
            <pc:sldMk cId="279431590" sldId="1114"/>
            <ac:spMk id="13" creationId="{BF3C746E-B937-ECF7-A18A-18F5551A8010}"/>
          </ac:spMkLst>
        </pc:spChg>
        <pc:spChg chg="del">
          <ac:chgData name="Jana Lu" userId="76d7ce9a-58f9-4227-9ce6-18dcc353422d" providerId="ADAL" clId="{9DCB58E6-2F3B-4B75-9615-CBDA9A683241}" dt="2024-09-05T19:26:15.008" v="5587" actId="478"/>
          <ac:spMkLst>
            <pc:docMk/>
            <pc:sldMk cId="279431590" sldId="1114"/>
            <ac:spMk id="14" creationId="{AB93E6D5-D131-D772-5D0B-EEBB6085190F}"/>
          </ac:spMkLst>
        </pc:spChg>
        <pc:spChg chg="del">
          <ac:chgData name="Jana Lu" userId="76d7ce9a-58f9-4227-9ce6-18dcc353422d" providerId="ADAL" clId="{9DCB58E6-2F3B-4B75-9615-CBDA9A683241}" dt="2024-09-05T19:26:15.008" v="5587" actId="478"/>
          <ac:spMkLst>
            <pc:docMk/>
            <pc:sldMk cId="279431590" sldId="1114"/>
            <ac:spMk id="15" creationId="{69D60E91-AC26-2F8B-F524-2F3EB449D7B4}"/>
          </ac:spMkLst>
        </pc:spChg>
        <pc:spChg chg="del">
          <ac:chgData name="Jana Lu" userId="76d7ce9a-58f9-4227-9ce6-18dcc353422d" providerId="ADAL" clId="{9DCB58E6-2F3B-4B75-9615-CBDA9A683241}" dt="2024-09-05T19:26:15.008" v="5587" actId="478"/>
          <ac:spMkLst>
            <pc:docMk/>
            <pc:sldMk cId="279431590" sldId="1114"/>
            <ac:spMk id="16" creationId="{4C7ECF91-0071-71E6-D6DD-6B98BB42A561}"/>
          </ac:spMkLst>
        </pc:spChg>
        <pc:spChg chg="del">
          <ac:chgData name="Jana Lu" userId="76d7ce9a-58f9-4227-9ce6-18dcc353422d" providerId="ADAL" clId="{9DCB58E6-2F3B-4B75-9615-CBDA9A683241}" dt="2024-09-05T19:26:15.008" v="5587" actId="478"/>
          <ac:spMkLst>
            <pc:docMk/>
            <pc:sldMk cId="279431590" sldId="1114"/>
            <ac:spMk id="17" creationId="{823620F6-AF4A-8A0B-AA76-47433C7986C4}"/>
          </ac:spMkLst>
        </pc:spChg>
        <pc:spChg chg="del">
          <ac:chgData name="Jana Lu" userId="76d7ce9a-58f9-4227-9ce6-18dcc353422d" providerId="ADAL" clId="{9DCB58E6-2F3B-4B75-9615-CBDA9A683241}" dt="2024-09-05T19:26:15.008" v="5587" actId="478"/>
          <ac:spMkLst>
            <pc:docMk/>
            <pc:sldMk cId="279431590" sldId="1114"/>
            <ac:spMk id="18" creationId="{FA984769-7742-358D-D526-25BA5224E068}"/>
          </ac:spMkLst>
        </pc:spChg>
        <pc:spChg chg="del">
          <ac:chgData name="Jana Lu" userId="76d7ce9a-58f9-4227-9ce6-18dcc353422d" providerId="ADAL" clId="{9DCB58E6-2F3B-4B75-9615-CBDA9A683241}" dt="2024-09-05T19:26:15.008" v="5587" actId="478"/>
          <ac:spMkLst>
            <pc:docMk/>
            <pc:sldMk cId="279431590" sldId="1114"/>
            <ac:spMk id="19" creationId="{ABE204E4-4C06-748F-E69A-5791A47E60A0}"/>
          </ac:spMkLst>
        </pc:spChg>
        <pc:spChg chg="del">
          <ac:chgData name="Jana Lu" userId="76d7ce9a-58f9-4227-9ce6-18dcc353422d" providerId="ADAL" clId="{9DCB58E6-2F3B-4B75-9615-CBDA9A683241}" dt="2024-09-05T19:26:15.008" v="5587" actId="478"/>
          <ac:spMkLst>
            <pc:docMk/>
            <pc:sldMk cId="279431590" sldId="1114"/>
            <ac:spMk id="20" creationId="{D6629F90-B7F2-BEC8-A579-73A7F1AB3A7B}"/>
          </ac:spMkLst>
        </pc:spChg>
        <pc:spChg chg="del">
          <ac:chgData name="Jana Lu" userId="76d7ce9a-58f9-4227-9ce6-18dcc353422d" providerId="ADAL" clId="{9DCB58E6-2F3B-4B75-9615-CBDA9A683241}" dt="2024-09-05T19:26:15.008" v="5587" actId="478"/>
          <ac:spMkLst>
            <pc:docMk/>
            <pc:sldMk cId="279431590" sldId="1114"/>
            <ac:spMk id="21" creationId="{5369ABCF-0EF7-A011-4BB9-82B2786153AE}"/>
          </ac:spMkLst>
        </pc:spChg>
        <pc:spChg chg="del">
          <ac:chgData name="Jana Lu" userId="76d7ce9a-58f9-4227-9ce6-18dcc353422d" providerId="ADAL" clId="{9DCB58E6-2F3B-4B75-9615-CBDA9A683241}" dt="2024-09-05T19:26:16.626" v="5588" actId="478"/>
          <ac:spMkLst>
            <pc:docMk/>
            <pc:sldMk cId="279431590" sldId="1114"/>
            <ac:spMk id="22" creationId="{C8339437-52AC-6CCD-C6BE-AC8E834181FE}"/>
          </ac:spMkLst>
        </pc:spChg>
        <pc:spChg chg="del">
          <ac:chgData name="Jana Lu" userId="76d7ce9a-58f9-4227-9ce6-18dcc353422d" providerId="ADAL" clId="{9DCB58E6-2F3B-4B75-9615-CBDA9A683241}" dt="2024-09-05T19:26:17.217" v="5589" actId="478"/>
          <ac:spMkLst>
            <pc:docMk/>
            <pc:sldMk cId="279431590" sldId="1114"/>
            <ac:spMk id="23" creationId="{D752123A-7510-3801-EF8A-F03E5228C1D3}"/>
          </ac:spMkLst>
        </pc:spChg>
      </pc:sldChg>
      <pc:sldChg chg="delSp modSp mod">
        <pc:chgData name="Jana Lu" userId="76d7ce9a-58f9-4227-9ce6-18dcc353422d" providerId="ADAL" clId="{9DCB58E6-2F3B-4B75-9615-CBDA9A683241}" dt="2024-09-05T19:26:36.334" v="5596" actId="478"/>
        <pc:sldMkLst>
          <pc:docMk/>
          <pc:sldMk cId="954257815" sldId="1115"/>
        </pc:sldMkLst>
        <pc:spChg chg="mod">
          <ac:chgData name="Jana Lu" userId="76d7ce9a-58f9-4227-9ce6-18dcc353422d" providerId="ADAL" clId="{9DCB58E6-2F3B-4B75-9615-CBDA9A683241}" dt="2024-09-05T19:26:28.437" v="5593" actId="20577"/>
          <ac:spMkLst>
            <pc:docMk/>
            <pc:sldMk cId="954257815" sldId="1115"/>
            <ac:spMk id="2" creationId="{E492E19B-F638-353C-D25C-0C498C066D2C}"/>
          </ac:spMkLst>
        </pc:spChg>
        <pc:spChg chg="del">
          <ac:chgData name="Jana Lu" userId="76d7ce9a-58f9-4227-9ce6-18dcc353422d" providerId="ADAL" clId="{9DCB58E6-2F3B-4B75-9615-CBDA9A683241}" dt="2024-09-05T19:26:31.785" v="5594" actId="478"/>
          <ac:spMkLst>
            <pc:docMk/>
            <pc:sldMk cId="954257815" sldId="1115"/>
            <ac:spMk id="4" creationId="{6042DDBD-0E09-6B6F-C559-37D30E952C48}"/>
          </ac:spMkLst>
        </pc:spChg>
        <pc:spChg chg="del">
          <ac:chgData name="Jana Lu" userId="76d7ce9a-58f9-4227-9ce6-18dcc353422d" providerId="ADAL" clId="{9DCB58E6-2F3B-4B75-9615-CBDA9A683241}" dt="2024-09-05T19:26:31.785" v="5594" actId="478"/>
          <ac:spMkLst>
            <pc:docMk/>
            <pc:sldMk cId="954257815" sldId="1115"/>
            <ac:spMk id="5" creationId="{21D41D85-777E-6729-640A-D6F71BAFEBEC}"/>
          </ac:spMkLst>
        </pc:spChg>
        <pc:spChg chg="del">
          <ac:chgData name="Jana Lu" userId="76d7ce9a-58f9-4227-9ce6-18dcc353422d" providerId="ADAL" clId="{9DCB58E6-2F3B-4B75-9615-CBDA9A683241}" dt="2024-09-05T19:26:31.785" v="5594" actId="478"/>
          <ac:spMkLst>
            <pc:docMk/>
            <pc:sldMk cId="954257815" sldId="1115"/>
            <ac:spMk id="6" creationId="{EB70EEEE-5299-9460-B2C7-E5C050EBBD3E}"/>
          </ac:spMkLst>
        </pc:spChg>
        <pc:spChg chg="del">
          <ac:chgData name="Jana Lu" userId="76d7ce9a-58f9-4227-9ce6-18dcc353422d" providerId="ADAL" clId="{9DCB58E6-2F3B-4B75-9615-CBDA9A683241}" dt="2024-09-05T19:26:31.785" v="5594" actId="478"/>
          <ac:spMkLst>
            <pc:docMk/>
            <pc:sldMk cId="954257815" sldId="1115"/>
            <ac:spMk id="7" creationId="{D3E93052-D8C1-351D-EEFD-3194D38F56AD}"/>
          </ac:spMkLst>
        </pc:spChg>
        <pc:spChg chg="del">
          <ac:chgData name="Jana Lu" userId="76d7ce9a-58f9-4227-9ce6-18dcc353422d" providerId="ADAL" clId="{9DCB58E6-2F3B-4B75-9615-CBDA9A683241}" dt="2024-09-05T19:26:31.785" v="5594" actId="478"/>
          <ac:spMkLst>
            <pc:docMk/>
            <pc:sldMk cId="954257815" sldId="1115"/>
            <ac:spMk id="8" creationId="{090A943C-404C-F2B2-FB77-C6731895DCFA}"/>
          </ac:spMkLst>
        </pc:spChg>
        <pc:spChg chg="del">
          <ac:chgData name="Jana Lu" userId="76d7ce9a-58f9-4227-9ce6-18dcc353422d" providerId="ADAL" clId="{9DCB58E6-2F3B-4B75-9615-CBDA9A683241}" dt="2024-09-05T19:26:31.785" v="5594" actId="478"/>
          <ac:spMkLst>
            <pc:docMk/>
            <pc:sldMk cId="954257815" sldId="1115"/>
            <ac:spMk id="9" creationId="{6314A201-D9A5-91DD-CF78-2435CF04124E}"/>
          </ac:spMkLst>
        </pc:spChg>
        <pc:spChg chg="del">
          <ac:chgData name="Jana Lu" userId="76d7ce9a-58f9-4227-9ce6-18dcc353422d" providerId="ADAL" clId="{9DCB58E6-2F3B-4B75-9615-CBDA9A683241}" dt="2024-09-05T19:26:31.785" v="5594" actId="478"/>
          <ac:spMkLst>
            <pc:docMk/>
            <pc:sldMk cId="954257815" sldId="1115"/>
            <ac:spMk id="10" creationId="{A6A413C8-8B7A-9618-5694-55E5D1D16E07}"/>
          </ac:spMkLst>
        </pc:spChg>
        <pc:spChg chg="del">
          <ac:chgData name="Jana Lu" userId="76d7ce9a-58f9-4227-9ce6-18dcc353422d" providerId="ADAL" clId="{9DCB58E6-2F3B-4B75-9615-CBDA9A683241}" dt="2024-09-05T19:26:31.785" v="5594" actId="478"/>
          <ac:spMkLst>
            <pc:docMk/>
            <pc:sldMk cId="954257815" sldId="1115"/>
            <ac:spMk id="11" creationId="{2C0EB801-5C54-5039-75FA-A1CB3BFBAE44}"/>
          </ac:spMkLst>
        </pc:spChg>
        <pc:spChg chg="del">
          <ac:chgData name="Jana Lu" userId="76d7ce9a-58f9-4227-9ce6-18dcc353422d" providerId="ADAL" clId="{9DCB58E6-2F3B-4B75-9615-CBDA9A683241}" dt="2024-09-05T19:26:31.785" v="5594" actId="478"/>
          <ac:spMkLst>
            <pc:docMk/>
            <pc:sldMk cId="954257815" sldId="1115"/>
            <ac:spMk id="12" creationId="{B403C31D-7C06-DB43-3A21-0286DB95C4FD}"/>
          </ac:spMkLst>
        </pc:spChg>
        <pc:spChg chg="del">
          <ac:chgData name="Jana Lu" userId="76d7ce9a-58f9-4227-9ce6-18dcc353422d" providerId="ADAL" clId="{9DCB58E6-2F3B-4B75-9615-CBDA9A683241}" dt="2024-09-05T19:26:31.785" v="5594" actId="478"/>
          <ac:spMkLst>
            <pc:docMk/>
            <pc:sldMk cId="954257815" sldId="1115"/>
            <ac:spMk id="13" creationId="{FB6E4EF9-8FF6-84E4-7FDF-FCAA4151B461}"/>
          </ac:spMkLst>
        </pc:spChg>
        <pc:spChg chg="del">
          <ac:chgData name="Jana Lu" userId="76d7ce9a-58f9-4227-9ce6-18dcc353422d" providerId="ADAL" clId="{9DCB58E6-2F3B-4B75-9615-CBDA9A683241}" dt="2024-09-05T19:26:31.785" v="5594" actId="478"/>
          <ac:spMkLst>
            <pc:docMk/>
            <pc:sldMk cId="954257815" sldId="1115"/>
            <ac:spMk id="14" creationId="{1DC38C03-FB31-51AD-D51F-CDFD62E1C349}"/>
          </ac:spMkLst>
        </pc:spChg>
        <pc:spChg chg="del">
          <ac:chgData name="Jana Lu" userId="76d7ce9a-58f9-4227-9ce6-18dcc353422d" providerId="ADAL" clId="{9DCB58E6-2F3B-4B75-9615-CBDA9A683241}" dt="2024-09-05T19:26:31.785" v="5594" actId="478"/>
          <ac:spMkLst>
            <pc:docMk/>
            <pc:sldMk cId="954257815" sldId="1115"/>
            <ac:spMk id="15" creationId="{A0FC4105-E5B0-0ED5-FDAE-8F564E234694}"/>
          </ac:spMkLst>
        </pc:spChg>
        <pc:spChg chg="del">
          <ac:chgData name="Jana Lu" userId="76d7ce9a-58f9-4227-9ce6-18dcc353422d" providerId="ADAL" clId="{9DCB58E6-2F3B-4B75-9615-CBDA9A683241}" dt="2024-09-05T19:26:34.003" v="5595" actId="478"/>
          <ac:spMkLst>
            <pc:docMk/>
            <pc:sldMk cId="954257815" sldId="1115"/>
            <ac:spMk id="16" creationId="{2F7BCACE-082C-3E22-7F26-00925125A0B2}"/>
          </ac:spMkLst>
        </pc:spChg>
        <pc:spChg chg="del">
          <ac:chgData name="Jana Lu" userId="76d7ce9a-58f9-4227-9ce6-18dcc353422d" providerId="ADAL" clId="{9DCB58E6-2F3B-4B75-9615-CBDA9A683241}" dt="2024-09-05T19:26:34.003" v="5595" actId="478"/>
          <ac:spMkLst>
            <pc:docMk/>
            <pc:sldMk cId="954257815" sldId="1115"/>
            <ac:spMk id="17" creationId="{56A5981E-7EF9-6334-17DE-BC4F885893FF}"/>
          </ac:spMkLst>
        </pc:spChg>
        <pc:spChg chg="del">
          <ac:chgData name="Jana Lu" userId="76d7ce9a-58f9-4227-9ce6-18dcc353422d" providerId="ADAL" clId="{9DCB58E6-2F3B-4B75-9615-CBDA9A683241}" dt="2024-09-05T19:26:34.003" v="5595" actId="478"/>
          <ac:spMkLst>
            <pc:docMk/>
            <pc:sldMk cId="954257815" sldId="1115"/>
            <ac:spMk id="18" creationId="{E86E47F4-9D24-0C20-1A58-CE1B8948CFEE}"/>
          </ac:spMkLst>
        </pc:spChg>
        <pc:spChg chg="del">
          <ac:chgData name="Jana Lu" userId="76d7ce9a-58f9-4227-9ce6-18dcc353422d" providerId="ADAL" clId="{9DCB58E6-2F3B-4B75-9615-CBDA9A683241}" dt="2024-09-05T19:26:36.334" v="5596" actId="478"/>
          <ac:spMkLst>
            <pc:docMk/>
            <pc:sldMk cId="954257815" sldId="1115"/>
            <ac:spMk id="19" creationId="{B84434A8-8309-EC7D-5E5F-06C44F9AAEB6}"/>
          </ac:spMkLst>
        </pc:spChg>
        <pc:spChg chg="del">
          <ac:chgData name="Jana Lu" userId="76d7ce9a-58f9-4227-9ce6-18dcc353422d" providerId="ADAL" clId="{9DCB58E6-2F3B-4B75-9615-CBDA9A683241}" dt="2024-09-05T19:26:36.334" v="5596" actId="478"/>
          <ac:spMkLst>
            <pc:docMk/>
            <pc:sldMk cId="954257815" sldId="1115"/>
            <ac:spMk id="20" creationId="{ACE36FE9-6543-D811-2E34-A5E43348AC3C}"/>
          </ac:spMkLst>
        </pc:spChg>
        <pc:spChg chg="del">
          <ac:chgData name="Jana Lu" userId="76d7ce9a-58f9-4227-9ce6-18dcc353422d" providerId="ADAL" clId="{9DCB58E6-2F3B-4B75-9615-CBDA9A683241}" dt="2024-09-05T19:26:36.334" v="5596" actId="478"/>
          <ac:spMkLst>
            <pc:docMk/>
            <pc:sldMk cId="954257815" sldId="1115"/>
            <ac:spMk id="21" creationId="{657AC0EA-521B-5B61-7A18-D06C3DF77A3C}"/>
          </ac:spMkLst>
        </pc:spChg>
        <pc:spChg chg="del">
          <ac:chgData name="Jana Lu" userId="76d7ce9a-58f9-4227-9ce6-18dcc353422d" providerId="ADAL" clId="{9DCB58E6-2F3B-4B75-9615-CBDA9A683241}" dt="2024-09-05T19:26:36.334" v="5596" actId="478"/>
          <ac:spMkLst>
            <pc:docMk/>
            <pc:sldMk cId="954257815" sldId="1115"/>
            <ac:spMk id="22" creationId="{31B744FC-0E95-A5AC-60D2-C672BE68431C}"/>
          </ac:spMkLst>
        </pc:spChg>
        <pc:spChg chg="del">
          <ac:chgData name="Jana Lu" userId="76d7ce9a-58f9-4227-9ce6-18dcc353422d" providerId="ADAL" clId="{9DCB58E6-2F3B-4B75-9615-CBDA9A683241}" dt="2024-09-05T19:26:36.334" v="5596" actId="478"/>
          <ac:spMkLst>
            <pc:docMk/>
            <pc:sldMk cId="954257815" sldId="1115"/>
            <ac:spMk id="23" creationId="{25EC4A48-10CB-CE22-6E79-3E3FCDEF3F83}"/>
          </ac:spMkLst>
        </pc:spChg>
      </pc:sldChg>
      <pc:sldChg chg="delSp modSp mod">
        <pc:chgData name="Jana Lu" userId="76d7ce9a-58f9-4227-9ce6-18dcc353422d" providerId="ADAL" clId="{9DCB58E6-2F3B-4B75-9615-CBDA9A683241}" dt="2024-09-05T19:26:55.842" v="5599" actId="478"/>
        <pc:sldMkLst>
          <pc:docMk/>
          <pc:sldMk cId="2339053324" sldId="1116"/>
        </pc:sldMkLst>
        <pc:spChg chg="mod">
          <ac:chgData name="Jana Lu" userId="76d7ce9a-58f9-4227-9ce6-18dcc353422d" providerId="ADAL" clId="{9DCB58E6-2F3B-4B75-9615-CBDA9A683241}" dt="2024-09-05T19:26:51.988" v="5598" actId="20577"/>
          <ac:spMkLst>
            <pc:docMk/>
            <pc:sldMk cId="2339053324" sldId="1116"/>
            <ac:spMk id="2" creationId="{E492E19B-F638-353C-D25C-0C498C066D2C}"/>
          </ac:spMkLst>
        </pc:spChg>
        <pc:spChg chg="del">
          <ac:chgData name="Jana Lu" userId="76d7ce9a-58f9-4227-9ce6-18dcc353422d" providerId="ADAL" clId="{9DCB58E6-2F3B-4B75-9615-CBDA9A683241}" dt="2024-09-05T19:26:55.842" v="5599" actId="478"/>
          <ac:spMkLst>
            <pc:docMk/>
            <pc:sldMk cId="2339053324" sldId="1116"/>
            <ac:spMk id="4" creationId="{6042DDBD-0E09-6B6F-C559-37D30E952C48}"/>
          </ac:spMkLst>
        </pc:spChg>
        <pc:spChg chg="del">
          <ac:chgData name="Jana Lu" userId="76d7ce9a-58f9-4227-9ce6-18dcc353422d" providerId="ADAL" clId="{9DCB58E6-2F3B-4B75-9615-CBDA9A683241}" dt="2024-09-05T19:26:55.842" v="5599" actId="478"/>
          <ac:spMkLst>
            <pc:docMk/>
            <pc:sldMk cId="2339053324" sldId="1116"/>
            <ac:spMk id="5" creationId="{21D41D85-777E-6729-640A-D6F71BAFEBEC}"/>
          </ac:spMkLst>
        </pc:spChg>
        <pc:spChg chg="del">
          <ac:chgData name="Jana Lu" userId="76d7ce9a-58f9-4227-9ce6-18dcc353422d" providerId="ADAL" clId="{9DCB58E6-2F3B-4B75-9615-CBDA9A683241}" dt="2024-09-05T19:26:55.842" v="5599" actId="478"/>
          <ac:spMkLst>
            <pc:docMk/>
            <pc:sldMk cId="2339053324" sldId="1116"/>
            <ac:spMk id="6" creationId="{EB70EEEE-5299-9460-B2C7-E5C050EBBD3E}"/>
          </ac:spMkLst>
        </pc:spChg>
        <pc:spChg chg="del">
          <ac:chgData name="Jana Lu" userId="76d7ce9a-58f9-4227-9ce6-18dcc353422d" providerId="ADAL" clId="{9DCB58E6-2F3B-4B75-9615-CBDA9A683241}" dt="2024-09-05T19:26:55.842" v="5599" actId="478"/>
          <ac:spMkLst>
            <pc:docMk/>
            <pc:sldMk cId="2339053324" sldId="1116"/>
            <ac:spMk id="7" creationId="{D3E93052-D8C1-351D-EEFD-3194D38F56AD}"/>
          </ac:spMkLst>
        </pc:spChg>
        <pc:spChg chg="del">
          <ac:chgData name="Jana Lu" userId="76d7ce9a-58f9-4227-9ce6-18dcc353422d" providerId="ADAL" clId="{9DCB58E6-2F3B-4B75-9615-CBDA9A683241}" dt="2024-09-05T19:26:55.842" v="5599" actId="478"/>
          <ac:spMkLst>
            <pc:docMk/>
            <pc:sldMk cId="2339053324" sldId="1116"/>
            <ac:spMk id="8" creationId="{090A943C-404C-F2B2-FB77-C6731895DCFA}"/>
          </ac:spMkLst>
        </pc:spChg>
        <pc:spChg chg="del">
          <ac:chgData name="Jana Lu" userId="76d7ce9a-58f9-4227-9ce6-18dcc353422d" providerId="ADAL" clId="{9DCB58E6-2F3B-4B75-9615-CBDA9A683241}" dt="2024-09-05T19:26:55.842" v="5599" actId="478"/>
          <ac:spMkLst>
            <pc:docMk/>
            <pc:sldMk cId="2339053324" sldId="1116"/>
            <ac:spMk id="9" creationId="{6314A201-D9A5-91DD-CF78-2435CF04124E}"/>
          </ac:spMkLst>
        </pc:spChg>
        <pc:spChg chg="del">
          <ac:chgData name="Jana Lu" userId="76d7ce9a-58f9-4227-9ce6-18dcc353422d" providerId="ADAL" clId="{9DCB58E6-2F3B-4B75-9615-CBDA9A683241}" dt="2024-09-05T19:26:55.842" v="5599" actId="478"/>
          <ac:spMkLst>
            <pc:docMk/>
            <pc:sldMk cId="2339053324" sldId="1116"/>
            <ac:spMk id="10" creationId="{A6A413C8-8B7A-9618-5694-55E5D1D16E07}"/>
          </ac:spMkLst>
        </pc:spChg>
        <pc:spChg chg="del">
          <ac:chgData name="Jana Lu" userId="76d7ce9a-58f9-4227-9ce6-18dcc353422d" providerId="ADAL" clId="{9DCB58E6-2F3B-4B75-9615-CBDA9A683241}" dt="2024-09-05T19:26:55.842" v="5599" actId="478"/>
          <ac:spMkLst>
            <pc:docMk/>
            <pc:sldMk cId="2339053324" sldId="1116"/>
            <ac:spMk id="11" creationId="{2C0EB801-5C54-5039-75FA-A1CB3BFBAE44}"/>
          </ac:spMkLst>
        </pc:spChg>
        <pc:spChg chg="del">
          <ac:chgData name="Jana Lu" userId="76d7ce9a-58f9-4227-9ce6-18dcc353422d" providerId="ADAL" clId="{9DCB58E6-2F3B-4B75-9615-CBDA9A683241}" dt="2024-09-05T19:26:55.842" v="5599" actId="478"/>
          <ac:spMkLst>
            <pc:docMk/>
            <pc:sldMk cId="2339053324" sldId="1116"/>
            <ac:spMk id="12" creationId="{B403C31D-7C06-DB43-3A21-0286DB95C4FD}"/>
          </ac:spMkLst>
        </pc:spChg>
        <pc:spChg chg="del">
          <ac:chgData name="Jana Lu" userId="76d7ce9a-58f9-4227-9ce6-18dcc353422d" providerId="ADAL" clId="{9DCB58E6-2F3B-4B75-9615-CBDA9A683241}" dt="2024-09-05T19:26:55.842" v="5599" actId="478"/>
          <ac:spMkLst>
            <pc:docMk/>
            <pc:sldMk cId="2339053324" sldId="1116"/>
            <ac:spMk id="13" creationId="{FB6E4EF9-8FF6-84E4-7FDF-FCAA4151B461}"/>
          </ac:spMkLst>
        </pc:spChg>
        <pc:spChg chg="del">
          <ac:chgData name="Jana Lu" userId="76d7ce9a-58f9-4227-9ce6-18dcc353422d" providerId="ADAL" clId="{9DCB58E6-2F3B-4B75-9615-CBDA9A683241}" dt="2024-09-05T19:26:55.842" v="5599" actId="478"/>
          <ac:spMkLst>
            <pc:docMk/>
            <pc:sldMk cId="2339053324" sldId="1116"/>
            <ac:spMk id="14" creationId="{1DC38C03-FB31-51AD-D51F-CDFD62E1C349}"/>
          </ac:spMkLst>
        </pc:spChg>
        <pc:spChg chg="del">
          <ac:chgData name="Jana Lu" userId="76d7ce9a-58f9-4227-9ce6-18dcc353422d" providerId="ADAL" clId="{9DCB58E6-2F3B-4B75-9615-CBDA9A683241}" dt="2024-09-05T19:26:55.842" v="5599" actId="478"/>
          <ac:spMkLst>
            <pc:docMk/>
            <pc:sldMk cId="2339053324" sldId="1116"/>
            <ac:spMk id="15" creationId="{A0FC4105-E5B0-0ED5-FDAE-8F564E234694}"/>
          </ac:spMkLst>
        </pc:spChg>
        <pc:spChg chg="del">
          <ac:chgData name="Jana Lu" userId="76d7ce9a-58f9-4227-9ce6-18dcc353422d" providerId="ADAL" clId="{9DCB58E6-2F3B-4B75-9615-CBDA9A683241}" dt="2024-09-05T19:26:55.842" v="5599" actId="478"/>
          <ac:spMkLst>
            <pc:docMk/>
            <pc:sldMk cId="2339053324" sldId="1116"/>
            <ac:spMk id="16" creationId="{2F7BCACE-082C-3E22-7F26-00925125A0B2}"/>
          </ac:spMkLst>
        </pc:spChg>
        <pc:spChg chg="del">
          <ac:chgData name="Jana Lu" userId="76d7ce9a-58f9-4227-9ce6-18dcc353422d" providerId="ADAL" clId="{9DCB58E6-2F3B-4B75-9615-CBDA9A683241}" dt="2024-09-05T19:26:55.842" v="5599" actId="478"/>
          <ac:spMkLst>
            <pc:docMk/>
            <pc:sldMk cId="2339053324" sldId="1116"/>
            <ac:spMk id="17" creationId="{56A5981E-7EF9-6334-17DE-BC4F885893FF}"/>
          </ac:spMkLst>
        </pc:spChg>
        <pc:spChg chg="del">
          <ac:chgData name="Jana Lu" userId="76d7ce9a-58f9-4227-9ce6-18dcc353422d" providerId="ADAL" clId="{9DCB58E6-2F3B-4B75-9615-CBDA9A683241}" dt="2024-09-05T19:26:55.842" v="5599" actId="478"/>
          <ac:spMkLst>
            <pc:docMk/>
            <pc:sldMk cId="2339053324" sldId="1116"/>
            <ac:spMk id="18" creationId="{E86E47F4-9D24-0C20-1A58-CE1B8948CFEE}"/>
          </ac:spMkLst>
        </pc:spChg>
        <pc:spChg chg="del">
          <ac:chgData name="Jana Lu" userId="76d7ce9a-58f9-4227-9ce6-18dcc353422d" providerId="ADAL" clId="{9DCB58E6-2F3B-4B75-9615-CBDA9A683241}" dt="2024-09-05T19:26:55.842" v="5599" actId="478"/>
          <ac:spMkLst>
            <pc:docMk/>
            <pc:sldMk cId="2339053324" sldId="1116"/>
            <ac:spMk id="19" creationId="{B84434A8-8309-EC7D-5E5F-06C44F9AAEB6}"/>
          </ac:spMkLst>
        </pc:spChg>
        <pc:spChg chg="del">
          <ac:chgData name="Jana Lu" userId="76d7ce9a-58f9-4227-9ce6-18dcc353422d" providerId="ADAL" clId="{9DCB58E6-2F3B-4B75-9615-CBDA9A683241}" dt="2024-09-05T19:26:55.842" v="5599" actId="478"/>
          <ac:spMkLst>
            <pc:docMk/>
            <pc:sldMk cId="2339053324" sldId="1116"/>
            <ac:spMk id="20" creationId="{ACE36FE9-6543-D811-2E34-A5E43348AC3C}"/>
          </ac:spMkLst>
        </pc:spChg>
        <pc:spChg chg="del">
          <ac:chgData name="Jana Lu" userId="76d7ce9a-58f9-4227-9ce6-18dcc353422d" providerId="ADAL" clId="{9DCB58E6-2F3B-4B75-9615-CBDA9A683241}" dt="2024-09-05T19:26:55.842" v="5599" actId="478"/>
          <ac:spMkLst>
            <pc:docMk/>
            <pc:sldMk cId="2339053324" sldId="1116"/>
            <ac:spMk id="21" creationId="{657AC0EA-521B-5B61-7A18-D06C3DF77A3C}"/>
          </ac:spMkLst>
        </pc:spChg>
        <pc:spChg chg="del">
          <ac:chgData name="Jana Lu" userId="76d7ce9a-58f9-4227-9ce6-18dcc353422d" providerId="ADAL" clId="{9DCB58E6-2F3B-4B75-9615-CBDA9A683241}" dt="2024-09-05T19:26:55.842" v="5599" actId="478"/>
          <ac:spMkLst>
            <pc:docMk/>
            <pc:sldMk cId="2339053324" sldId="1116"/>
            <ac:spMk id="22" creationId="{31B744FC-0E95-A5AC-60D2-C672BE68431C}"/>
          </ac:spMkLst>
        </pc:spChg>
        <pc:spChg chg="del">
          <ac:chgData name="Jana Lu" userId="76d7ce9a-58f9-4227-9ce6-18dcc353422d" providerId="ADAL" clId="{9DCB58E6-2F3B-4B75-9615-CBDA9A683241}" dt="2024-09-05T19:26:55.842" v="5599" actId="478"/>
          <ac:spMkLst>
            <pc:docMk/>
            <pc:sldMk cId="2339053324" sldId="1116"/>
            <ac:spMk id="23" creationId="{25EC4A48-10CB-CE22-6E79-3E3FCDEF3F83}"/>
          </ac:spMkLst>
        </pc:spChg>
      </pc:sldChg>
      <pc:sldChg chg="delSp modSp mod">
        <pc:chgData name="Jana Lu" userId="76d7ce9a-58f9-4227-9ce6-18dcc353422d" providerId="ADAL" clId="{9DCB58E6-2F3B-4B75-9615-CBDA9A683241}" dt="2024-09-05T19:27:06.468" v="5602" actId="478"/>
        <pc:sldMkLst>
          <pc:docMk/>
          <pc:sldMk cId="125685745" sldId="1117"/>
        </pc:sldMkLst>
        <pc:spChg chg="mod">
          <ac:chgData name="Jana Lu" userId="76d7ce9a-58f9-4227-9ce6-18dcc353422d" providerId="ADAL" clId="{9DCB58E6-2F3B-4B75-9615-CBDA9A683241}" dt="2024-09-05T19:27:02.725" v="5601" actId="20577"/>
          <ac:spMkLst>
            <pc:docMk/>
            <pc:sldMk cId="125685745" sldId="1117"/>
            <ac:spMk id="2" creationId="{E492E19B-F638-353C-D25C-0C498C066D2C}"/>
          </ac:spMkLst>
        </pc:spChg>
        <pc:spChg chg="del">
          <ac:chgData name="Jana Lu" userId="76d7ce9a-58f9-4227-9ce6-18dcc353422d" providerId="ADAL" clId="{9DCB58E6-2F3B-4B75-9615-CBDA9A683241}" dt="2024-09-05T19:27:06.468" v="5602" actId="478"/>
          <ac:spMkLst>
            <pc:docMk/>
            <pc:sldMk cId="125685745" sldId="1117"/>
            <ac:spMk id="4" creationId="{6042DDBD-0E09-6B6F-C559-37D30E952C48}"/>
          </ac:spMkLst>
        </pc:spChg>
        <pc:spChg chg="del">
          <ac:chgData name="Jana Lu" userId="76d7ce9a-58f9-4227-9ce6-18dcc353422d" providerId="ADAL" clId="{9DCB58E6-2F3B-4B75-9615-CBDA9A683241}" dt="2024-09-05T19:27:06.468" v="5602" actId="478"/>
          <ac:spMkLst>
            <pc:docMk/>
            <pc:sldMk cId="125685745" sldId="1117"/>
            <ac:spMk id="5" creationId="{21D41D85-777E-6729-640A-D6F71BAFEBEC}"/>
          </ac:spMkLst>
        </pc:spChg>
        <pc:spChg chg="del">
          <ac:chgData name="Jana Lu" userId="76d7ce9a-58f9-4227-9ce6-18dcc353422d" providerId="ADAL" clId="{9DCB58E6-2F3B-4B75-9615-CBDA9A683241}" dt="2024-09-05T19:27:06.468" v="5602" actId="478"/>
          <ac:spMkLst>
            <pc:docMk/>
            <pc:sldMk cId="125685745" sldId="1117"/>
            <ac:spMk id="6" creationId="{EB70EEEE-5299-9460-B2C7-E5C050EBBD3E}"/>
          </ac:spMkLst>
        </pc:spChg>
        <pc:spChg chg="del">
          <ac:chgData name="Jana Lu" userId="76d7ce9a-58f9-4227-9ce6-18dcc353422d" providerId="ADAL" clId="{9DCB58E6-2F3B-4B75-9615-CBDA9A683241}" dt="2024-09-05T19:27:06.468" v="5602" actId="478"/>
          <ac:spMkLst>
            <pc:docMk/>
            <pc:sldMk cId="125685745" sldId="1117"/>
            <ac:spMk id="7" creationId="{D3E93052-D8C1-351D-EEFD-3194D38F56AD}"/>
          </ac:spMkLst>
        </pc:spChg>
        <pc:spChg chg="del">
          <ac:chgData name="Jana Lu" userId="76d7ce9a-58f9-4227-9ce6-18dcc353422d" providerId="ADAL" clId="{9DCB58E6-2F3B-4B75-9615-CBDA9A683241}" dt="2024-09-05T19:27:06.468" v="5602" actId="478"/>
          <ac:spMkLst>
            <pc:docMk/>
            <pc:sldMk cId="125685745" sldId="1117"/>
            <ac:spMk id="8" creationId="{090A943C-404C-F2B2-FB77-C6731895DCFA}"/>
          </ac:spMkLst>
        </pc:spChg>
        <pc:spChg chg="del">
          <ac:chgData name="Jana Lu" userId="76d7ce9a-58f9-4227-9ce6-18dcc353422d" providerId="ADAL" clId="{9DCB58E6-2F3B-4B75-9615-CBDA9A683241}" dt="2024-09-05T19:27:06.468" v="5602" actId="478"/>
          <ac:spMkLst>
            <pc:docMk/>
            <pc:sldMk cId="125685745" sldId="1117"/>
            <ac:spMk id="9" creationId="{6314A201-D9A5-91DD-CF78-2435CF04124E}"/>
          </ac:spMkLst>
        </pc:spChg>
        <pc:spChg chg="del">
          <ac:chgData name="Jana Lu" userId="76d7ce9a-58f9-4227-9ce6-18dcc353422d" providerId="ADAL" clId="{9DCB58E6-2F3B-4B75-9615-CBDA9A683241}" dt="2024-09-05T19:27:06.468" v="5602" actId="478"/>
          <ac:spMkLst>
            <pc:docMk/>
            <pc:sldMk cId="125685745" sldId="1117"/>
            <ac:spMk id="10" creationId="{A6A413C8-8B7A-9618-5694-55E5D1D16E07}"/>
          </ac:spMkLst>
        </pc:spChg>
        <pc:spChg chg="del">
          <ac:chgData name="Jana Lu" userId="76d7ce9a-58f9-4227-9ce6-18dcc353422d" providerId="ADAL" clId="{9DCB58E6-2F3B-4B75-9615-CBDA9A683241}" dt="2024-09-05T19:27:06.468" v="5602" actId="478"/>
          <ac:spMkLst>
            <pc:docMk/>
            <pc:sldMk cId="125685745" sldId="1117"/>
            <ac:spMk id="11" creationId="{2C0EB801-5C54-5039-75FA-A1CB3BFBAE44}"/>
          </ac:spMkLst>
        </pc:spChg>
        <pc:spChg chg="del">
          <ac:chgData name="Jana Lu" userId="76d7ce9a-58f9-4227-9ce6-18dcc353422d" providerId="ADAL" clId="{9DCB58E6-2F3B-4B75-9615-CBDA9A683241}" dt="2024-09-05T19:27:06.468" v="5602" actId="478"/>
          <ac:spMkLst>
            <pc:docMk/>
            <pc:sldMk cId="125685745" sldId="1117"/>
            <ac:spMk id="12" creationId="{B403C31D-7C06-DB43-3A21-0286DB95C4FD}"/>
          </ac:spMkLst>
        </pc:spChg>
        <pc:spChg chg="del">
          <ac:chgData name="Jana Lu" userId="76d7ce9a-58f9-4227-9ce6-18dcc353422d" providerId="ADAL" clId="{9DCB58E6-2F3B-4B75-9615-CBDA9A683241}" dt="2024-09-05T19:27:06.468" v="5602" actId="478"/>
          <ac:spMkLst>
            <pc:docMk/>
            <pc:sldMk cId="125685745" sldId="1117"/>
            <ac:spMk id="13" creationId="{FB6E4EF9-8FF6-84E4-7FDF-FCAA4151B461}"/>
          </ac:spMkLst>
        </pc:spChg>
        <pc:spChg chg="del">
          <ac:chgData name="Jana Lu" userId="76d7ce9a-58f9-4227-9ce6-18dcc353422d" providerId="ADAL" clId="{9DCB58E6-2F3B-4B75-9615-CBDA9A683241}" dt="2024-09-05T19:27:06.468" v="5602" actId="478"/>
          <ac:spMkLst>
            <pc:docMk/>
            <pc:sldMk cId="125685745" sldId="1117"/>
            <ac:spMk id="14" creationId="{1DC38C03-FB31-51AD-D51F-CDFD62E1C349}"/>
          </ac:spMkLst>
        </pc:spChg>
        <pc:spChg chg="del">
          <ac:chgData name="Jana Lu" userId="76d7ce9a-58f9-4227-9ce6-18dcc353422d" providerId="ADAL" clId="{9DCB58E6-2F3B-4B75-9615-CBDA9A683241}" dt="2024-09-05T19:27:06.468" v="5602" actId="478"/>
          <ac:spMkLst>
            <pc:docMk/>
            <pc:sldMk cId="125685745" sldId="1117"/>
            <ac:spMk id="15" creationId="{A0FC4105-E5B0-0ED5-FDAE-8F564E234694}"/>
          </ac:spMkLst>
        </pc:spChg>
        <pc:spChg chg="del">
          <ac:chgData name="Jana Lu" userId="76d7ce9a-58f9-4227-9ce6-18dcc353422d" providerId="ADAL" clId="{9DCB58E6-2F3B-4B75-9615-CBDA9A683241}" dt="2024-09-05T19:27:06.468" v="5602" actId="478"/>
          <ac:spMkLst>
            <pc:docMk/>
            <pc:sldMk cId="125685745" sldId="1117"/>
            <ac:spMk id="16" creationId="{2F7BCACE-082C-3E22-7F26-00925125A0B2}"/>
          </ac:spMkLst>
        </pc:spChg>
        <pc:spChg chg="del">
          <ac:chgData name="Jana Lu" userId="76d7ce9a-58f9-4227-9ce6-18dcc353422d" providerId="ADAL" clId="{9DCB58E6-2F3B-4B75-9615-CBDA9A683241}" dt="2024-09-05T19:27:06.468" v="5602" actId="478"/>
          <ac:spMkLst>
            <pc:docMk/>
            <pc:sldMk cId="125685745" sldId="1117"/>
            <ac:spMk id="17" creationId="{56A5981E-7EF9-6334-17DE-BC4F885893FF}"/>
          </ac:spMkLst>
        </pc:spChg>
        <pc:spChg chg="del">
          <ac:chgData name="Jana Lu" userId="76d7ce9a-58f9-4227-9ce6-18dcc353422d" providerId="ADAL" clId="{9DCB58E6-2F3B-4B75-9615-CBDA9A683241}" dt="2024-09-05T19:27:06.468" v="5602" actId="478"/>
          <ac:spMkLst>
            <pc:docMk/>
            <pc:sldMk cId="125685745" sldId="1117"/>
            <ac:spMk id="18" creationId="{E86E47F4-9D24-0C20-1A58-CE1B8948CFEE}"/>
          </ac:spMkLst>
        </pc:spChg>
        <pc:spChg chg="del">
          <ac:chgData name="Jana Lu" userId="76d7ce9a-58f9-4227-9ce6-18dcc353422d" providerId="ADAL" clId="{9DCB58E6-2F3B-4B75-9615-CBDA9A683241}" dt="2024-09-05T19:27:06.468" v="5602" actId="478"/>
          <ac:spMkLst>
            <pc:docMk/>
            <pc:sldMk cId="125685745" sldId="1117"/>
            <ac:spMk id="19" creationId="{B84434A8-8309-EC7D-5E5F-06C44F9AAEB6}"/>
          </ac:spMkLst>
        </pc:spChg>
        <pc:spChg chg="del">
          <ac:chgData name="Jana Lu" userId="76d7ce9a-58f9-4227-9ce6-18dcc353422d" providerId="ADAL" clId="{9DCB58E6-2F3B-4B75-9615-CBDA9A683241}" dt="2024-09-05T19:27:06.468" v="5602" actId="478"/>
          <ac:spMkLst>
            <pc:docMk/>
            <pc:sldMk cId="125685745" sldId="1117"/>
            <ac:spMk id="20" creationId="{ACE36FE9-6543-D811-2E34-A5E43348AC3C}"/>
          </ac:spMkLst>
        </pc:spChg>
        <pc:spChg chg="del">
          <ac:chgData name="Jana Lu" userId="76d7ce9a-58f9-4227-9ce6-18dcc353422d" providerId="ADAL" clId="{9DCB58E6-2F3B-4B75-9615-CBDA9A683241}" dt="2024-09-05T19:27:06.468" v="5602" actId="478"/>
          <ac:spMkLst>
            <pc:docMk/>
            <pc:sldMk cId="125685745" sldId="1117"/>
            <ac:spMk id="21" creationId="{657AC0EA-521B-5B61-7A18-D06C3DF77A3C}"/>
          </ac:spMkLst>
        </pc:spChg>
        <pc:spChg chg="del">
          <ac:chgData name="Jana Lu" userId="76d7ce9a-58f9-4227-9ce6-18dcc353422d" providerId="ADAL" clId="{9DCB58E6-2F3B-4B75-9615-CBDA9A683241}" dt="2024-09-05T19:27:06.468" v="5602" actId="478"/>
          <ac:spMkLst>
            <pc:docMk/>
            <pc:sldMk cId="125685745" sldId="1117"/>
            <ac:spMk id="22" creationId="{31B744FC-0E95-A5AC-60D2-C672BE68431C}"/>
          </ac:spMkLst>
        </pc:spChg>
        <pc:spChg chg="del">
          <ac:chgData name="Jana Lu" userId="76d7ce9a-58f9-4227-9ce6-18dcc353422d" providerId="ADAL" clId="{9DCB58E6-2F3B-4B75-9615-CBDA9A683241}" dt="2024-09-05T19:27:06.468" v="5602" actId="478"/>
          <ac:spMkLst>
            <pc:docMk/>
            <pc:sldMk cId="125685745" sldId="1117"/>
            <ac:spMk id="23" creationId="{25EC4A48-10CB-CE22-6E79-3E3FCDEF3F83}"/>
          </ac:spMkLst>
        </pc:spChg>
      </pc:sldChg>
      <pc:sldChg chg="addSp delSp modSp new del mod modClrScheme chgLayout">
        <pc:chgData name="Jana Lu" userId="76d7ce9a-58f9-4227-9ce6-18dcc353422d" providerId="ADAL" clId="{9DCB58E6-2F3B-4B75-9615-CBDA9A683241}" dt="2024-09-05T18:30:07.091" v="1700" actId="47"/>
        <pc:sldMkLst>
          <pc:docMk/>
          <pc:sldMk cId="332726657" sldId="1118"/>
        </pc:sldMkLst>
        <pc:spChg chg="del mod ord">
          <ac:chgData name="Jana Lu" userId="76d7ce9a-58f9-4227-9ce6-18dcc353422d" providerId="ADAL" clId="{9DCB58E6-2F3B-4B75-9615-CBDA9A683241}" dt="2024-09-05T18:29:53.466" v="1698" actId="700"/>
          <ac:spMkLst>
            <pc:docMk/>
            <pc:sldMk cId="332726657" sldId="1118"/>
            <ac:spMk id="2" creationId="{342F99C2-17F4-2E14-73C3-6B358A8BFFB1}"/>
          </ac:spMkLst>
        </pc:spChg>
        <pc:spChg chg="del mod ord">
          <ac:chgData name="Jana Lu" userId="76d7ce9a-58f9-4227-9ce6-18dcc353422d" providerId="ADAL" clId="{9DCB58E6-2F3B-4B75-9615-CBDA9A683241}" dt="2024-09-05T18:29:53.466" v="1698" actId="700"/>
          <ac:spMkLst>
            <pc:docMk/>
            <pc:sldMk cId="332726657" sldId="1118"/>
            <ac:spMk id="3" creationId="{76AE987C-FC36-DE4A-0592-15A886A2161C}"/>
          </ac:spMkLst>
        </pc:spChg>
        <pc:spChg chg="del mod ord">
          <ac:chgData name="Jana Lu" userId="76d7ce9a-58f9-4227-9ce6-18dcc353422d" providerId="ADAL" clId="{9DCB58E6-2F3B-4B75-9615-CBDA9A683241}" dt="2024-09-05T18:29:53.466" v="1698" actId="700"/>
          <ac:spMkLst>
            <pc:docMk/>
            <pc:sldMk cId="332726657" sldId="1118"/>
            <ac:spMk id="4" creationId="{D5DC13A8-A1FA-6E4D-9873-69ED1107A7DA}"/>
          </ac:spMkLst>
        </pc:spChg>
        <pc:spChg chg="del">
          <ac:chgData name="Jana Lu" userId="76d7ce9a-58f9-4227-9ce6-18dcc353422d" providerId="ADAL" clId="{9DCB58E6-2F3B-4B75-9615-CBDA9A683241}" dt="2024-09-05T18:29:53.466" v="1698" actId="700"/>
          <ac:spMkLst>
            <pc:docMk/>
            <pc:sldMk cId="332726657" sldId="1118"/>
            <ac:spMk id="5" creationId="{D16B79AB-64B0-89BC-7F08-ECA421264A0F}"/>
          </ac:spMkLst>
        </pc:spChg>
        <pc:spChg chg="del">
          <ac:chgData name="Jana Lu" userId="76d7ce9a-58f9-4227-9ce6-18dcc353422d" providerId="ADAL" clId="{9DCB58E6-2F3B-4B75-9615-CBDA9A683241}" dt="2024-09-05T18:29:53.466" v="1698" actId="700"/>
          <ac:spMkLst>
            <pc:docMk/>
            <pc:sldMk cId="332726657" sldId="1118"/>
            <ac:spMk id="6" creationId="{FA7D6E4E-D9D8-6D84-D461-6384D592AFB1}"/>
          </ac:spMkLst>
        </pc:spChg>
        <pc:spChg chg="del">
          <ac:chgData name="Jana Lu" userId="76d7ce9a-58f9-4227-9ce6-18dcc353422d" providerId="ADAL" clId="{9DCB58E6-2F3B-4B75-9615-CBDA9A683241}" dt="2024-09-05T18:29:53.466" v="1698" actId="700"/>
          <ac:spMkLst>
            <pc:docMk/>
            <pc:sldMk cId="332726657" sldId="1118"/>
            <ac:spMk id="7" creationId="{CA9FCE70-8BFE-B321-2C3D-8A19118029F2}"/>
          </ac:spMkLst>
        </pc:spChg>
        <pc:spChg chg="del">
          <ac:chgData name="Jana Lu" userId="76d7ce9a-58f9-4227-9ce6-18dcc353422d" providerId="ADAL" clId="{9DCB58E6-2F3B-4B75-9615-CBDA9A683241}" dt="2024-09-05T18:29:53.466" v="1698" actId="700"/>
          <ac:spMkLst>
            <pc:docMk/>
            <pc:sldMk cId="332726657" sldId="1118"/>
            <ac:spMk id="8" creationId="{46912ACC-2240-780C-689A-8C2466001FB8}"/>
          </ac:spMkLst>
        </pc:spChg>
        <pc:spChg chg="del">
          <ac:chgData name="Jana Lu" userId="76d7ce9a-58f9-4227-9ce6-18dcc353422d" providerId="ADAL" clId="{9DCB58E6-2F3B-4B75-9615-CBDA9A683241}" dt="2024-09-05T18:29:53.466" v="1698" actId="700"/>
          <ac:spMkLst>
            <pc:docMk/>
            <pc:sldMk cId="332726657" sldId="1118"/>
            <ac:spMk id="9" creationId="{26E903D3-2714-4B4D-8352-02785DF40D6C}"/>
          </ac:spMkLst>
        </pc:spChg>
        <pc:spChg chg="del">
          <ac:chgData name="Jana Lu" userId="76d7ce9a-58f9-4227-9ce6-18dcc353422d" providerId="ADAL" clId="{9DCB58E6-2F3B-4B75-9615-CBDA9A683241}" dt="2024-09-05T18:29:53.466" v="1698" actId="700"/>
          <ac:spMkLst>
            <pc:docMk/>
            <pc:sldMk cId="332726657" sldId="1118"/>
            <ac:spMk id="10" creationId="{74756B90-83E7-5AA5-342E-080E53D01CA9}"/>
          </ac:spMkLst>
        </pc:spChg>
        <pc:spChg chg="del">
          <ac:chgData name="Jana Lu" userId="76d7ce9a-58f9-4227-9ce6-18dcc353422d" providerId="ADAL" clId="{9DCB58E6-2F3B-4B75-9615-CBDA9A683241}" dt="2024-09-05T18:29:53.466" v="1698" actId="700"/>
          <ac:spMkLst>
            <pc:docMk/>
            <pc:sldMk cId="332726657" sldId="1118"/>
            <ac:spMk id="11" creationId="{FACA11AE-089E-0065-E4CB-3ECB1FA1D4E6}"/>
          </ac:spMkLst>
        </pc:spChg>
        <pc:spChg chg="del">
          <ac:chgData name="Jana Lu" userId="76d7ce9a-58f9-4227-9ce6-18dcc353422d" providerId="ADAL" clId="{9DCB58E6-2F3B-4B75-9615-CBDA9A683241}" dt="2024-09-05T18:29:53.466" v="1698" actId="700"/>
          <ac:spMkLst>
            <pc:docMk/>
            <pc:sldMk cId="332726657" sldId="1118"/>
            <ac:spMk id="12" creationId="{CBCF6FD9-F0EE-7F88-2C46-80B1AFA93FB2}"/>
          </ac:spMkLst>
        </pc:spChg>
        <pc:spChg chg="del">
          <ac:chgData name="Jana Lu" userId="76d7ce9a-58f9-4227-9ce6-18dcc353422d" providerId="ADAL" clId="{9DCB58E6-2F3B-4B75-9615-CBDA9A683241}" dt="2024-09-05T18:29:53.466" v="1698" actId="700"/>
          <ac:spMkLst>
            <pc:docMk/>
            <pc:sldMk cId="332726657" sldId="1118"/>
            <ac:spMk id="13" creationId="{F4B9F31A-D4C9-90B1-A5B2-FD9D2EF9DA75}"/>
          </ac:spMkLst>
        </pc:spChg>
        <pc:spChg chg="del">
          <ac:chgData name="Jana Lu" userId="76d7ce9a-58f9-4227-9ce6-18dcc353422d" providerId="ADAL" clId="{9DCB58E6-2F3B-4B75-9615-CBDA9A683241}" dt="2024-09-05T18:29:53.466" v="1698" actId="700"/>
          <ac:spMkLst>
            <pc:docMk/>
            <pc:sldMk cId="332726657" sldId="1118"/>
            <ac:spMk id="14" creationId="{4BFEFFE7-77CE-EA3A-378B-E0B9FC3584BB}"/>
          </ac:spMkLst>
        </pc:spChg>
        <pc:spChg chg="del">
          <ac:chgData name="Jana Lu" userId="76d7ce9a-58f9-4227-9ce6-18dcc353422d" providerId="ADAL" clId="{9DCB58E6-2F3B-4B75-9615-CBDA9A683241}" dt="2024-09-05T18:29:53.466" v="1698" actId="700"/>
          <ac:spMkLst>
            <pc:docMk/>
            <pc:sldMk cId="332726657" sldId="1118"/>
            <ac:spMk id="15" creationId="{DD61572D-80F1-3DB0-BC9C-0B2AB646127C}"/>
          </ac:spMkLst>
        </pc:spChg>
        <pc:spChg chg="del">
          <ac:chgData name="Jana Lu" userId="76d7ce9a-58f9-4227-9ce6-18dcc353422d" providerId="ADAL" clId="{9DCB58E6-2F3B-4B75-9615-CBDA9A683241}" dt="2024-09-05T18:29:53.466" v="1698" actId="700"/>
          <ac:spMkLst>
            <pc:docMk/>
            <pc:sldMk cId="332726657" sldId="1118"/>
            <ac:spMk id="16" creationId="{A4BE3D5B-6200-29D4-428A-A3ACA106C67E}"/>
          </ac:spMkLst>
        </pc:spChg>
        <pc:spChg chg="del">
          <ac:chgData name="Jana Lu" userId="76d7ce9a-58f9-4227-9ce6-18dcc353422d" providerId="ADAL" clId="{9DCB58E6-2F3B-4B75-9615-CBDA9A683241}" dt="2024-09-05T18:29:53.466" v="1698" actId="700"/>
          <ac:spMkLst>
            <pc:docMk/>
            <pc:sldMk cId="332726657" sldId="1118"/>
            <ac:spMk id="17" creationId="{CA42F572-023F-77D5-2825-9CC40010876D}"/>
          </ac:spMkLst>
        </pc:spChg>
        <pc:spChg chg="del">
          <ac:chgData name="Jana Lu" userId="76d7ce9a-58f9-4227-9ce6-18dcc353422d" providerId="ADAL" clId="{9DCB58E6-2F3B-4B75-9615-CBDA9A683241}" dt="2024-09-05T18:29:53.466" v="1698" actId="700"/>
          <ac:spMkLst>
            <pc:docMk/>
            <pc:sldMk cId="332726657" sldId="1118"/>
            <ac:spMk id="18" creationId="{B328BAF4-32BE-77C0-2561-B3FFDD37C0D7}"/>
          </ac:spMkLst>
        </pc:spChg>
        <pc:spChg chg="del">
          <ac:chgData name="Jana Lu" userId="76d7ce9a-58f9-4227-9ce6-18dcc353422d" providerId="ADAL" clId="{9DCB58E6-2F3B-4B75-9615-CBDA9A683241}" dt="2024-09-05T18:29:53.466" v="1698" actId="700"/>
          <ac:spMkLst>
            <pc:docMk/>
            <pc:sldMk cId="332726657" sldId="1118"/>
            <ac:spMk id="19" creationId="{4C07F88A-3078-7E34-323A-BC89FCC58F9D}"/>
          </ac:spMkLst>
        </pc:spChg>
        <pc:spChg chg="del">
          <ac:chgData name="Jana Lu" userId="76d7ce9a-58f9-4227-9ce6-18dcc353422d" providerId="ADAL" clId="{9DCB58E6-2F3B-4B75-9615-CBDA9A683241}" dt="2024-09-05T18:29:53.466" v="1698" actId="700"/>
          <ac:spMkLst>
            <pc:docMk/>
            <pc:sldMk cId="332726657" sldId="1118"/>
            <ac:spMk id="20" creationId="{B5071631-2C3B-CE26-025E-01CC880762AA}"/>
          </ac:spMkLst>
        </pc:spChg>
        <pc:spChg chg="del">
          <ac:chgData name="Jana Lu" userId="76d7ce9a-58f9-4227-9ce6-18dcc353422d" providerId="ADAL" clId="{9DCB58E6-2F3B-4B75-9615-CBDA9A683241}" dt="2024-09-05T18:29:53.466" v="1698" actId="700"/>
          <ac:spMkLst>
            <pc:docMk/>
            <pc:sldMk cId="332726657" sldId="1118"/>
            <ac:spMk id="21" creationId="{85BEEA75-D77A-5BCE-F504-D73C4FE25169}"/>
          </ac:spMkLst>
        </pc:spChg>
        <pc:spChg chg="del">
          <ac:chgData name="Jana Lu" userId="76d7ce9a-58f9-4227-9ce6-18dcc353422d" providerId="ADAL" clId="{9DCB58E6-2F3B-4B75-9615-CBDA9A683241}" dt="2024-09-05T18:29:53.466" v="1698" actId="700"/>
          <ac:spMkLst>
            <pc:docMk/>
            <pc:sldMk cId="332726657" sldId="1118"/>
            <ac:spMk id="22" creationId="{74B55E9D-A64A-CAF2-4D57-AEC11C3C083C}"/>
          </ac:spMkLst>
        </pc:spChg>
        <pc:spChg chg="del">
          <ac:chgData name="Jana Lu" userId="76d7ce9a-58f9-4227-9ce6-18dcc353422d" providerId="ADAL" clId="{9DCB58E6-2F3B-4B75-9615-CBDA9A683241}" dt="2024-09-05T18:29:53.466" v="1698" actId="700"/>
          <ac:spMkLst>
            <pc:docMk/>
            <pc:sldMk cId="332726657" sldId="1118"/>
            <ac:spMk id="23" creationId="{56C6D546-EA94-D5EB-1A52-ACA088873D6C}"/>
          </ac:spMkLst>
        </pc:spChg>
        <pc:spChg chg="mod ord">
          <ac:chgData name="Jana Lu" userId="76d7ce9a-58f9-4227-9ce6-18dcc353422d" providerId="ADAL" clId="{9DCB58E6-2F3B-4B75-9615-CBDA9A683241}" dt="2024-09-05T18:29:53.466" v="1698" actId="700"/>
          <ac:spMkLst>
            <pc:docMk/>
            <pc:sldMk cId="332726657" sldId="1118"/>
            <ac:spMk id="24" creationId="{B42510B4-6231-E3BF-C699-41147F02A37B}"/>
          </ac:spMkLst>
        </pc:spChg>
        <pc:spChg chg="add mod ord">
          <ac:chgData name="Jana Lu" userId="76d7ce9a-58f9-4227-9ce6-18dcc353422d" providerId="ADAL" clId="{9DCB58E6-2F3B-4B75-9615-CBDA9A683241}" dt="2024-09-05T18:29:53.466" v="1698" actId="700"/>
          <ac:spMkLst>
            <pc:docMk/>
            <pc:sldMk cId="332726657" sldId="1118"/>
            <ac:spMk id="25" creationId="{5616CD6C-BCFD-78A6-596F-253059B489E6}"/>
          </ac:spMkLst>
        </pc:spChg>
        <pc:spChg chg="add mod ord">
          <ac:chgData name="Jana Lu" userId="76d7ce9a-58f9-4227-9ce6-18dcc353422d" providerId="ADAL" clId="{9DCB58E6-2F3B-4B75-9615-CBDA9A683241}" dt="2024-09-05T18:29:53.466" v="1698" actId="700"/>
          <ac:spMkLst>
            <pc:docMk/>
            <pc:sldMk cId="332726657" sldId="1118"/>
            <ac:spMk id="26" creationId="{97DF434C-7527-037B-0566-963D583AFD70}"/>
          </ac:spMkLst>
        </pc:spChg>
        <pc:spChg chg="add mod ord">
          <ac:chgData name="Jana Lu" userId="76d7ce9a-58f9-4227-9ce6-18dcc353422d" providerId="ADAL" clId="{9DCB58E6-2F3B-4B75-9615-CBDA9A683241}" dt="2024-09-05T18:29:53.466" v="1698" actId="700"/>
          <ac:spMkLst>
            <pc:docMk/>
            <pc:sldMk cId="332726657" sldId="1118"/>
            <ac:spMk id="27" creationId="{BEE775C9-8648-59A7-D92A-03BE62DC8220}"/>
          </ac:spMkLst>
        </pc:spChg>
      </pc:sldChg>
      <pc:sldChg chg="addSp delSp modSp add del mod modClrScheme modCm chgLayout">
        <pc:chgData name="Jana Lu" userId="76d7ce9a-58f9-4227-9ce6-18dcc353422d" providerId="ADAL" clId="{9DCB58E6-2F3B-4B75-9615-CBDA9A683241}" dt="2024-09-16T20:08:46.281" v="7403" actId="47"/>
        <pc:sldMkLst>
          <pc:docMk/>
          <pc:sldMk cId="2261965626" sldId="1119"/>
        </pc:sldMkLst>
        <pc:spChg chg="mod ord">
          <ac:chgData name="Jana Lu" userId="76d7ce9a-58f9-4227-9ce6-18dcc353422d" providerId="ADAL" clId="{9DCB58E6-2F3B-4B75-9615-CBDA9A683241}" dt="2024-09-05T19:48:07.325" v="5669" actId="20577"/>
          <ac:spMkLst>
            <pc:docMk/>
            <pc:sldMk cId="2261965626" sldId="1119"/>
            <ac:spMk id="3" creationId="{A5DE34D2-1F65-8CFC-FBA5-FE6B7875D7C1}"/>
          </ac:spMkLst>
        </pc:spChg>
        <pc:spChg chg="add del mod ord">
          <ac:chgData name="Jana Lu" userId="76d7ce9a-58f9-4227-9ce6-18dcc353422d" providerId="ADAL" clId="{9DCB58E6-2F3B-4B75-9615-CBDA9A683241}" dt="2024-09-05T18:30:36.164" v="1708" actId="478"/>
          <ac:spMkLst>
            <pc:docMk/>
            <pc:sldMk cId="2261965626" sldId="1119"/>
            <ac:spMk id="4" creationId="{B44EFFE8-6D09-77E2-4657-40A730F0401E}"/>
          </ac:spMkLst>
        </pc:spChg>
        <pc:spChg chg="add del mod">
          <ac:chgData name="Jana Lu" userId="76d7ce9a-58f9-4227-9ce6-18dcc353422d" providerId="ADAL" clId="{9DCB58E6-2F3B-4B75-9615-CBDA9A683241}" dt="2024-09-05T18:30:21.058" v="1704" actId="478"/>
          <ac:spMkLst>
            <pc:docMk/>
            <pc:sldMk cId="2261965626" sldId="1119"/>
            <ac:spMk id="6" creationId="{8A659F20-933F-7251-7D5E-FBF19BEC3BF8}"/>
          </ac:spMkLst>
        </pc:spChg>
        <pc:spChg chg="mod ord">
          <ac:chgData name="Jana Lu" userId="76d7ce9a-58f9-4227-9ce6-18dcc353422d" providerId="ADAL" clId="{9DCB58E6-2F3B-4B75-9615-CBDA9A683241}" dt="2024-09-05T18:30:11.484" v="1701" actId="700"/>
          <ac:spMkLst>
            <pc:docMk/>
            <pc:sldMk cId="2261965626" sldId="1119"/>
            <ac:spMk id="24" creationId="{7331A79F-15E2-810B-5F3A-05DF2BD64715}"/>
          </ac:spMkLst>
        </pc:spChg>
        <pc:picChg chg="add del mod ord">
          <ac:chgData name="Jana Lu" userId="76d7ce9a-58f9-4227-9ce6-18dcc353422d" providerId="ADAL" clId="{9DCB58E6-2F3B-4B75-9615-CBDA9A683241}" dt="2024-09-05T18:35:20.945" v="2332" actId="962"/>
          <ac:picMkLst>
            <pc:docMk/>
            <pc:sldMk cId="2261965626" sldId="1119"/>
            <ac:picMk id="2" creationId="{433EDF23-3956-2F29-5F12-C683D6CE2F39}"/>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9DCB58E6-2F3B-4B75-9615-CBDA9A683241}" dt="2024-09-05T18:32:25.508" v="1727"/>
              <pc2:cmMkLst xmlns:pc2="http://schemas.microsoft.com/office/powerpoint/2019/9/main/command">
                <pc:docMk/>
                <pc:sldMk cId="2261965626" sldId="1119"/>
                <pc2:cmMk id="{2DD55DD6-4868-4EC8-A12C-B3905953C0BD}"/>
              </pc2:cmMkLst>
              <pc226:cmRplyChg chg="add">
                <pc226:chgData name="Jana Lu" userId="76d7ce9a-58f9-4227-9ce6-18dcc353422d" providerId="ADAL" clId="{9DCB58E6-2F3B-4B75-9615-CBDA9A683241}" dt="2024-09-05T18:32:25.508" v="1727"/>
                <pc2:cmRplyMkLst xmlns:pc2="http://schemas.microsoft.com/office/powerpoint/2019/9/main/command">
                  <pc:docMk/>
                  <pc:sldMk cId="2261965626" sldId="1119"/>
                  <pc2:cmMk id="{2DD55DD6-4868-4EC8-A12C-B3905953C0BD}"/>
                  <pc2:cmRplyMk id="{3FFB49C9-464B-43DE-AB2A-99418714BF8A}"/>
                </pc2:cmRplyMkLst>
              </pc226:cmRplyChg>
            </pc226:cmChg>
          </p:ext>
        </pc:extLst>
      </pc:sldChg>
      <pc:sldChg chg="addSp delSp modSp new mod modClrScheme chgLayout">
        <pc:chgData name="Jana Lu" userId="76d7ce9a-58f9-4227-9ce6-18dcc353422d" providerId="ADAL" clId="{9DCB58E6-2F3B-4B75-9615-CBDA9A683241}" dt="2024-09-16T19:58:38.348" v="5981" actId="13244"/>
        <pc:sldMkLst>
          <pc:docMk/>
          <pc:sldMk cId="1505879125" sldId="1120"/>
        </pc:sldMkLst>
        <pc:spChg chg="mod ord">
          <ac:chgData name="Jana Lu" userId="76d7ce9a-58f9-4227-9ce6-18dcc353422d" providerId="ADAL" clId="{9DCB58E6-2F3B-4B75-9615-CBDA9A683241}" dt="2024-09-16T19:57:39.301" v="5925" actId="700"/>
          <ac:spMkLst>
            <pc:docMk/>
            <pc:sldMk cId="1505879125" sldId="1120"/>
            <ac:spMk id="2" creationId="{FFD8CD71-37AF-DA12-D23A-99CD9CA329D9}"/>
          </ac:spMkLst>
        </pc:spChg>
        <pc:spChg chg="del mod ord">
          <ac:chgData name="Jana Lu" userId="76d7ce9a-58f9-4227-9ce6-18dcc353422d" providerId="ADAL" clId="{9DCB58E6-2F3B-4B75-9615-CBDA9A683241}" dt="2024-09-16T19:57:39.301" v="5925" actId="700"/>
          <ac:spMkLst>
            <pc:docMk/>
            <pc:sldMk cId="1505879125" sldId="1120"/>
            <ac:spMk id="3" creationId="{9F5A863D-0F1F-CC60-718D-EDEA4B2620B1}"/>
          </ac:spMkLst>
        </pc:spChg>
        <pc:spChg chg="del mod ord">
          <ac:chgData name="Jana Lu" userId="76d7ce9a-58f9-4227-9ce6-18dcc353422d" providerId="ADAL" clId="{9DCB58E6-2F3B-4B75-9615-CBDA9A683241}" dt="2024-09-16T19:57:39.301" v="5925" actId="700"/>
          <ac:spMkLst>
            <pc:docMk/>
            <pc:sldMk cId="1505879125" sldId="1120"/>
            <ac:spMk id="4" creationId="{BE0EEEE2-B92A-8D65-5036-243E89E043EE}"/>
          </ac:spMkLst>
        </pc:spChg>
        <pc:spChg chg="del">
          <ac:chgData name="Jana Lu" userId="76d7ce9a-58f9-4227-9ce6-18dcc353422d" providerId="ADAL" clId="{9DCB58E6-2F3B-4B75-9615-CBDA9A683241}" dt="2024-09-16T19:57:39.301" v="5925" actId="700"/>
          <ac:spMkLst>
            <pc:docMk/>
            <pc:sldMk cId="1505879125" sldId="1120"/>
            <ac:spMk id="5" creationId="{446AD893-2B97-13D9-954A-02A8F4775FE8}"/>
          </ac:spMkLst>
        </pc:spChg>
        <pc:spChg chg="del">
          <ac:chgData name="Jana Lu" userId="76d7ce9a-58f9-4227-9ce6-18dcc353422d" providerId="ADAL" clId="{9DCB58E6-2F3B-4B75-9615-CBDA9A683241}" dt="2024-09-16T19:57:39.301" v="5925" actId="700"/>
          <ac:spMkLst>
            <pc:docMk/>
            <pc:sldMk cId="1505879125" sldId="1120"/>
            <ac:spMk id="6" creationId="{BE74854B-8CBD-446C-6611-52ED00C89B32}"/>
          </ac:spMkLst>
        </pc:spChg>
        <pc:spChg chg="del">
          <ac:chgData name="Jana Lu" userId="76d7ce9a-58f9-4227-9ce6-18dcc353422d" providerId="ADAL" clId="{9DCB58E6-2F3B-4B75-9615-CBDA9A683241}" dt="2024-09-16T19:57:39.301" v="5925" actId="700"/>
          <ac:spMkLst>
            <pc:docMk/>
            <pc:sldMk cId="1505879125" sldId="1120"/>
            <ac:spMk id="7" creationId="{97C29A5C-1BC6-7B66-2F83-0AC0CAA7FE2E}"/>
          </ac:spMkLst>
        </pc:spChg>
        <pc:spChg chg="del">
          <ac:chgData name="Jana Lu" userId="76d7ce9a-58f9-4227-9ce6-18dcc353422d" providerId="ADAL" clId="{9DCB58E6-2F3B-4B75-9615-CBDA9A683241}" dt="2024-09-16T19:57:39.301" v="5925" actId="700"/>
          <ac:spMkLst>
            <pc:docMk/>
            <pc:sldMk cId="1505879125" sldId="1120"/>
            <ac:spMk id="8" creationId="{8DE80C6A-7FE1-648E-DC78-49E359047FF5}"/>
          </ac:spMkLst>
        </pc:spChg>
        <pc:spChg chg="del">
          <ac:chgData name="Jana Lu" userId="76d7ce9a-58f9-4227-9ce6-18dcc353422d" providerId="ADAL" clId="{9DCB58E6-2F3B-4B75-9615-CBDA9A683241}" dt="2024-09-16T19:57:39.301" v="5925" actId="700"/>
          <ac:spMkLst>
            <pc:docMk/>
            <pc:sldMk cId="1505879125" sldId="1120"/>
            <ac:spMk id="9" creationId="{AF41E92F-CDBA-2652-0CE9-ABE952FAE470}"/>
          </ac:spMkLst>
        </pc:spChg>
        <pc:spChg chg="del">
          <ac:chgData name="Jana Lu" userId="76d7ce9a-58f9-4227-9ce6-18dcc353422d" providerId="ADAL" clId="{9DCB58E6-2F3B-4B75-9615-CBDA9A683241}" dt="2024-09-16T19:57:39.301" v="5925" actId="700"/>
          <ac:spMkLst>
            <pc:docMk/>
            <pc:sldMk cId="1505879125" sldId="1120"/>
            <ac:spMk id="10" creationId="{6F999B5E-F9B4-99FC-0AE2-55ED449E7DF4}"/>
          </ac:spMkLst>
        </pc:spChg>
        <pc:spChg chg="del">
          <ac:chgData name="Jana Lu" userId="76d7ce9a-58f9-4227-9ce6-18dcc353422d" providerId="ADAL" clId="{9DCB58E6-2F3B-4B75-9615-CBDA9A683241}" dt="2024-09-16T19:57:39.301" v="5925" actId="700"/>
          <ac:spMkLst>
            <pc:docMk/>
            <pc:sldMk cId="1505879125" sldId="1120"/>
            <ac:spMk id="11" creationId="{CCAD96B2-2DBC-5885-B1CF-27E09BCC48CC}"/>
          </ac:spMkLst>
        </pc:spChg>
        <pc:spChg chg="del">
          <ac:chgData name="Jana Lu" userId="76d7ce9a-58f9-4227-9ce6-18dcc353422d" providerId="ADAL" clId="{9DCB58E6-2F3B-4B75-9615-CBDA9A683241}" dt="2024-09-16T19:57:39.301" v="5925" actId="700"/>
          <ac:spMkLst>
            <pc:docMk/>
            <pc:sldMk cId="1505879125" sldId="1120"/>
            <ac:spMk id="12" creationId="{749AEC19-A890-DB90-F755-74A6FE64F691}"/>
          </ac:spMkLst>
        </pc:spChg>
        <pc:spChg chg="del">
          <ac:chgData name="Jana Lu" userId="76d7ce9a-58f9-4227-9ce6-18dcc353422d" providerId="ADAL" clId="{9DCB58E6-2F3B-4B75-9615-CBDA9A683241}" dt="2024-09-16T19:57:39.301" v="5925" actId="700"/>
          <ac:spMkLst>
            <pc:docMk/>
            <pc:sldMk cId="1505879125" sldId="1120"/>
            <ac:spMk id="13" creationId="{EA16B7A2-B292-5648-F7BC-9920D5512C0E}"/>
          </ac:spMkLst>
        </pc:spChg>
        <pc:spChg chg="del">
          <ac:chgData name="Jana Lu" userId="76d7ce9a-58f9-4227-9ce6-18dcc353422d" providerId="ADAL" clId="{9DCB58E6-2F3B-4B75-9615-CBDA9A683241}" dt="2024-09-16T19:57:39.301" v="5925" actId="700"/>
          <ac:spMkLst>
            <pc:docMk/>
            <pc:sldMk cId="1505879125" sldId="1120"/>
            <ac:spMk id="14" creationId="{B01345FC-2B85-8791-66CA-39C964FD755F}"/>
          </ac:spMkLst>
        </pc:spChg>
        <pc:spChg chg="del">
          <ac:chgData name="Jana Lu" userId="76d7ce9a-58f9-4227-9ce6-18dcc353422d" providerId="ADAL" clId="{9DCB58E6-2F3B-4B75-9615-CBDA9A683241}" dt="2024-09-16T19:57:39.301" v="5925" actId="700"/>
          <ac:spMkLst>
            <pc:docMk/>
            <pc:sldMk cId="1505879125" sldId="1120"/>
            <ac:spMk id="15" creationId="{5A936B23-EAEB-54F8-8FDA-2B01D5C8FD92}"/>
          </ac:spMkLst>
        </pc:spChg>
        <pc:spChg chg="del">
          <ac:chgData name="Jana Lu" userId="76d7ce9a-58f9-4227-9ce6-18dcc353422d" providerId="ADAL" clId="{9DCB58E6-2F3B-4B75-9615-CBDA9A683241}" dt="2024-09-16T19:57:39.301" v="5925" actId="700"/>
          <ac:spMkLst>
            <pc:docMk/>
            <pc:sldMk cId="1505879125" sldId="1120"/>
            <ac:spMk id="16" creationId="{817665DC-9D05-B358-4FC1-E3B412C755EC}"/>
          </ac:spMkLst>
        </pc:spChg>
        <pc:spChg chg="del">
          <ac:chgData name="Jana Lu" userId="76d7ce9a-58f9-4227-9ce6-18dcc353422d" providerId="ADAL" clId="{9DCB58E6-2F3B-4B75-9615-CBDA9A683241}" dt="2024-09-16T19:57:39.301" v="5925" actId="700"/>
          <ac:spMkLst>
            <pc:docMk/>
            <pc:sldMk cId="1505879125" sldId="1120"/>
            <ac:spMk id="17" creationId="{F4331956-A4F0-2ED2-F0EE-C33E7D73F4BF}"/>
          </ac:spMkLst>
        </pc:spChg>
        <pc:spChg chg="del">
          <ac:chgData name="Jana Lu" userId="76d7ce9a-58f9-4227-9ce6-18dcc353422d" providerId="ADAL" clId="{9DCB58E6-2F3B-4B75-9615-CBDA9A683241}" dt="2024-09-16T19:57:39.301" v="5925" actId="700"/>
          <ac:spMkLst>
            <pc:docMk/>
            <pc:sldMk cId="1505879125" sldId="1120"/>
            <ac:spMk id="18" creationId="{E6374BE1-7311-70EA-DCCE-9881DE750A76}"/>
          </ac:spMkLst>
        </pc:spChg>
        <pc:spChg chg="del">
          <ac:chgData name="Jana Lu" userId="76d7ce9a-58f9-4227-9ce6-18dcc353422d" providerId="ADAL" clId="{9DCB58E6-2F3B-4B75-9615-CBDA9A683241}" dt="2024-09-16T19:57:39.301" v="5925" actId="700"/>
          <ac:spMkLst>
            <pc:docMk/>
            <pc:sldMk cId="1505879125" sldId="1120"/>
            <ac:spMk id="19" creationId="{9E56DBCA-5771-7788-D1DE-6133CD8A82B7}"/>
          </ac:spMkLst>
        </pc:spChg>
        <pc:spChg chg="del">
          <ac:chgData name="Jana Lu" userId="76d7ce9a-58f9-4227-9ce6-18dcc353422d" providerId="ADAL" clId="{9DCB58E6-2F3B-4B75-9615-CBDA9A683241}" dt="2024-09-16T19:57:39.301" v="5925" actId="700"/>
          <ac:spMkLst>
            <pc:docMk/>
            <pc:sldMk cId="1505879125" sldId="1120"/>
            <ac:spMk id="20" creationId="{3B937CA6-3747-429C-43E5-A3ADAE5E338E}"/>
          </ac:spMkLst>
        </pc:spChg>
        <pc:spChg chg="del">
          <ac:chgData name="Jana Lu" userId="76d7ce9a-58f9-4227-9ce6-18dcc353422d" providerId="ADAL" clId="{9DCB58E6-2F3B-4B75-9615-CBDA9A683241}" dt="2024-09-16T19:57:39.301" v="5925" actId="700"/>
          <ac:spMkLst>
            <pc:docMk/>
            <pc:sldMk cId="1505879125" sldId="1120"/>
            <ac:spMk id="21" creationId="{E22F95CD-AF76-E8C2-015C-B7B374025355}"/>
          </ac:spMkLst>
        </pc:spChg>
        <pc:spChg chg="del">
          <ac:chgData name="Jana Lu" userId="76d7ce9a-58f9-4227-9ce6-18dcc353422d" providerId="ADAL" clId="{9DCB58E6-2F3B-4B75-9615-CBDA9A683241}" dt="2024-09-16T19:57:39.301" v="5925" actId="700"/>
          <ac:spMkLst>
            <pc:docMk/>
            <pc:sldMk cId="1505879125" sldId="1120"/>
            <ac:spMk id="22" creationId="{49868670-509C-4C95-B994-4275E2AF9771}"/>
          </ac:spMkLst>
        </pc:spChg>
        <pc:spChg chg="del">
          <ac:chgData name="Jana Lu" userId="76d7ce9a-58f9-4227-9ce6-18dcc353422d" providerId="ADAL" clId="{9DCB58E6-2F3B-4B75-9615-CBDA9A683241}" dt="2024-09-16T19:57:39.301" v="5925" actId="700"/>
          <ac:spMkLst>
            <pc:docMk/>
            <pc:sldMk cId="1505879125" sldId="1120"/>
            <ac:spMk id="23" creationId="{8FEA778B-6CB2-AEBD-03E5-2F1065DE76A2}"/>
          </ac:spMkLst>
        </pc:spChg>
        <pc:spChg chg="mod ord">
          <ac:chgData name="Jana Lu" userId="76d7ce9a-58f9-4227-9ce6-18dcc353422d" providerId="ADAL" clId="{9DCB58E6-2F3B-4B75-9615-CBDA9A683241}" dt="2024-09-16T19:57:39.301" v="5925" actId="700"/>
          <ac:spMkLst>
            <pc:docMk/>
            <pc:sldMk cId="1505879125" sldId="1120"/>
            <ac:spMk id="24" creationId="{01A61AC3-F068-7B4D-7BF1-2FE7F7B78A24}"/>
          </ac:spMkLst>
        </pc:spChg>
        <pc:spChg chg="add mod ord">
          <ac:chgData name="Jana Lu" userId="76d7ce9a-58f9-4227-9ce6-18dcc353422d" providerId="ADAL" clId="{9DCB58E6-2F3B-4B75-9615-CBDA9A683241}" dt="2024-09-16T19:57:49.979" v="5971" actId="14100"/>
          <ac:spMkLst>
            <pc:docMk/>
            <pc:sldMk cId="1505879125" sldId="1120"/>
            <ac:spMk id="25" creationId="{9DE1EDBF-5748-FFCB-72FC-9E3B115C9AC1}"/>
          </ac:spMkLst>
        </pc:spChg>
        <pc:spChg chg="add del mod ord">
          <ac:chgData name="Jana Lu" userId="76d7ce9a-58f9-4227-9ce6-18dcc353422d" providerId="ADAL" clId="{9DCB58E6-2F3B-4B75-9615-CBDA9A683241}" dt="2024-09-16T19:58:27.879" v="5980" actId="478"/>
          <ac:spMkLst>
            <pc:docMk/>
            <pc:sldMk cId="1505879125" sldId="1120"/>
            <ac:spMk id="26" creationId="{CC4BAAF6-8617-18FE-BEBE-BF49A7BD6E01}"/>
          </ac:spMkLst>
        </pc:spChg>
        <pc:picChg chg="add mod ord">
          <ac:chgData name="Jana Lu" userId="76d7ce9a-58f9-4227-9ce6-18dcc353422d" providerId="ADAL" clId="{9DCB58E6-2F3B-4B75-9615-CBDA9A683241}" dt="2024-09-16T19:58:38.348" v="5981" actId="13244"/>
          <ac:picMkLst>
            <pc:docMk/>
            <pc:sldMk cId="1505879125" sldId="1120"/>
            <ac:picMk id="27" creationId="{9E590ACB-FBBF-9503-45E9-8BC256B9A872}"/>
          </ac:picMkLst>
        </pc:picChg>
      </pc:sldChg>
      <pc:sldChg chg="addSp delSp modSp new mod modClrScheme chgLayout">
        <pc:chgData name="Jana Lu" userId="76d7ce9a-58f9-4227-9ce6-18dcc353422d" providerId="ADAL" clId="{9DCB58E6-2F3B-4B75-9615-CBDA9A683241}" dt="2024-09-16T20:08:43.830" v="7402" actId="13244"/>
        <pc:sldMkLst>
          <pc:docMk/>
          <pc:sldMk cId="1866509209" sldId="1121"/>
        </pc:sldMkLst>
        <pc:spChg chg="del mod ord">
          <ac:chgData name="Jana Lu" userId="76d7ce9a-58f9-4227-9ce6-18dcc353422d" providerId="ADAL" clId="{9DCB58E6-2F3B-4B75-9615-CBDA9A683241}" dt="2024-09-16T20:07:51.514" v="7375" actId="700"/>
          <ac:spMkLst>
            <pc:docMk/>
            <pc:sldMk cId="1866509209" sldId="1121"/>
            <ac:spMk id="2" creationId="{E9052BB1-9020-2657-A1EF-378DA4BB6E02}"/>
          </ac:spMkLst>
        </pc:spChg>
        <pc:spChg chg="del mod ord">
          <ac:chgData name="Jana Lu" userId="76d7ce9a-58f9-4227-9ce6-18dcc353422d" providerId="ADAL" clId="{9DCB58E6-2F3B-4B75-9615-CBDA9A683241}" dt="2024-09-16T20:07:51.514" v="7375" actId="700"/>
          <ac:spMkLst>
            <pc:docMk/>
            <pc:sldMk cId="1866509209" sldId="1121"/>
            <ac:spMk id="3" creationId="{8D862D00-40CE-DEFB-BF4A-D1E00DB9F948}"/>
          </ac:spMkLst>
        </pc:spChg>
        <pc:spChg chg="del mod ord">
          <ac:chgData name="Jana Lu" userId="76d7ce9a-58f9-4227-9ce6-18dcc353422d" providerId="ADAL" clId="{9DCB58E6-2F3B-4B75-9615-CBDA9A683241}" dt="2024-09-16T20:07:51.514" v="7375" actId="700"/>
          <ac:spMkLst>
            <pc:docMk/>
            <pc:sldMk cId="1866509209" sldId="1121"/>
            <ac:spMk id="4" creationId="{D919300A-9E4E-5228-7717-FC9DE0267533}"/>
          </ac:spMkLst>
        </pc:spChg>
        <pc:spChg chg="del">
          <ac:chgData name="Jana Lu" userId="76d7ce9a-58f9-4227-9ce6-18dcc353422d" providerId="ADAL" clId="{9DCB58E6-2F3B-4B75-9615-CBDA9A683241}" dt="2024-09-16T20:07:51.514" v="7375" actId="700"/>
          <ac:spMkLst>
            <pc:docMk/>
            <pc:sldMk cId="1866509209" sldId="1121"/>
            <ac:spMk id="5" creationId="{D79FB47E-5AA4-07A9-5C55-C775C46ACCA8}"/>
          </ac:spMkLst>
        </pc:spChg>
        <pc:spChg chg="del">
          <ac:chgData name="Jana Lu" userId="76d7ce9a-58f9-4227-9ce6-18dcc353422d" providerId="ADAL" clId="{9DCB58E6-2F3B-4B75-9615-CBDA9A683241}" dt="2024-09-16T20:07:51.514" v="7375" actId="700"/>
          <ac:spMkLst>
            <pc:docMk/>
            <pc:sldMk cId="1866509209" sldId="1121"/>
            <ac:spMk id="6" creationId="{DFF38F81-200E-689D-4BC4-84578823B035}"/>
          </ac:spMkLst>
        </pc:spChg>
        <pc:spChg chg="del">
          <ac:chgData name="Jana Lu" userId="76d7ce9a-58f9-4227-9ce6-18dcc353422d" providerId="ADAL" clId="{9DCB58E6-2F3B-4B75-9615-CBDA9A683241}" dt="2024-09-16T20:07:51.514" v="7375" actId="700"/>
          <ac:spMkLst>
            <pc:docMk/>
            <pc:sldMk cId="1866509209" sldId="1121"/>
            <ac:spMk id="7" creationId="{93BAC6D5-235B-72B6-C420-1B668013F34E}"/>
          </ac:spMkLst>
        </pc:spChg>
        <pc:spChg chg="del">
          <ac:chgData name="Jana Lu" userId="76d7ce9a-58f9-4227-9ce6-18dcc353422d" providerId="ADAL" clId="{9DCB58E6-2F3B-4B75-9615-CBDA9A683241}" dt="2024-09-16T20:07:51.514" v="7375" actId="700"/>
          <ac:spMkLst>
            <pc:docMk/>
            <pc:sldMk cId="1866509209" sldId="1121"/>
            <ac:spMk id="8" creationId="{0A5F12FE-D813-9F6A-46A9-701A50590231}"/>
          </ac:spMkLst>
        </pc:spChg>
        <pc:spChg chg="del">
          <ac:chgData name="Jana Lu" userId="76d7ce9a-58f9-4227-9ce6-18dcc353422d" providerId="ADAL" clId="{9DCB58E6-2F3B-4B75-9615-CBDA9A683241}" dt="2024-09-16T20:07:51.514" v="7375" actId="700"/>
          <ac:spMkLst>
            <pc:docMk/>
            <pc:sldMk cId="1866509209" sldId="1121"/>
            <ac:spMk id="9" creationId="{C09B2B49-F1C7-F73B-1232-C70028F427F6}"/>
          </ac:spMkLst>
        </pc:spChg>
        <pc:spChg chg="del">
          <ac:chgData name="Jana Lu" userId="76d7ce9a-58f9-4227-9ce6-18dcc353422d" providerId="ADAL" clId="{9DCB58E6-2F3B-4B75-9615-CBDA9A683241}" dt="2024-09-16T20:07:51.514" v="7375" actId="700"/>
          <ac:spMkLst>
            <pc:docMk/>
            <pc:sldMk cId="1866509209" sldId="1121"/>
            <ac:spMk id="10" creationId="{F14854CA-1D89-9F28-6B1D-A29CF137D595}"/>
          </ac:spMkLst>
        </pc:spChg>
        <pc:spChg chg="del">
          <ac:chgData name="Jana Lu" userId="76d7ce9a-58f9-4227-9ce6-18dcc353422d" providerId="ADAL" clId="{9DCB58E6-2F3B-4B75-9615-CBDA9A683241}" dt="2024-09-16T20:07:51.514" v="7375" actId="700"/>
          <ac:spMkLst>
            <pc:docMk/>
            <pc:sldMk cId="1866509209" sldId="1121"/>
            <ac:spMk id="11" creationId="{E5CDEF3A-693C-54CE-C0B6-FCB90CA0AE59}"/>
          </ac:spMkLst>
        </pc:spChg>
        <pc:spChg chg="del">
          <ac:chgData name="Jana Lu" userId="76d7ce9a-58f9-4227-9ce6-18dcc353422d" providerId="ADAL" clId="{9DCB58E6-2F3B-4B75-9615-CBDA9A683241}" dt="2024-09-16T20:07:51.514" v="7375" actId="700"/>
          <ac:spMkLst>
            <pc:docMk/>
            <pc:sldMk cId="1866509209" sldId="1121"/>
            <ac:spMk id="12" creationId="{DE96C861-66B5-F815-605B-A3DAF091FA50}"/>
          </ac:spMkLst>
        </pc:spChg>
        <pc:spChg chg="del">
          <ac:chgData name="Jana Lu" userId="76d7ce9a-58f9-4227-9ce6-18dcc353422d" providerId="ADAL" clId="{9DCB58E6-2F3B-4B75-9615-CBDA9A683241}" dt="2024-09-16T20:07:51.514" v="7375" actId="700"/>
          <ac:spMkLst>
            <pc:docMk/>
            <pc:sldMk cId="1866509209" sldId="1121"/>
            <ac:spMk id="13" creationId="{D0A88357-20D8-8C4F-84E5-563333DB2B04}"/>
          </ac:spMkLst>
        </pc:spChg>
        <pc:spChg chg="del">
          <ac:chgData name="Jana Lu" userId="76d7ce9a-58f9-4227-9ce6-18dcc353422d" providerId="ADAL" clId="{9DCB58E6-2F3B-4B75-9615-CBDA9A683241}" dt="2024-09-16T20:07:51.514" v="7375" actId="700"/>
          <ac:spMkLst>
            <pc:docMk/>
            <pc:sldMk cId="1866509209" sldId="1121"/>
            <ac:spMk id="14" creationId="{A9B310E2-F7FD-FAED-94F8-818E6198616D}"/>
          </ac:spMkLst>
        </pc:spChg>
        <pc:spChg chg="del">
          <ac:chgData name="Jana Lu" userId="76d7ce9a-58f9-4227-9ce6-18dcc353422d" providerId="ADAL" clId="{9DCB58E6-2F3B-4B75-9615-CBDA9A683241}" dt="2024-09-16T20:07:51.514" v="7375" actId="700"/>
          <ac:spMkLst>
            <pc:docMk/>
            <pc:sldMk cId="1866509209" sldId="1121"/>
            <ac:spMk id="15" creationId="{ACE39B5B-8FE5-1FFC-D63C-23D652E628CB}"/>
          </ac:spMkLst>
        </pc:spChg>
        <pc:spChg chg="del">
          <ac:chgData name="Jana Lu" userId="76d7ce9a-58f9-4227-9ce6-18dcc353422d" providerId="ADAL" clId="{9DCB58E6-2F3B-4B75-9615-CBDA9A683241}" dt="2024-09-16T20:07:51.514" v="7375" actId="700"/>
          <ac:spMkLst>
            <pc:docMk/>
            <pc:sldMk cId="1866509209" sldId="1121"/>
            <ac:spMk id="16" creationId="{125BCACC-15AA-B64B-B5C5-74F87E608A61}"/>
          </ac:spMkLst>
        </pc:spChg>
        <pc:spChg chg="del">
          <ac:chgData name="Jana Lu" userId="76d7ce9a-58f9-4227-9ce6-18dcc353422d" providerId="ADAL" clId="{9DCB58E6-2F3B-4B75-9615-CBDA9A683241}" dt="2024-09-16T20:07:51.514" v="7375" actId="700"/>
          <ac:spMkLst>
            <pc:docMk/>
            <pc:sldMk cId="1866509209" sldId="1121"/>
            <ac:spMk id="17" creationId="{3A7FDD32-4007-F8B6-6DC1-E72D670CA85D}"/>
          </ac:spMkLst>
        </pc:spChg>
        <pc:spChg chg="del">
          <ac:chgData name="Jana Lu" userId="76d7ce9a-58f9-4227-9ce6-18dcc353422d" providerId="ADAL" clId="{9DCB58E6-2F3B-4B75-9615-CBDA9A683241}" dt="2024-09-16T20:07:51.514" v="7375" actId="700"/>
          <ac:spMkLst>
            <pc:docMk/>
            <pc:sldMk cId="1866509209" sldId="1121"/>
            <ac:spMk id="18" creationId="{5A22AE8B-703C-4106-CC97-D63C887AC7D9}"/>
          </ac:spMkLst>
        </pc:spChg>
        <pc:spChg chg="del">
          <ac:chgData name="Jana Lu" userId="76d7ce9a-58f9-4227-9ce6-18dcc353422d" providerId="ADAL" clId="{9DCB58E6-2F3B-4B75-9615-CBDA9A683241}" dt="2024-09-16T20:07:51.514" v="7375" actId="700"/>
          <ac:spMkLst>
            <pc:docMk/>
            <pc:sldMk cId="1866509209" sldId="1121"/>
            <ac:spMk id="19" creationId="{42ADA583-CEB8-D0B2-B49B-DB26A9FA2346}"/>
          </ac:spMkLst>
        </pc:spChg>
        <pc:spChg chg="del">
          <ac:chgData name="Jana Lu" userId="76d7ce9a-58f9-4227-9ce6-18dcc353422d" providerId="ADAL" clId="{9DCB58E6-2F3B-4B75-9615-CBDA9A683241}" dt="2024-09-16T20:07:51.514" v="7375" actId="700"/>
          <ac:spMkLst>
            <pc:docMk/>
            <pc:sldMk cId="1866509209" sldId="1121"/>
            <ac:spMk id="20" creationId="{135D8E04-B171-8F52-73DB-FE9580747D50}"/>
          </ac:spMkLst>
        </pc:spChg>
        <pc:spChg chg="del">
          <ac:chgData name="Jana Lu" userId="76d7ce9a-58f9-4227-9ce6-18dcc353422d" providerId="ADAL" clId="{9DCB58E6-2F3B-4B75-9615-CBDA9A683241}" dt="2024-09-16T20:07:51.514" v="7375" actId="700"/>
          <ac:spMkLst>
            <pc:docMk/>
            <pc:sldMk cId="1866509209" sldId="1121"/>
            <ac:spMk id="21" creationId="{1E187616-2AA5-8E5C-1BF7-3EB2436F676D}"/>
          </ac:spMkLst>
        </pc:spChg>
        <pc:spChg chg="del">
          <ac:chgData name="Jana Lu" userId="76d7ce9a-58f9-4227-9ce6-18dcc353422d" providerId="ADAL" clId="{9DCB58E6-2F3B-4B75-9615-CBDA9A683241}" dt="2024-09-16T20:07:51.514" v="7375" actId="700"/>
          <ac:spMkLst>
            <pc:docMk/>
            <pc:sldMk cId="1866509209" sldId="1121"/>
            <ac:spMk id="22" creationId="{188411D0-B388-B3A3-28DF-095ADE8B00B8}"/>
          </ac:spMkLst>
        </pc:spChg>
        <pc:spChg chg="del">
          <ac:chgData name="Jana Lu" userId="76d7ce9a-58f9-4227-9ce6-18dcc353422d" providerId="ADAL" clId="{9DCB58E6-2F3B-4B75-9615-CBDA9A683241}" dt="2024-09-16T20:07:51.514" v="7375" actId="700"/>
          <ac:spMkLst>
            <pc:docMk/>
            <pc:sldMk cId="1866509209" sldId="1121"/>
            <ac:spMk id="23" creationId="{E8EB4A9B-4DE3-C94B-061C-69E4115496AE}"/>
          </ac:spMkLst>
        </pc:spChg>
        <pc:spChg chg="mod ord">
          <ac:chgData name="Jana Lu" userId="76d7ce9a-58f9-4227-9ce6-18dcc353422d" providerId="ADAL" clId="{9DCB58E6-2F3B-4B75-9615-CBDA9A683241}" dt="2024-09-16T20:07:51.514" v="7375" actId="700"/>
          <ac:spMkLst>
            <pc:docMk/>
            <pc:sldMk cId="1866509209" sldId="1121"/>
            <ac:spMk id="24" creationId="{B26EE70A-55E8-8BB0-AA7D-0F9F7AA82440}"/>
          </ac:spMkLst>
        </pc:spChg>
        <pc:spChg chg="add mod ord">
          <ac:chgData name="Jana Lu" userId="76d7ce9a-58f9-4227-9ce6-18dcc353422d" providerId="ADAL" clId="{9DCB58E6-2F3B-4B75-9615-CBDA9A683241}" dt="2024-09-16T20:08:23.202" v="7381" actId="27636"/>
          <ac:spMkLst>
            <pc:docMk/>
            <pc:sldMk cId="1866509209" sldId="1121"/>
            <ac:spMk id="25" creationId="{79E6D8AA-0C46-2DDA-387C-9B429DAD217F}"/>
          </ac:spMkLst>
        </pc:spChg>
        <pc:spChg chg="add mod ord">
          <ac:chgData name="Jana Lu" userId="76d7ce9a-58f9-4227-9ce6-18dcc353422d" providerId="ADAL" clId="{9DCB58E6-2F3B-4B75-9615-CBDA9A683241}" dt="2024-09-16T20:08:28.088" v="7400" actId="20577"/>
          <ac:spMkLst>
            <pc:docMk/>
            <pc:sldMk cId="1866509209" sldId="1121"/>
            <ac:spMk id="26" creationId="{22695D06-AB19-547A-3196-3498BFAC0251}"/>
          </ac:spMkLst>
        </pc:spChg>
        <pc:spChg chg="add del mod ord">
          <ac:chgData name="Jana Lu" userId="76d7ce9a-58f9-4227-9ce6-18dcc353422d" providerId="ADAL" clId="{9DCB58E6-2F3B-4B75-9615-CBDA9A683241}" dt="2024-09-16T20:08:34.679" v="7401" actId="478"/>
          <ac:spMkLst>
            <pc:docMk/>
            <pc:sldMk cId="1866509209" sldId="1121"/>
            <ac:spMk id="27" creationId="{8E0CCCBE-FA57-24EE-A62E-79216FFB1537}"/>
          </ac:spMkLst>
        </pc:spChg>
        <pc:picChg chg="add mod ord">
          <ac:chgData name="Jana Lu" userId="76d7ce9a-58f9-4227-9ce6-18dcc353422d" providerId="ADAL" clId="{9DCB58E6-2F3B-4B75-9615-CBDA9A683241}" dt="2024-09-16T20:08:43.830" v="7402" actId="13244"/>
          <ac:picMkLst>
            <pc:docMk/>
            <pc:sldMk cId="1866509209" sldId="1121"/>
            <ac:picMk id="28" creationId="{C6EAD3F2-CD5F-B2F4-4B80-8B7229332F6F}"/>
          </ac:picMkLst>
        </pc:picChg>
      </pc:sldChg>
    </pc:docChg>
  </pc:docChgLst>
  <pc:docChgLst>
    <pc:chgData name="Heidenrich, Christine (AHRQ/OC) (CTR)" userId="58cf9597-5aed-4544-869e-b91fdda55fa7" providerId="ADAL" clId="{A5DB26AD-4D5C-437A-8C5D-948931A3B347}"/>
    <pc:docChg chg="modSld">
      <pc:chgData name="Heidenrich, Christine (AHRQ/OC) (CTR)" userId="58cf9597-5aed-4544-869e-b91fdda55fa7" providerId="ADAL" clId="{A5DB26AD-4D5C-437A-8C5D-948931A3B347}" dt="2024-10-17T06:01:00.218" v="61" actId="1035"/>
      <pc:docMkLst>
        <pc:docMk/>
      </pc:docMkLst>
      <pc:sldChg chg="addSp modSp mod">
        <pc:chgData name="Heidenrich, Christine (AHRQ/OC) (CTR)" userId="58cf9597-5aed-4544-869e-b91fdda55fa7" providerId="ADAL" clId="{A5DB26AD-4D5C-437A-8C5D-948931A3B347}" dt="2024-10-17T06:01:00.218" v="61" actId="1035"/>
        <pc:sldMkLst>
          <pc:docMk/>
          <pc:sldMk cId="3914304202" sldId="256"/>
        </pc:sldMkLst>
        <pc:spChg chg="add mod">
          <ac:chgData name="Heidenrich, Christine (AHRQ/OC) (CTR)" userId="58cf9597-5aed-4544-869e-b91fdda55fa7" providerId="ADAL" clId="{A5DB26AD-4D5C-437A-8C5D-948931A3B347}" dt="2024-10-17T06:01:00.218" v="61" actId="1035"/>
          <ac:spMkLst>
            <pc:docMk/>
            <pc:sldMk cId="3914304202" sldId="256"/>
            <ac:spMk id="3" creationId="{79409207-F713-2141-B41B-CB9513954671}"/>
          </ac:spMkLst>
        </pc:spChg>
      </pc:sldChg>
    </pc:docChg>
  </pc:docChgLst>
  <pc:docChgLst>
    <pc:chgData name="Jana Lu" userId="S::jlu41@jh.edu::76d7ce9a-58f9-4227-9ce6-18dcc353422d" providerId="AD" clId="Web-{DA206ABF-B8B2-8004-BF22-521DF2B839C6}"/>
    <pc:docChg chg="modSld">
      <pc:chgData name="Jana Lu" userId="S::jlu41@jh.edu::76d7ce9a-58f9-4227-9ce6-18dcc353422d" providerId="AD" clId="Web-{DA206ABF-B8B2-8004-BF22-521DF2B839C6}" dt="2024-09-11T15:18:16.557" v="1" actId="20577"/>
      <pc:docMkLst>
        <pc:docMk/>
      </pc:docMkLst>
      <pc:sldChg chg="modSp modCm">
        <pc:chgData name="Jana Lu" userId="S::jlu41@jh.edu::76d7ce9a-58f9-4227-9ce6-18dcc353422d" providerId="AD" clId="Web-{DA206ABF-B8B2-8004-BF22-521DF2B839C6}" dt="2024-09-11T15:18:16.557" v="1" actId="20577"/>
        <pc:sldMkLst>
          <pc:docMk/>
          <pc:sldMk cId="2175414920" sldId="1083"/>
        </pc:sldMkLst>
        <pc:spChg chg="mod">
          <ac:chgData name="Jana Lu" userId="S::jlu41@jh.edu::76d7ce9a-58f9-4227-9ce6-18dcc353422d" providerId="AD" clId="Web-{DA206ABF-B8B2-8004-BF22-521DF2B839C6}" dt="2024-09-11T15:18:16.557" v="1" actId="20577"/>
          <ac:spMkLst>
            <pc:docMk/>
            <pc:sldMk cId="2175414920" sldId="1083"/>
            <ac:spMk id="4" creationId="{318E8959-2BBD-DF9F-198D-3F2A0AC770A9}"/>
          </ac:spMkLst>
        </pc:spChg>
        <pc:extLst>
          <p:ext xmlns:p="http://schemas.openxmlformats.org/presentationml/2006/main" uri="{D6D511B9-2390-475A-947B-AFAB55BFBCF1}">
            <pc226:cmChg xmlns:pc226="http://schemas.microsoft.com/office/powerpoint/2022/06/main/command" chg="mod">
              <pc226:chgData name="Jana Lu" userId="S::jlu41@jh.edu::76d7ce9a-58f9-4227-9ce6-18dcc353422d" providerId="AD" clId="Web-{DA206ABF-B8B2-8004-BF22-521DF2B839C6}" dt="2024-09-11T15:18:12.572" v="0" actId="20577"/>
              <pc2:cmMkLst xmlns:pc2="http://schemas.microsoft.com/office/powerpoint/2019/9/main/command">
                <pc:docMk/>
                <pc:sldMk cId="2175414920" sldId="1083"/>
                <pc2:cmMk id="{6618D27E-947F-436C-99AE-ABDA94E59444}"/>
              </pc2:cmMkLst>
            </pc226:cmChg>
          </p:ext>
        </pc:extLst>
      </pc:sldChg>
    </pc:docChg>
  </pc:docChgLst>
  <pc:docChgLst>
    <pc:chgData name="Jordan Derk" userId="4cee7fd2-18ae-45a0-8743-b91db45b97a1" providerId="ADAL" clId="{9FBC2F8D-53F0-40ED-9403-B9C2CC425CFB}"/>
    <pc:docChg chg="">
      <pc:chgData name="Jordan Derk" userId="4cee7fd2-18ae-45a0-8743-b91db45b97a1" providerId="ADAL" clId="{9FBC2F8D-53F0-40ED-9403-B9C2CC425CFB}" dt="2024-06-26T17:54:27.135" v="0" actId="2056"/>
      <pc:docMkLst>
        <pc:docMk/>
      </pc:docMkLst>
      <pc:sldChg chg="modCm">
        <pc:chgData name="Jordan Derk" userId="4cee7fd2-18ae-45a0-8743-b91db45b97a1" providerId="ADAL" clId="{9FBC2F8D-53F0-40ED-9403-B9C2CC425CFB}" dt="2024-06-26T17:54:27.135" v="0" actId="2056"/>
        <pc:sldMkLst>
          <pc:docMk/>
          <pc:sldMk cId="1447646550" sldId="1113"/>
        </pc:sldMkLst>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9FBC2F8D-53F0-40ED-9403-B9C2CC425CFB}" dt="2024-06-26T17:54:27.135" v="0" actId="2056"/>
              <pc2:cmMkLst xmlns:pc2="http://schemas.microsoft.com/office/powerpoint/2019/9/main/command">
                <pc:docMk/>
                <pc:sldMk cId="1447646550" sldId="1113"/>
                <pc2:cmMk id="{BF6603DA-592D-ED48-853A-E9973C3211D1}"/>
              </pc2:cmMkLst>
            </pc226:cmChg>
          </p:ext>
        </pc:extLst>
      </pc:sldChg>
    </pc:docChg>
  </pc:docChgLst>
  <pc:docChgLst>
    <pc:chgData name="Pilar Beccar-Varela" userId="5ba90125-07e2-4190-a087-6efcd5e046b8" providerId="ADAL" clId="{3E8761D8-2C0C-0042-9257-96D74D19B82B}"/>
    <pc:docChg chg="undo custSel modSld">
      <pc:chgData name="Pilar Beccar-Varela" userId="5ba90125-07e2-4190-a087-6efcd5e046b8" providerId="ADAL" clId="{3E8761D8-2C0C-0042-9257-96D74D19B82B}" dt="2024-07-17T01:16:42.759" v="1532" actId="207"/>
      <pc:docMkLst>
        <pc:docMk/>
      </pc:docMkLst>
      <pc:sldChg chg="modSp mod delCm modCm">
        <pc:chgData name="Pilar Beccar-Varela" userId="5ba90125-07e2-4190-a087-6efcd5e046b8" providerId="ADAL" clId="{3E8761D8-2C0C-0042-9257-96D74D19B82B}" dt="2024-06-26T14:03:14.271" v="3" actId="114"/>
        <pc:sldMkLst>
          <pc:docMk/>
          <pc:sldMk cId="1450091703" sldId="259"/>
        </pc:sldMkLst>
        <pc:spChg chg="mod">
          <ac:chgData name="Pilar Beccar-Varela" userId="5ba90125-07e2-4190-a087-6efcd5e046b8" providerId="ADAL" clId="{3E8761D8-2C0C-0042-9257-96D74D19B82B}" dt="2024-06-26T14:03:14.271" v="3" actId="114"/>
          <ac:spMkLst>
            <pc:docMk/>
            <pc:sldMk cId="1450091703" sldId="259"/>
            <ac:spMk id="4" creationId="{1DA6BF12-AF7D-9F16-7647-20A174244D02}"/>
          </ac:spMkLst>
        </pc:spChg>
        <pc:extLst>
          <p:ext xmlns:p="http://schemas.openxmlformats.org/presentationml/2006/main" uri="{D6D511B9-2390-475A-947B-AFAB55BFBCF1}">
            <pc226:cmChg xmlns:pc226="http://schemas.microsoft.com/office/powerpoint/2022/06/main/command" chg="del mod">
              <pc226:chgData name="Pilar Beccar-Varela" userId="5ba90125-07e2-4190-a087-6efcd5e046b8" providerId="ADAL" clId="{3E8761D8-2C0C-0042-9257-96D74D19B82B}" dt="2024-06-26T14:03:11.390" v="2"/>
              <pc2:cmMkLst xmlns:pc2="http://schemas.microsoft.com/office/powerpoint/2019/9/main/command">
                <pc:docMk/>
                <pc:sldMk cId="1450091703" sldId="259"/>
                <pc2:cmMk id="{3DEDBD75-EA6D-43A0-BEBB-BD6A7418E142}"/>
              </pc2:cmMkLst>
            </pc226:cmChg>
          </p:ext>
        </pc:extLst>
      </pc:sldChg>
      <pc:sldChg chg="modSp mod">
        <pc:chgData name="Pilar Beccar-Varela" userId="5ba90125-07e2-4190-a087-6efcd5e046b8" providerId="ADAL" clId="{3E8761D8-2C0C-0042-9257-96D74D19B82B}" dt="2024-07-17T01:16:10.146" v="1527" actId="207"/>
        <pc:sldMkLst>
          <pc:docMk/>
          <pc:sldMk cId="357199285" sldId="1080"/>
        </pc:sldMkLst>
        <pc:spChg chg="mod">
          <ac:chgData name="Pilar Beccar-Varela" userId="5ba90125-07e2-4190-a087-6efcd5e046b8" providerId="ADAL" clId="{3E8761D8-2C0C-0042-9257-96D74D19B82B}" dt="2024-07-17T01:16:00.085" v="1523" actId="207"/>
          <ac:spMkLst>
            <pc:docMk/>
            <pc:sldMk cId="357199285" sldId="1080"/>
            <ac:spMk id="4" creationId="{DEABDE13-516D-FC80-7EF9-0C69AC6FE4F8}"/>
          </ac:spMkLst>
        </pc:spChg>
        <pc:spChg chg="mod">
          <ac:chgData name="Pilar Beccar-Varela" userId="5ba90125-07e2-4190-a087-6efcd5e046b8" providerId="ADAL" clId="{3E8761D8-2C0C-0042-9257-96D74D19B82B}" dt="2024-07-17T01:16:10.146" v="1527" actId="207"/>
          <ac:spMkLst>
            <pc:docMk/>
            <pc:sldMk cId="357199285" sldId="1080"/>
            <ac:spMk id="5" creationId="{A9B6957F-39E9-36E9-AFD7-A6CD5222893D}"/>
          </ac:spMkLst>
        </pc:spChg>
        <pc:spChg chg="mod">
          <ac:chgData name="Pilar Beccar-Varela" userId="5ba90125-07e2-4190-a087-6efcd5e046b8" providerId="ADAL" clId="{3E8761D8-2C0C-0042-9257-96D74D19B82B}" dt="2024-07-17T01:16:02.124" v="1524" actId="207"/>
          <ac:spMkLst>
            <pc:docMk/>
            <pc:sldMk cId="357199285" sldId="1080"/>
            <ac:spMk id="32" creationId="{36B07E2A-0C92-95E3-60B8-85F83764B2D8}"/>
          </ac:spMkLst>
        </pc:spChg>
        <pc:spChg chg="mod">
          <ac:chgData name="Pilar Beccar-Varela" userId="5ba90125-07e2-4190-a087-6efcd5e046b8" providerId="ADAL" clId="{3E8761D8-2C0C-0042-9257-96D74D19B82B}" dt="2024-07-17T01:16:04.220" v="1525" actId="207"/>
          <ac:spMkLst>
            <pc:docMk/>
            <pc:sldMk cId="357199285" sldId="1080"/>
            <ac:spMk id="33" creationId="{04FDCCD8-54FC-7953-F9F1-0CC89EDA081D}"/>
          </ac:spMkLst>
        </pc:spChg>
        <pc:spChg chg="mod">
          <ac:chgData name="Pilar Beccar-Varela" userId="5ba90125-07e2-4190-a087-6efcd5e046b8" providerId="ADAL" clId="{3E8761D8-2C0C-0042-9257-96D74D19B82B}" dt="2024-07-17T01:16:06.276" v="1526" actId="207"/>
          <ac:spMkLst>
            <pc:docMk/>
            <pc:sldMk cId="357199285" sldId="1080"/>
            <ac:spMk id="34" creationId="{C95E772E-16B0-FE8C-3E1E-E31841EFF299}"/>
          </ac:spMkLst>
        </pc:spChg>
      </pc:sldChg>
      <pc:sldChg chg="modSp mod delCm modCm">
        <pc:chgData name="Pilar Beccar-Varela" userId="5ba90125-07e2-4190-a087-6efcd5e046b8" providerId="ADAL" clId="{3E8761D8-2C0C-0042-9257-96D74D19B82B}" dt="2024-07-17T01:15:57.687" v="1522" actId="207"/>
        <pc:sldMkLst>
          <pc:docMk/>
          <pc:sldMk cId="2892038610" sldId="1085"/>
        </pc:sldMkLst>
        <pc:spChg chg="mod">
          <ac:chgData name="Pilar Beccar-Varela" userId="5ba90125-07e2-4190-a087-6efcd5e046b8" providerId="ADAL" clId="{3E8761D8-2C0C-0042-9257-96D74D19B82B}" dt="2024-06-26T14:03:31.202" v="11" actId="20577"/>
          <ac:spMkLst>
            <pc:docMk/>
            <pc:sldMk cId="2892038610" sldId="1085"/>
            <ac:spMk id="2" creationId="{CA71C35B-D741-0100-7933-098EE625FE42}"/>
          </ac:spMkLst>
        </pc:spChg>
        <pc:spChg chg="mod">
          <ac:chgData name="Pilar Beccar-Varela" userId="5ba90125-07e2-4190-a087-6efcd5e046b8" providerId="ADAL" clId="{3E8761D8-2C0C-0042-9257-96D74D19B82B}" dt="2024-07-17T01:15:57.687" v="1522" actId="207"/>
          <ac:spMkLst>
            <pc:docMk/>
            <pc:sldMk cId="2892038610" sldId="1085"/>
            <ac:spMk id="3" creationId="{FBD49E8D-447B-77A1-0A25-22CFB1184363}"/>
          </ac:spMkLst>
        </pc:spChg>
        <pc:extLst>
          <p:ext xmlns:p="http://schemas.openxmlformats.org/presentationml/2006/main" uri="{D6D511B9-2390-475A-947B-AFAB55BFBCF1}">
            <pc226:cmChg xmlns:pc226="http://schemas.microsoft.com/office/powerpoint/2022/06/main/command" chg="del mod">
              <pc226:chgData name="Pilar Beccar-Varela" userId="5ba90125-07e2-4190-a087-6efcd5e046b8" providerId="ADAL" clId="{3E8761D8-2C0C-0042-9257-96D74D19B82B}" dt="2024-06-26T14:03:34.579" v="12"/>
              <pc2:cmMkLst xmlns:pc2="http://schemas.microsoft.com/office/powerpoint/2019/9/main/command">
                <pc:docMk/>
                <pc:sldMk cId="2892038610" sldId="1085"/>
                <pc2:cmMk id="{2019386C-B6B6-43D3-8C2F-163852DD153D}"/>
              </pc2:cmMkLst>
            </pc226:cmChg>
          </p:ext>
        </pc:extLst>
      </pc:sldChg>
      <pc:sldChg chg="modSp mod delCm modCm">
        <pc:chgData name="Pilar Beccar-Varela" userId="5ba90125-07e2-4190-a087-6efcd5e046b8" providerId="ADAL" clId="{3E8761D8-2C0C-0042-9257-96D74D19B82B}" dt="2024-07-17T01:16:16.742" v="1528" actId="207"/>
        <pc:sldMkLst>
          <pc:docMk/>
          <pc:sldMk cId="2220113067" sldId="1086"/>
        </pc:sldMkLst>
        <pc:spChg chg="mod">
          <ac:chgData name="Pilar Beccar-Varela" userId="5ba90125-07e2-4190-a087-6efcd5e046b8" providerId="ADAL" clId="{3E8761D8-2C0C-0042-9257-96D74D19B82B}" dt="2024-06-26T14:03:44.407" v="16" actId="20577"/>
          <ac:spMkLst>
            <pc:docMk/>
            <pc:sldMk cId="2220113067" sldId="1086"/>
            <ac:spMk id="2" creationId="{09B5AB1E-D9FA-2A4E-1E9D-F773BA44EFBA}"/>
          </ac:spMkLst>
        </pc:spChg>
        <pc:spChg chg="mod">
          <ac:chgData name="Pilar Beccar-Varela" userId="5ba90125-07e2-4190-a087-6efcd5e046b8" providerId="ADAL" clId="{3E8761D8-2C0C-0042-9257-96D74D19B82B}" dt="2024-07-17T01:16:16.742" v="1528" actId="207"/>
          <ac:spMkLst>
            <pc:docMk/>
            <pc:sldMk cId="2220113067" sldId="1086"/>
            <ac:spMk id="3" creationId="{EF04B9DE-EF84-E5B4-A64D-34155770FA88}"/>
          </ac:spMkLst>
        </pc:spChg>
        <pc:extLst>
          <p:ext xmlns:p="http://schemas.openxmlformats.org/presentationml/2006/main" uri="{D6D511B9-2390-475A-947B-AFAB55BFBCF1}">
            <pc226:cmChg xmlns:pc226="http://schemas.microsoft.com/office/powerpoint/2022/06/main/command" chg="del mod">
              <pc226:chgData name="Pilar Beccar-Varela" userId="5ba90125-07e2-4190-a087-6efcd5e046b8" providerId="ADAL" clId="{3E8761D8-2C0C-0042-9257-96D74D19B82B}" dt="2024-06-26T14:03:47.201" v="17"/>
              <pc2:cmMkLst xmlns:pc2="http://schemas.microsoft.com/office/powerpoint/2019/9/main/command">
                <pc:docMk/>
                <pc:sldMk cId="2220113067" sldId="1086"/>
                <pc2:cmMk id="{748F7E3D-97DB-42E6-8A19-62144B5D153C}"/>
              </pc2:cmMkLst>
            </pc226:cmChg>
          </p:ext>
        </pc:extLst>
      </pc:sldChg>
      <pc:sldChg chg="addSp modSp mod addCm">
        <pc:chgData name="Pilar Beccar-Varela" userId="5ba90125-07e2-4190-a087-6efcd5e046b8" providerId="ADAL" clId="{3E8761D8-2C0C-0042-9257-96D74D19B82B}" dt="2024-07-17T01:16:21.840" v="1529" actId="207"/>
        <pc:sldMkLst>
          <pc:docMk/>
          <pc:sldMk cId="4108149577" sldId="1087"/>
        </pc:sldMkLst>
        <pc:spChg chg="mod">
          <ac:chgData name="Pilar Beccar-Varela" userId="5ba90125-07e2-4190-a087-6efcd5e046b8" providerId="ADAL" clId="{3E8761D8-2C0C-0042-9257-96D74D19B82B}" dt="2024-07-17T01:16:21.840" v="1529" actId="207"/>
          <ac:spMkLst>
            <pc:docMk/>
            <pc:sldMk cId="4108149577" sldId="1087"/>
            <ac:spMk id="3" creationId="{62646236-584B-BD7D-F73E-F88EC514FF7B}"/>
          </ac:spMkLst>
        </pc:spChg>
        <pc:picChg chg="add mod">
          <ac:chgData name="Pilar Beccar-Varela" userId="5ba90125-07e2-4190-a087-6efcd5e046b8" providerId="ADAL" clId="{3E8761D8-2C0C-0042-9257-96D74D19B82B}" dt="2024-06-26T17:15:01.399" v="734" actId="1076"/>
          <ac:picMkLst>
            <pc:docMk/>
            <pc:sldMk cId="4108149577" sldId="1087"/>
            <ac:picMk id="5122" creationId="{15AC7AAC-F067-F0A6-24AB-0479929DD51D}"/>
          </ac:picMkLst>
        </pc:picChg>
        <pc:extLst>
          <p:ext xmlns:p="http://schemas.openxmlformats.org/presentationml/2006/main" uri="{D6D511B9-2390-475A-947B-AFAB55BFBCF1}">
            <pc226:cmChg xmlns:pc226="http://schemas.microsoft.com/office/powerpoint/2022/06/main/command" chg="add">
              <pc226:chgData name="Pilar Beccar-Varela" userId="5ba90125-07e2-4190-a087-6efcd5e046b8" providerId="ADAL" clId="{3E8761D8-2C0C-0042-9257-96D74D19B82B}" dt="2024-06-26T17:15:13.873" v="735"/>
              <pc2:cmMkLst xmlns:pc2="http://schemas.microsoft.com/office/powerpoint/2019/9/main/command">
                <pc:docMk/>
                <pc:sldMk cId="4108149577" sldId="1087"/>
                <pc2:cmMk id="{16B325CF-294C-8445-A66F-A8B5FFE20036}"/>
              </pc2:cmMkLst>
            </pc226:cmChg>
          </p:ext>
        </pc:extLst>
      </pc:sldChg>
      <pc:sldChg chg="modSp mod delCm">
        <pc:chgData name="Pilar Beccar-Varela" userId="5ba90125-07e2-4190-a087-6efcd5e046b8" providerId="ADAL" clId="{3E8761D8-2C0C-0042-9257-96D74D19B82B}" dt="2024-06-26T14:15:17.220" v="112" actId="1076"/>
        <pc:sldMkLst>
          <pc:docMk/>
          <pc:sldMk cId="1359064909" sldId="1088"/>
        </pc:sldMkLst>
        <pc:spChg chg="mod">
          <ac:chgData name="Pilar Beccar-Varela" userId="5ba90125-07e2-4190-a087-6efcd5e046b8" providerId="ADAL" clId="{3E8761D8-2C0C-0042-9257-96D74D19B82B}" dt="2024-06-26T14:14:54.049" v="110" actId="2710"/>
          <ac:spMkLst>
            <pc:docMk/>
            <pc:sldMk cId="1359064909" sldId="1088"/>
            <ac:spMk id="26" creationId="{51533388-288F-173A-1FDE-C33B24A25812}"/>
          </ac:spMkLst>
        </pc:spChg>
        <pc:spChg chg="mod">
          <ac:chgData name="Pilar Beccar-Varela" userId="5ba90125-07e2-4190-a087-6efcd5e046b8" providerId="ADAL" clId="{3E8761D8-2C0C-0042-9257-96D74D19B82B}" dt="2024-06-26T14:15:17.220" v="112" actId="1076"/>
          <ac:spMkLst>
            <pc:docMk/>
            <pc:sldMk cId="1359064909" sldId="1088"/>
            <ac:spMk id="33" creationId="{1673DFDB-3C96-CF11-4448-220A14CAF78F}"/>
          </ac:spMkLst>
        </pc:sp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4:15:06.115" v="111"/>
              <pc2:cmMkLst xmlns:pc2="http://schemas.microsoft.com/office/powerpoint/2019/9/main/command">
                <pc:docMk/>
                <pc:sldMk cId="1359064909" sldId="1088"/>
                <pc2:cmMk id="{066C65CC-B1E1-40A1-B92E-6599ED3352C8}"/>
              </pc2:cmMkLst>
            </pc226:cmChg>
          </p:ext>
        </pc:extLst>
      </pc:sldChg>
      <pc:sldChg chg="modSp mod delCm modCm">
        <pc:chgData name="Pilar Beccar-Varela" userId="5ba90125-07e2-4190-a087-6efcd5e046b8" providerId="ADAL" clId="{3E8761D8-2C0C-0042-9257-96D74D19B82B}" dt="2024-07-17T01:15:52.859" v="1521" actId="207"/>
        <pc:sldMkLst>
          <pc:docMk/>
          <pc:sldMk cId="2195058451" sldId="1089"/>
        </pc:sldMkLst>
        <pc:spChg chg="mod">
          <ac:chgData name="Pilar Beccar-Varela" userId="5ba90125-07e2-4190-a087-6efcd5e046b8" providerId="ADAL" clId="{3E8761D8-2C0C-0042-9257-96D74D19B82B}" dt="2024-07-17T01:15:52.859" v="1521" actId="207"/>
          <ac:spMkLst>
            <pc:docMk/>
            <pc:sldMk cId="2195058451" sldId="1089"/>
            <ac:spMk id="2" creationId="{54333D00-2466-DE75-9E51-ECF44C16C68B}"/>
          </ac:spMkLst>
        </pc:spChg>
        <pc:spChg chg="mod">
          <ac:chgData name="Pilar Beccar-Varela" userId="5ba90125-07e2-4190-a087-6efcd5e046b8" providerId="ADAL" clId="{3E8761D8-2C0C-0042-9257-96D74D19B82B}" dt="2024-07-17T01:15:47.519" v="1520" actId="207"/>
          <ac:spMkLst>
            <pc:docMk/>
            <pc:sldMk cId="2195058451" sldId="1089"/>
            <ac:spMk id="3" creationId="{F0DCCCEF-F026-A8F9-0F32-4EE4749F648A}"/>
          </ac:spMkLst>
        </pc:spChg>
        <pc:picChg chg="mod">
          <ac:chgData name="Pilar Beccar-Varela" userId="5ba90125-07e2-4190-a087-6efcd5e046b8" providerId="ADAL" clId="{3E8761D8-2C0C-0042-9257-96D74D19B82B}" dt="2024-07-04T16:08:41.438" v="1383" actId="1076"/>
          <ac:picMkLst>
            <pc:docMk/>
            <pc:sldMk cId="2195058451" sldId="1089"/>
            <ac:picMk id="25" creationId="{0CB96817-FA53-2F9A-2DAA-0A726D97DE17}"/>
          </ac:picMkLst>
        </pc:picChg>
        <pc:extLst>
          <p:ext xmlns:p="http://schemas.openxmlformats.org/presentationml/2006/main" uri="{D6D511B9-2390-475A-947B-AFAB55BFBCF1}">
            <pc226:cmChg xmlns:pc226="http://schemas.microsoft.com/office/powerpoint/2022/06/main/command" chg="del mod">
              <pc226:chgData name="Pilar Beccar-Varela" userId="5ba90125-07e2-4190-a087-6efcd5e046b8" providerId="ADAL" clId="{3E8761D8-2C0C-0042-9257-96D74D19B82B}" dt="2024-06-26T14:08:28.071" v="36"/>
              <pc2:cmMkLst xmlns:pc2="http://schemas.microsoft.com/office/powerpoint/2019/9/main/command">
                <pc:docMk/>
                <pc:sldMk cId="2195058451" sldId="1089"/>
                <pc2:cmMk id="{A03CA246-93B9-4242-8F06-FC2D2CFF05F7}"/>
              </pc2:cmMkLst>
            </pc226:cmChg>
          </p:ext>
        </pc:extLst>
      </pc:sldChg>
      <pc:sldChg chg="modSp mod delCm">
        <pc:chgData name="Pilar Beccar-Varela" userId="5ba90125-07e2-4190-a087-6efcd5e046b8" providerId="ADAL" clId="{3E8761D8-2C0C-0042-9257-96D74D19B82B}" dt="2024-06-26T14:11:51.646" v="106"/>
        <pc:sldMkLst>
          <pc:docMk/>
          <pc:sldMk cId="1008994052" sldId="1090"/>
        </pc:sldMkLst>
        <pc:spChg chg="mod">
          <ac:chgData name="Pilar Beccar-Varela" userId="5ba90125-07e2-4190-a087-6efcd5e046b8" providerId="ADAL" clId="{3E8761D8-2C0C-0042-9257-96D74D19B82B}" dt="2024-06-26T14:11:40.109" v="105" actId="20577"/>
          <ac:spMkLst>
            <pc:docMk/>
            <pc:sldMk cId="1008994052" sldId="1090"/>
            <ac:spMk id="3" creationId="{706245BA-91B5-CD57-5DF5-604BEE76E077}"/>
          </ac:spMkLst>
        </pc:sp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4:11:51.646" v="106"/>
              <pc2:cmMkLst xmlns:pc2="http://schemas.microsoft.com/office/powerpoint/2019/9/main/command">
                <pc:docMk/>
                <pc:sldMk cId="1008994052" sldId="1090"/>
                <pc2:cmMk id="{1EB0C6AC-5038-47C0-A213-7879A91F07F5}"/>
              </pc2:cmMkLst>
            </pc226:cmChg>
          </p:ext>
        </pc:extLst>
      </pc:sldChg>
      <pc:sldChg chg="delSp mod delCm modCm">
        <pc:chgData name="Pilar Beccar-Varela" userId="5ba90125-07e2-4190-a087-6efcd5e046b8" providerId="ADAL" clId="{3E8761D8-2C0C-0042-9257-96D74D19B82B}" dt="2024-06-26T14:13:26.488" v="109" actId="2056"/>
        <pc:sldMkLst>
          <pc:docMk/>
          <pc:sldMk cId="2796691531" sldId="1091"/>
        </pc:sldMkLst>
        <pc:spChg chg="del">
          <ac:chgData name="Pilar Beccar-Varela" userId="5ba90125-07e2-4190-a087-6efcd5e046b8" providerId="ADAL" clId="{3E8761D8-2C0C-0042-9257-96D74D19B82B}" dt="2024-06-26T14:13:26.451" v="108" actId="478"/>
          <ac:spMkLst>
            <pc:docMk/>
            <pc:sldMk cId="2796691531" sldId="1091"/>
            <ac:spMk id="4" creationId="{B9364188-195D-4D62-2A9F-5F2C59C999E3}"/>
          </ac:spMkLst>
        </pc:spChg>
        <pc:extLst>
          <p:ext xmlns:p="http://schemas.openxmlformats.org/presentationml/2006/main" uri="{D6D511B9-2390-475A-947B-AFAB55BFBCF1}">
            <pc226:cmChg xmlns:pc226="http://schemas.microsoft.com/office/powerpoint/2022/06/main/command" chg="mod">
              <pc226:chgData name="Pilar Beccar-Varela" userId="5ba90125-07e2-4190-a087-6efcd5e046b8" providerId="ADAL" clId="{3E8761D8-2C0C-0042-9257-96D74D19B82B}" dt="2024-06-26T14:13:26.488" v="109" actId="2056"/>
              <pc2:cmMkLst xmlns:pc2="http://schemas.microsoft.com/office/powerpoint/2019/9/main/command">
                <pc:docMk/>
                <pc:sldMk cId="2796691531" sldId="1091"/>
                <pc2:cmMk id="{15D53E6F-7CBF-47D2-8CEE-AC61B5769C82}"/>
              </pc2:cmMkLst>
            </pc226:cmChg>
            <pc226:cmChg xmlns:pc226="http://schemas.microsoft.com/office/powerpoint/2022/06/main/command" chg="del">
              <pc226:chgData name="Pilar Beccar-Varela" userId="5ba90125-07e2-4190-a087-6efcd5e046b8" providerId="ADAL" clId="{3E8761D8-2C0C-0042-9257-96D74D19B82B}" dt="2024-06-26T14:13:23.834" v="107"/>
              <pc2:cmMkLst xmlns:pc2="http://schemas.microsoft.com/office/powerpoint/2019/9/main/command">
                <pc:docMk/>
                <pc:sldMk cId="2796691531" sldId="1091"/>
                <pc2:cmMk id="{9A6220D3-94F4-4899-B159-98990EC7D979}"/>
              </pc2:cmMkLst>
            </pc226:cmChg>
          </p:ext>
        </pc:extLst>
      </pc:sldChg>
      <pc:sldChg chg="modSp mod addCm modCm">
        <pc:chgData name="Pilar Beccar-Varela" userId="5ba90125-07e2-4190-a087-6efcd5e046b8" providerId="ADAL" clId="{3E8761D8-2C0C-0042-9257-96D74D19B82B}" dt="2024-07-17T01:16:34.846" v="1531" actId="207"/>
        <pc:sldMkLst>
          <pc:docMk/>
          <pc:sldMk cId="1048940477" sldId="1093"/>
        </pc:sldMkLst>
        <pc:spChg chg="mod">
          <ac:chgData name="Pilar Beccar-Varela" userId="5ba90125-07e2-4190-a087-6efcd5e046b8" providerId="ADAL" clId="{3E8761D8-2C0C-0042-9257-96D74D19B82B}" dt="2024-07-17T01:16:34.846" v="1531" actId="207"/>
          <ac:spMkLst>
            <pc:docMk/>
            <pc:sldMk cId="1048940477" sldId="1093"/>
            <ac:spMk id="3" creationId="{2EFC43EE-3920-E010-12E1-DBE17ADEAACF}"/>
          </ac:spMkLst>
        </pc:spChg>
        <pc:spChg chg="mod">
          <ac:chgData name="Pilar Beccar-Varela" userId="5ba90125-07e2-4190-a087-6efcd5e046b8" providerId="ADAL" clId="{3E8761D8-2C0C-0042-9257-96D74D19B82B}" dt="2024-07-04T16:54:37.270" v="1411" actId="20577"/>
          <ac:spMkLst>
            <pc:docMk/>
            <pc:sldMk cId="1048940477" sldId="1093"/>
            <ac:spMk id="4" creationId="{DE0F5F32-CF1A-E216-C254-E8D67F074AE0}"/>
          </ac:spMkLst>
        </pc:spChg>
        <pc:extLst>
          <p:ext xmlns:p="http://schemas.openxmlformats.org/presentationml/2006/main" uri="{D6D511B9-2390-475A-947B-AFAB55BFBCF1}">
            <pc226:cmChg xmlns:pc226="http://schemas.microsoft.com/office/powerpoint/2022/06/main/command" chg="add mod">
              <pc226:chgData name="Pilar Beccar-Varela" userId="5ba90125-07e2-4190-a087-6efcd5e046b8" providerId="ADAL" clId="{3E8761D8-2C0C-0042-9257-96D74D19B82B}" dt="2024-07-12T16:42:11.362" v="1504" actId="20577"/>
              <pc2:cmMkLst xmlns:pc2="http://schemas.microsoft.com/office/powerpoint/2019/9/main/command">
                <pc:docMk/>
                <pc:sldMk cId="1048940477" sldId="1093"/>
                <pc2:cmMk id="{1E32937B-13A9-E541-8417-0D086F9B0CCB}"/>
              </pc2:cmMkLst>
            </pc226:cmChg>
            <pc226:cmChg xmlns:pc226="http://schemas.microsoft.com/office/powerpoint/2022/06/main/command" chg="add">
              <pc226:chgData name="Pilar Beccar-Varela" userId="5ba90125-07e2-4190-a087-6efcd5e046b8" providerId="ADAL" clId="{3E8761D8-2C0C-0042-9257-96D74D19B82B}" dt="2024-07-08T17:10:37.496" v="1443"/>
              <pc2:cmMkLst xmlns:pc2="http://schemas.microsoft.com/office/powerpoint/2019/9/main/command">
                <pc:docMk/>
                <pc:sldMk cId="1048940477" sldId="1093"/>
                <pc2:cmMk id="{9285BEE8-4FA6-8D42-920A-C3E2666DECD4}"/>
              </pc2:cmMkLst>
            </pc226:cmChg>
          </p:ext>
        </pc:extLst>
      </pc:sldChg>
      <pc:sldChg chg="modSp mod delCm">
        <pc:chgData name="Pilar Beccar-Varela" userId="5ba90125-07e2-4190-a087-6efcd5e046b8" providerId="ADAL" clId="{3E8761D8-2C0C-0042-9257-96D74D19B82B}" dt="2024-06-26T14:16:41.364" v="119"/>
        <pc:sldMkLst>
          <pc:docMk/>
          <pc:sldMk cId="4072384267" sldId="1094"/>
        </pc:sldMkLst>
        <pc:spChg chg="mod">
          <ac:chgData name="Pilar Beccar-Varela" userId="5ba90125-07e2-4190-a087-6efcd5e046b8" providerId="ADAL" clId="{3E8761D8-2C0C-0042-9257-96D74D19B82B}" dt="2024-06-26T14:16:37.695" v="118" actId="948"/>
          <ac:spMkLst>
            <pc:docMk/>
            <pc:sldMk cId="4072384267" sldId="1094"/>
            <ac:spMk id="3" creationId="{50176259-7C4D-EB82-3067-744EC5C1E3E3}"/>
          </ac:spMkLst>
        </pc:sp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4:16:41.364" v="119"/>
              <pc2:cmMkLst xmlns:pc2="http://schemas.microsoft.com/office/powerpoint/2019/9/main/command">
                <pc:docMk/>
                <pc:sldMk cId="4072384267" sldId="1094"/>
                <pc2:cmMk id="{24DA3172-BBEC-405C-9683-7ACF3F29641A}"/>
              </pc2:cmMkLst>
            </pc226:cmChg>
          </p:ext>
        </pc:extLst>
      </pc:sldChg>
      <pc:sldChg chg="modSp mod">
        <pc:chgData name="Pilar Beccar-Varela" userId="5ba90125-07e2-4190-a087-6efcd5e046b8" providerId="ADAL" clId="{3E8761D8-2C0C-0042-9257-96D74D19B82B}" dt="2024-07-17T01:16:42.759" v="1532" actId="207"/>
        <pc:sldMkLst>
          <pc:docMk/>
          <pc:sldMk cId="4005436179" sldId="1095"/>
        </pc:sldMkLst>
        <pc:spChg chg="mod">
          <ac:chgData name="Pilar Beccar-Varela" userId="5ba90125-07e2-4190-a087-6efcd5e046b8" providerId="ADAL" clId="{3E8761D8-2C0C-0042-9257-96D74D19B82B}" dt="2024-07-17T01:16:42.759" v="1532" actId="207"/>
          <ac:spMkLst>
            <pc:docMk/>
            <pc:sldMk cId="4005436179" sldId="1095"/>
            <ac:spMk id="3" creationId="{22A1BD02-B71E-2A42-9FC9-81B2B2F02CA7}"/>
          </ac:spMkLst>
        </pc:spChg>
      </pc:sldChg>
      <pc:sldChg chg="modSp mod addCm delCm modCm">
        <pc:chgData name="Pilar Beccar-Varela" userId="5ba90125-07e2-4190-a087-6efcd5e046b8" providerId="ADAL" clId="{3E8761D8-2C0C-0042-9257-96D74D19B82B}" dt="2024-06-26T17:43:02.056" v="907"/>
        <pc:sldMkLst>
          <pc:docMk/>
          <pc:sldMk cId="1718489984" sldId="1097"/>
        </pc:sldMkLst>
        <pc:spChg chg="mod">
          <ac:chgData name="Pilar Beccar-Varela" userId="5ba90125-07e2-4190-a087-6efcd5e046b8" providerId="ADAL" clId="{3E8761D8-2C0C-0042-9257-96D74D19B82B}" dt="2024-06-26T17:42:15.051" v="904" actId="20577"/>
          <ac:spMkLst>
            <pc:docMk/>
            <pc:sldMk cId="1718489984" sldId="1097"/>
            <ac:spMk id="3" creationId="{5402A90A-4252-D391-9330-3122A0C53C9F}"/>
          </ac:spMkLst>
        </pc:spChg>
        <pc:extLst>
          <p:ext xmlns:p="http://schemas.openxmlformats.org/presentationml/2006/main" uri="{D6D511B9-2390-475A-947B-AFAB55BFBCF1}">
            <pc226:cmChg xmlns:pc226="http://schemas.microsoft.com/office/powerpoint/2022/06/main/command" chg="add del mod">
              <pc226:chgData name="Pilar Beccar-Varela" userId="5ba90125-07e2-4190-a087-6efcd5e046b8" providerId="ADAL" clId="{3E8761D8-2C0C-0042-9257-96D74D19B82B}" dt="2024-06-26T17:43:02.056" v="907"/>
              <pc2:cmMkLst xmlns:pc2="http://schemas.microsoft.com/office/powerpoint/2019/9/main/command">
                <pc:docMk/>
                <pc:sldMk cId="1718489984" sldId="1097"/>
                <pc2:cmMk id="{6FD51F91-C29D-4212-B08F-6D79898399F7}"/>
              </pc2:cmMkLst>
            </pc226:cmChg>
          </p:ext>
        </pc:extLst>
      </pc:sldChg>
      <pc:sldChg chg="modSp mod delCm">
        <pc:chgData name="Pilar Beccar-Varela" userId="5ba90125-07e2-4190-a087-6efcd5e046b8" providerId="ADAL" clId="{3E8761D8-2C0C-0042-9257-96D74D19B82B}" dt="2024-06-26T17:51:20.401" v="1305" actId="1076"/>
        <pc:sldMkLst>
          <pc:docMk/>
          <pc:sldMk cId="2501540913" sldId="1098"/>
        </pc:sldMkLst>
        <pc:spChg chg="mod">
          <ac:chgData name="Pilar Beccar-Varela" userId="5ba90125-07e2-4190-a087-6efcd5e046b8" providerId="ADAL" clId="{3E8761D8-2C0C-0042-9257-96D74D19B82B}" dt="2024-06-26T15:17:01.279" v="194" actId="404"/>
          <ac:spMkLst>
            <pc:docMk/>
            <pc:sldMk cId="2501540913" sldId="1098"/>
            <ac:spMk id="2" creationId="{D82C352D-4E52-669B-0A42-A037C7D68B60}"/>
          </ac:spMkLst>
        </pc:spChg>
        <pc:spChg chg="mod">
          <ac:chgData name="Pilar Beccar-Varela" userId="5ba90125-07e2-4190-a087-6efcd5e046b8" providerId="ADAL" clId="{3E8761D8-2C0C-0042-9257-96D74D19B82B}" dt="2024-06-26T17:51:20.401" v="1305" actId="1076"/>
          <ac:spMkLst>
            <pc:docMk/>
            <pc:sldMk cId="2501540913" sldId="1098"/>
            <ac:spMk id="4" creationId="{4A4176A6-352C-D45A-91E8-7A9AA7E8186C}"/>
          </ac:spMkLst>
        </pc:spChg>
        <pc:picChg chg="mod">
          <ac:chgData name="Pilar Beccar-Varela" userId="5ba90125-07e2-4190-a087-6efcd5e046b8" providerId="ADAL" clId="{3E8761D8-2C0C-0042-9257-96D74D19B82B}" dt="2024-06-26T17:48:51.593" v="1079" actId="1076"/>
          <ac:picMkLst>
            <pc:docMk/>
            <pc:sldMk cId="2501540913" sldId="1098"/>
            <ac:picMk id="25" creationId="{D3EFF0F9-2E21-05A2-9A0C-A57E94C25CEA}"/>
          </ac:picMkLst>
        </pc:pic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5:17:14.233" v="195"/>
              <pc2:cmMkLst xmlns:pc2="http://schemas.microsoft.com/office/powerpoint/2019/9/main/command">
                <pc:docMk/>
                <pc:sldMk cId="2501540913" sldId="1098"/>
                <pc2:cmMk id="{C6D00E2A-2CCC-4BA7-B0A7-40FBE039A5F7}"/>
              </pc2:cmMkLst>
            </pc226:cmChg>
          </p:ext>
        </pc:extLst>
      </pc:sldChg>
      <pc:sldChg chg="modSp mod delCm">
        <pc:chgData name="Pilar Beccar-Varela" userId="5ba90125-07e2-4190-a087-6efcd5e046b8" providerId="ADAL" clId="{3E8761D8-2C0C-0042-9257-96D74D19B82B}" dt="2024-06-26T15:18:45.286" v="199"/>
        <pc:sldMkLst>
          <pc:docMk/>
          <pc:sldMk cId="1366645404" sldId="1099"/>
        </pc:sldMkLst>
        <pc:spChg chg="mod">
          <ac:chgData name="Pilar Beccar-Varela" userId="5ba90125-07e2-4190-a087-6efcd5e046b8" providerId="ADAL" clId="{3E8761D8-2C0C-0042-9257-96D74D19B82B}" dt="2024-06-26T15:17:56.423" v="198" actId="948"/>
          <ac:spMkLst>
            <pc:docMk/>
            <pc:sldMk cId="1366645404" sldId="1099"/>
            <ac:spMk id="3" creationId="{1FAC1347-0B6A-26D5-BDEC-E1180C651C83}"/>
          </ac:spMkLst>
        </pc:sp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5:18:45.286" v="199"/>
              <pc2:cmMkLst xmlns:pc2="http://schemas.microsoft.com/office/powerpoint/2019/9/main/command">
                <pc:docMk/>
                <pc:sldMk cId="1366645404" sldId="1099"/>
                <pc2:cmMk id="{CC7A12F4-6CAC-45BC-83A3-84541CF6F4D5}"/>
              </pc2:cmMkLst>
            </pc226:cmChg>
          </p:ext>
        </pc:extLst>
      </pc:sldChg>
      <pc:sldChg chg="addSp delSp modSp addCm delCm">
        <pc:chgData name="Pilar Beccar-Varela" userId="5ba90125-07e2-4190-a087-6efcd5e046b8" providerId="ADAL" clId="{3E8761D8-2C0C-0042-9257-96D74D19B82B}" dt="2024-06-26T15:52:50.870" v="249"/>
        <pc:sldMkLst>
          <pc:docMk/>
          <pc:sldMk cId="1936660329" sldId="1100"/>
        </pc:sldMkLst>
        <pc:picChg chg="del">
          <ac:chgData name="Pilar Beccar-Varela" userId="5ba90125-07e2-4190-a087-6efcd5e046b8" providerId="ADAL" clId="{3E8761D8-2C0C-0042-9257-96D74D19B82B}" dt="2024-06-26T15:37:04.003" v="202" actId="478"/>
          <ac:picMkLst>
            <pc:docMk/>
            <pc:sldMk cId="1936660329" sldId="1100"/>
            <ac:picMk id="26" creationId="{A7088100-A768-114B-0215-E6B3D3BD0C76}"/>
          </ac:picMkLst>
        </pc:picChg>
        <pc:picChg chg="add del mod">
          <ac:chgData name="Pilar Beccar-Varela" userId="5ba90125-07e2-4190-a087-6efcd5e046b8" providerId="ADAL" clId="{3E8761D8-2C0C-0042-9257-96D74D19B82B}" dt="2024-06-26T15:51:09.643" v="221" actId="478"/>
          <ac:picMkLst>
            <pc:docMk/>
            <pc:sldMk cId="1936660329" sldId="1100"/>
            <ac:picMk id="1026" creationId="{091BE398-FC46-3C29-A387-3977CEC47A28}"/>
          </ac:picMkLst>
        </pc:picChg>
        <pc:picChg chg="add mod">
          <ac:chgData name="Pilar Beccar-Varela" userId="5ba90125-07e2-4190-a087-6efcd5e046b8" providerId="ADAL" clId="{3E8761D8-2C0C-0042-9257-96D74D19B82B}" dt="2024-06-26T15:52:35.608" v="247" actId="1076"/>
          <ac:picMkLst>
            <pc:docMk/>
            <pc:sldMk cId="1936660329" sldId="1100"/>
            <ac:picMk id="1028" creationId="{97C8F73F-BD5A-F9C3-829E-A8E64FBC6D5C}"/>
          </ac:picMkLst>
        </pc:picChg>
        <pc:picChg chg="add mod">
          <ac:chgData name="Pilar Beccar-Varela" userId="5ba90125-07e2-4190-a087-6efcd5e046b8" providerId="ADAL" clId="{3E8761D8-2C0C-0042-9257-96D74D19B82B}" dt="2024-06-26T15:52:35.608" v="247" actId="1076"/>
          <ac:picMkLst>
            <pc:docMk/>
            <pc:sldMk cId="1936660329" sldId="1100"/>
            <ac:picMk id="1030" creationId="{A9A3D76C-03A2-AE38-C080-8CC60F177EF7}"/>
          </ac:picMkLst>
        </pc:picChg>
        <pc:picChg chg="add mod">
          <ac:chgData name="Pilar Beccar-Varela" userId="5ba90125-07e2-4190-a087-6efcd5e046b8" providerId="ADAL" clId="{3E8761D8-2C0C-0042-9257-96D74D19B82B}" dt="2024-06-26T15:52:35.608" v="247" actId="1076"/>
          <ac:picMkLst>
            <pc:docMk/>
            <pc:sldMk cId="1936660329" sldId="1100"/>
            <ac:picMk id="1032" creationId="{D1E3DF73-308C-25FA-C204-950B70278ED5}"/>
          </ac:picMkLst>
        </pc:picChg>
        <pc:extLst>
          <p:ext xmlns:p="http://schemas.openxmlformats.org/presentationml/2006/main" uri="{D6D511B9-2390-475A-947B-AFAB55BFBCF1}">
            <pc226:cmChg xmlns:pc226="http://schemas.microsoft.com/office/powerpoint/2022/06/main/command" chg="add del">
              <pc226:chgData name="Pilar Beccar-Varela" userId="5ba90125-07e2-4190-a087-6efcd5e046b8" providerId="ADAL" clId="{3E8761D8-2C0C-0042-9257-96D74D19B82B}" dt="2024-06-26T15:19:21.965" v="201"/>
              <pc2:cmMkLst xmlns:pc2="http://schemas.microsoft.com/office/powerpoint/2019/9/main/command">
                <pc:docMk/>
                <pc:sldMk cId="1936660329" sldId="1100"/>
                <pc2:cmMk id="{51D9BF28-D5F4-41AA-8D84-5752746462BC}"/>
              </pc2:cmMkLst>
            </pc226:cmChg>
            <pc226:cmChg xmlns:pc226="http://schemas.microsoft.com/office/powerpoint/2022/06/main/command" chg="del">
              <pc226:chgData name="Pilar Beccar-Varela" userId="5ba90125-07e2-4190-a087-6efcd5e046b8" providerId="ADAL" clId="{3E8761D8-2C0C-0042-9257-96D74D19B82B}" dt="2024-06-26T15:52:41.467" v="248"/>
              <pc2:cmMkLst xmlns:pc2="http://schemas.microsoft.com/office/powerpoint/2019/9/main/command">
                <pc:docMk/>
                <pc:sldMk cId="1936660329" sldId="1100"/>
                <pc2:cmMk id="{F4226AC3-FE8C-104C-8C69-6780ED0E75AF}"/>
              </pc2:cmMkLst>
            </pc226:cmChg>
            <pc226:cmChg xmlns:pc226="http://schemas.microsoft.com/office/powerpoint/2022/06/main/command" chg="add">
              <pc226:chgData name="Pilar Beccar-Varela" userId="5ba90125-07e2-4190-a087-6efcd5e046b8" providerId="ADAL" clId="{3E8761D8-2C0C-0042-9257-96D74D19B82B}" dt="2024-06-26T15:52:50.870" v="249"/>
              <pc2:cmMkLst xmlns:pc2="http://schemas.microsoft.com/office/powerpoint/2019/9/main/command">
                <pc:docMk/>
                <pc:sldMk cId="1936660329" sldId="1100"/>
                <pc2:cmMk id="{2B778CFF-7053-B84F-8C27-763D34B5B14C}"/>
              </pc2:cmMkLst>
            </pc226:cmChg>
          </p:ext>
        </pc:extLst>
      </pc:sldChg>
      <pc:sldChg chg="modSp mod delCm">
        <pc:chgData name="Pilar Beccar-Varela" userId="5ba90125-07e2-4190-a087-6efcd5e046b8" providerId="ADAL" clId="{3E8761D8-2C0C-0042-9257-96D74D19B82B}" dt="2024-06-26T15:53:56.718" v="265"/>
        <pc:sldMkLst>
          <pc:docMk/>
          <pc:sldMk cId="2570271566" sldId="1101"/>
        </pc:sldMkLst>
        <pc:spChg chg="mod">
          <ac:chgData name="Pilar Beccar-Varela" userId="5ba90125-07e2-4190-a087-6efcd5e046b8" providerId="ADAL" clId="{3E8761D8-2C0C-0042-9257-96D74D19B82B}" dt="2024-06-26T15:53:48.753" v="264" actId="14100"/>
          <ac:spMkLst>
            <pc:docMk/>
            <pc:sldMk cId="2570271566" sldId="1101"/>
            <ac:spMk id="3" creationId="{951B3AD7-83B6-30A0-A472-9D3FC3D3F700}"/>
          </ac:spMkLst>
        </pc:spChg>
        <pc:picChg chg="mod">
          <ac:chgData name="Pilar Beccar-Varela" userId="5ba90125-07e2-4190-a087-6efcd5e046b8" providerId="ADAL" clId="{3E8761D8-2C0C-0042-9257-96D74D19B82B}" dt="2024-06-26T15:53:45.329" v="263" actId="1076"/>
          <ac:picMkLst>
            <pc:docMk/>
            <pc:sldMk cId="2570271566" sldId="1101"/>
            <ac:picMk id="25" creationId="{20B86672-A5C0-F650-AA05-CDCE002690AD}"/>
          </ac:picMkLst>
        </pc:picChg>
        <pc:picChg chg="mod">
          <ac:chgData name="Pilar Beccar-Varela" userId="5ba90125-07e2-4190-a087-6efcd5e046b8" providerId="ADAL" clId="{3E8761D8-2C0C-0042-9257-96D74D19B82B}" dt="2024-06-26T15:53:43.538" v="262" actId="1076"/>
          <ac:picMkLst>
            <pc:docMk/>
            <pc:sldMk cId="2570271566" sldId="1101"/>
            <ac:picMk id="26" creationId="{1DB30EE4-49BA-7AE5-A329-890D3B48F3AD}"/>
          </ac:picMkLst>
        </pc:pic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5:53:56.718" v="265"/>
              <pc2:cmMkLst xmlns:pc2="http://schemas.microsoft.com/office/powerpoint/2019/9/main/command">
                <pc:docMk/>
                <pc:sldMk cId="2570271566" sldId="1101"/>
                <pc2:cmMk id="{7CCA286B-2261-4221-8EE8-357C7B18E733}"/>
              </pc2:cmMkLst>
            </pc226:cmChg>
          </p:ext>
        </pc:extLst>
      </pc:sldChg>
      <pc:sldChg chg="addSp delSp modSp mod addCm delCm">
        <pc:chgData name="Pilar Beccar-Varela" userId="5ba90125-07e2-4190-a087-6efcd5e046b8" providerId="ADAL" clId="{3E8761D8-2C0C-0042-9257-96D74D19B82B}" dt="2024-07-17T00:15:39.247" v="1511" actId="20577"/>
        <pc:sldMkLst>
          <pc:docMk/>
          <pc:sldMk cId="3905985708" sldId="1102"/>
        </pc:sldMkLst>
        <pc:spChg chg="mod">
          <ac:chgData name="Pilar Beccar-Varela" userId="5ba90125-07e2-4190-a087-6efcd5e046b8" providerId="ADAL" clId="{3E8761D8-2C0C-0042-9257-96D74D19B82B}" dt="2024-07-17T00:15:39.247" v="1511" actId="20577"/>
          <ac:spMkLst>
            <pc:docMk/>
            <pc:sldMk cId="3905985708" sldId="1102"/>
            <ac:spMk id="2" creationId="{03F059AA-8DDD-E7DF-3217-CD1351D814B7}"/>
          </ac:spMkLst>
        </pc:spChg>
        <pc:spChg chg="mod">
          <ac:chgData name="Pilar Beccar-Varela" userId="5ba90125-07e2-4190-a087-6efcd5e046b8" providerId="ADAL" clId="{3E8761D8-2C0C-0042-9257-96D74D19B82B}" dt="2024-06-26T15:54:47.766" v="269" actId="404"/>
          <ac:spMkLst>
            <pc:docMk/>
            <pc:sldMk cId="3905985708" sldId="1102"/>
            <ac:spMk id="3" creationId="{E8E31123-7E6A-D73C-C0EB-226135A499F6}"/>
          </ac:spMkLst>
        </pc:spChg>
        <pc:picChg chg="add del mod">
          <ac:chgData name="Pilar Beccar-Varela" userId="5ba90125-07e2-4190-a087-6efcd5e046b8" providerId="ADAL" clId="{3E8761D8-2C0C-0042-9257-96D74D19B82B}" dt="2024-06-26T15:56:08.395" v="281" actId="478"/>
          <ac:picMkLst>
            <pc:docMk/>
            <pc:sldMk cId="3905985708" sldId="1102"/>
            <ac:picMk id="2050" creationId="{32D56395-1A0E-FFF4-D6D4-E8FE4FC46F4F}"/>
          </ac:picMkLst>
        </pc:picChg>
        <pc:picChg chg="add mod">
          <ac:chgData name="Pilar Beccar-Varela" userId="5ba90125-07e2-4190-a087-6efcd5e046b8" providerId="ADAL" clId="{3E8761D8-2C0C-0042-9257-96D74D19B82B}" dt="2024-06-26T15:57:46.771" v="292" actId="1076"/>
          <ac:picMkLst>
            <pc:docMk/>
            <pc:sldMk cId="3905985708" sldId="1102"/>
            <ac:picMk id="2052" creationId="{0C77164F-E7D7-ABA2-87A9-ABAEE239FD69}"/>
          </ac:picMkLst>
        </pc:pic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5:58:02.824" v="293"/>
              <pc2:cmMkLst xmlns:pc2="http://schemas.microsoft.com/office/powerpoint/2019/9/main/command">
                <pc:docMk/>
                <pc:sldMk cId="3905985708" sldId="1102"/>
                <pc2:cmMk id="{947D983F-2398-426C-A6CE-05F34728CAAE}"/>
              </pc2:cmMkLst>
            </pc226:cmChg>
            <pc226:cmChg xmlns:pc226="http://schemas.microsoft.com/office/powerpoint/2022/06/main/command" chg="add del">
              <pc226:chgData name="Pilar Beccar-Varela" userId="5ba90125-07e2-4190-a087-6efcd5e046b8" providerId="ADAL" clId="{3E8761D8-2C0C-0042-9257-96D74D19B82B}" dt="2024-06-26T15:59:03.583" v="301"/>
              <pc2:cmMkLst xmlns:pc2="http://schemas.microsoft.com/office/powerpoint/2019/9/main/command">
                <pc:docMk/>
                <pc:sldMk cId="3905985708" sldId="1102"/>
                <pc2:cmMk id="{A7EC7AA8-B522-1F43-A423-39FC3BF3DE8A}"/>
              </pc2:cmMkLst>
            </pc226:cmChg>
            <pc226:cmChg xmlns:pc226="http://schemas.microsoft.com/office/powerpoint/2022/06/main/command" chg="del">
              <pc226:chgData name="Pilar Beccar-Varela" userId="5ba90125-07e2-4190-a087-6efcd5e046b8" providerId="ADAL" clId="{3E8761D8-2C0C-0042-9257-96D74D19B82B}" dt="2024-06-26T15:58:05.253" v="294"/>
              <pc2:cmMkLst xmlns:pc2="http://schemas.microsoft.com/office/powerpoint/2019/9/main/command">
                <pc:docMk/>
                <pc:sldMk cId="3905985708" sldId="1102"/>
                <pc2:cmMk id="{62FFD9C9-FBCE-4C2D-B6E1-6B70E9D9EBE7}"/>
              </pc2:cmMkLst>
            </pc226:cmChg>
          </p:ext>
        </pc:extLst>
      </pc:sldChg>
      <pc:sldChg chg="modSp mod delCm">
        <pc:chgData name="Pilar Beccar-Varela" userId="5ba90125-07e2-4190-a087-6efcd5e046b8" providerId="ADAL" clId="{3E8761D8-2C0C-0042-9257-96D74D19B82B}" dt="2024-06-26T16:01:38.807" v="468" actId="1076"/>
        <pc:sldMkLst>
          <pc:docMk/>
          <pc:sldMk cId="3905754449" sldId="1103"/>
        </pc:sldMkLst>
        <pc:spChg chg="mod">
          <ac:chgData name="Pilar Beccar-Varela" userId="5ba90125-07e2-4190-a087-6efcd5e046b8" providerId="ADAL" clId="{3E8761D8-2C0C-0042-9257-96D74D19B82B}" dt="2024-06-26T16:01:20.287" v="459" actId="20577"/>
          <ac:spMkLst>
            <pc:docMk/>
            <pc:sldMk cId="3905754449" sldId="1103"/>
            <ac:spMk id="3" creationId="{97739FF8-3679-BE20-E159-7F16EB051EEF}"/>
          </ac:spMkLst>
        </pc:spChg>
        <pc:spChg chg="mod">
          <ac:chgData name="Pilar Beccar-Varela" userId="5ba90125-07e2-4190-a087-6efcd5e046b8" providerId="ADAL" clId="{3E8761D8-2C0C-0042-9257-96D74D19B82B}" dt="2024-06-26T16:01:33.217" v="465" actId="1076"/>
          <ac:spMkLst>
            <pc:docMk/>
            <pc:sldMk cId="3905754449" sldId="1103"/>
            <ac:spMk id="4" creationId="{3ACF4E8E-45EE-D568-F216-796F86C8CF38}"/>
          </ac:spMkLst>
        </pc:spChg>
        <pc:picChg chg="mod">
          <ac:chgData name="Pilar Beccar-Varela" userId="5ba90125-07e2-4190-a087-6efcd5e046b8" providerId="ADAL" clId="{3E8761D8-2C0C-0042-9257-96D74D19B82B}" dt="2024-06-26T16:01:38.807" v="468" actId="1076"/>
          <ac:picMkLst>
            <pc:docMk/>
            <pc:sldMk cId="3905754449" sldId="1103"/>
            <ac:picMk id="26" creationId="{4EDFAF16-6162-2DB2-F231-8136BB0C6C0F}"/>
          </ac:picMkLst>
        </pc:pic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6:00:05.895" v="426"/>
              <pc2:cmMkLst xmlns:pc2="http://schemas.microsoft.com/office/powerpoint/2019/9/main/command">
                <pc:docMk/>
                <pc:sldMk cId="3905754449" sldId="1103"/>
                <pc2:cmMk id="{DB3659B9-2D67-44B3-8E3C-89F1B1B10414}"/>
              </pc2:cmMkLst>
            </pc226:cmChg>
          </p:ext>
        </pc:extLst>
      </pc:sldChg>
      <pc:sldChg chg="modSp mod modCm">
        <pc:chgData name="Pilar Beccar-Varela" userId="5ba90125-07e2-4190-a087-6efcd5e046b8" providerId="ADAL" clId="{3E8761D8-2C0C-0042-9257-96D74D19B82B}" dt="2024-06-26T16:02:30.804" v="477" actId="255"/>
        <pc:sldMkLst>
          <pc:docMk/>
          <pc:sldMk cId="1172904503" sldId="1104"/>
        </pc:sldMkLst>
        <pc:spChg chg="mod">
          <ac:chgData name="Pilar Beccar-Varela" userId="5ba90125-07e2-4190-a087-6efcd5e046b8" providerId="ADAL" clId="{3E8761D8-2C0C-0042-9257-96D74D19B82B}" dt="2024-06-26T16:02:30.804" v="477" actId="255"/>
          <ac:spMkLst>
            <pc:docMk/>
            <pc:sldMk cId="1172904503" sldId="1104"/>
            <ac:spMk id="3" creationId="{DBAE07BF-4B0A-A13B-2B85-56AEC1ECBFA5}"/>
          </ac:spMkLst>
        </pc:spChg>
        <pc:extLst>
          <p:ext xmlns:p="http://schemas.openxmlformats.org/presentationml/2006/main" uri="{D6D511B9-2390-475A-947B-AFAB55BFBCF1}">
            <pc226:cmChg xmlns:pc226="http://schemas.microsoft.com/office/powerpoint/2022/06/main/command" chg="">
              <pc226:chgData name="Pilar Beccar-Varela" userId="5ba90125-07e2-4190-a087-6efcd5e046b8" providerId="ADAL" clId="{3E8761D8-2C0C-0042-9257-96D74D19B82B}" dt="2024-06-26T16:02:00.644" v="472"/>
              <pc2:cmMkLst xmlns:pc2="http://schemas.microsoft.com/office/powerpoint/2019/9/main/command">
                <pc:docMk/>
                <pc:sldMk cId="1172904503" sldId="1104"/>
                <pc2:cmMk id="{DD90D491-6C86-0345-B642-E6B83C21A8BA}"/>
              </pc2:cmMkLst>
              <pc226:cmRplyChg chg="del">
                <pc226:chgData name="Pilar Beccar-Varela" userId="5ba90125-07e2-4190-a087-6efcd5e046b8" providerId="ADAL" clId="{3E8761D8-2C0C-0042-9257-96D74D19B82B}" dt="2024-06-26T16:02:00.644" v="472"/>
                <pc2:cmRplyMkLst xmlns:pc2="http://schemas.microsoft.com/office/powerpoint/2019/9/main/command">
                  <pc:docMk/>
                  <pc:sldMk cId="1172904503" sldId="1104"/>
                  <pc2:cmMk id="{DD90D491-6C86-0345-B642-E6B83C21A8BA}"/>
                  <pc2:cmRplyMk id="{6D8B28C9-B862-42BF-AD31-6EB33D69D0CE}"/>
                </pc2:cmRplyMkLst>
              </pc226:cmRplyChg>
            </pc226:cmChg>
          </p:ext>
        </pc:extLst>
      </pc:sldChg>
      <pc:sldChg chg="addSp delSp modSp mod addCm delCm">
        <pc:chgData name="Pilar Beccar-Varela" userId="5ba90125-07e2-4190-a087-6efcd5e046b8" providerId="ADAL" clId="{3E8761D8-2C0C-0042-9257-96D74D19B82B}" dt="2024-06-26T16:13:15.644" v="509"/>
        <pc:sldMkLst>
          <pc:docMk/>
          <pc:sldMk cId="1553812749" sldId="1105"/>
        </pc:sldMkLst>
        <pc:spChg chg="mod">
          <ac:chgData name="Pilar Beccar-Varela" userId="5ba90125-07e2-4190-a087-6efcd5e046b8" providerId="ADAL" clId="{3E8761D8-2C0C-0042-9257-96D74D19B82B}" dt="2024-06-26T16:06:05.762" v="483" actId="27636"/>
          <ac:spMkLst>
            <pc:docMk/>
            <pc:sldMk cId="1553812749" sldId="1105"/>
            <ac:spMk id="3" creationId="{8E9F0B30-4C2C-8CF4-29A5-E250EABE9D06}"/>
          </ac:spMkLst>
        </pc:spChg>
        <pc:picChg chg="mod">
          <ac:chgData name="Pilar Beccar-Varela" userId="5ba90125-07e2-4190-a087-6efcd5e046b8" providerId="ADAL" clId="{3E8761D8-2C0C-0042-9257-96D74D19B82B}" dt="2024-06-26T16:06:18.944" v="486" actId="1076"/>
          <ac:picMkLst>
            <pc:docMk/>
            <pc:sldMk cId="1553812749" sldId="1105"/>
            <ac:picMk id="26" creationId="{78C558DB-0C76-D10A-7011-CB29C2D52862}"/>
          </ac:picMkLst>
        </pc:picChg>
        <pc:picChg chg="mod">
          <ac:chgData name="Pilar Beccar-Varela" userId="5ba90125-07e2-4190-a087-6efcd5e046b8" providerId="ADAL" clId="{3E8761D8-2C0C-0042-9257-96D74D19B82B}" dt="2024-06-26T16:06:31.333" v="489" actId="14100"/>
          <ac:picMkLst>
            <pc:docMk/>
            <pc:sldMk cId="1553812749" sldId="1105"/>
            <ac:picMk id="27" creationId="{F883A3F5-45C1-1374-BA2E-72F9982BFC8E}"/>
          </ac:picMkLst>
        </pc:picChg>
        <pc:picChg chg="add del mod">
          <ac:chgData name="Pilar Beccar-Varela" userId="5ba90125-07e2-4190-a087-6efcd5e046b8" providerId="ADAL" clId="{3E8761D8-2C0C-0042-9257-96D74D19B82B}" dt="2024-06-26T16:07:46.930" v="498" actId="478"/>
          <ac:picMkLst>
            <pc:docMk/>
            <pc:sldMk cId="1553812749" sldId="1105"/>
            <ac:picMk id="3074" creationId="{C21F568C-52FA-6261-2A7F-B1AAB5C8183B}"/>
          </ac:picMkLst>
        </pc:picChg>
        <pc:picChg chg="add mod">
          <ac:chgData name="Pilar Beccar-Varela" userId="5ba90125-07e2-4190-a087-6efcd5e046b8" providerId="ADAL" clId="{3E8761D8-2C0C-0042-9257-96D74D19B82B}" dt="2024-06-26T16:12:59.474" v="508" actId="14861"/>
          <ac:picMkLst>
            <pc:docMk/>
            <pc:sldMk cId="1553812749" sldId="1105"/>
            <ac:picMk id="3076" creationId="{FC4639F7-5219-5B94-DE85-D9B425B53ECE}"/>
          </ac:picMkLst>
        </pc:picChg>
        <pc:extLst>
          <p:ext xmlns:p="http://schemas.openxmlformats.org/presentationml/2006/main" uri="{D6D511B9-2390-475A-947B-AFAB55BFBCF1}">
            <pc226:cmChg xmlns:pc226="http://schemas.microsoft.com/office/powerpoint/2022/06/main/command" chg="del">
              <pc226:chgData name="Pilar Beccar-Varela" userId="5ba90125-07e2-4190-a087-6efcd5e046b8" providerId="ADAL" clId="{3E8761D8-2C0C-0042-9257-96D74D19B82B}" dt="2024-06-26T16:06:35.078" v="490"/>
              <pc2:cmMkLst xmlns:pc2="http://schemas.microsoft.com/office/powerpoint/2019/9/main/command">
                <pc:docMk/>
                <pc:sldMk cId="1553812749" sldId="1105"/>
                <pc2:cmMk id="{7180AC29-71B8-49CD-B469-6A88CF41E800}"/>
              </pc2:cmMkLst>
            </pc226:cmChg>
            <pc226:cmChg xmlns:pc226="http://schemas.microsoft.com/office/powerpoint/2022/06/main/command" chg="del">
              <pc226:chgData name="Pilar Beccar-Varela" userId="5ba90125-07e2-4190-a087-6efcd5e046b8" providerId="ADAL" clId="{3E8761D8-2C0C-0042-9257-96D74D19B82B}" dt="2024-06-26T16:06:09.707" v="484"/>
              <pc2:cmMkLst xmlns:pc2="http://schemas.microsoft.com/office/powerpoint/2019/9/main/command">
                <pc:docMk/>
                <pc:sldMk cId="1553812749" sldId="1105"/>
                <pc2:cmMk id="{54A0CA73-EF1A-48D6-8EF5-60DD13BD89CD}"/>
              </pc2:cmMkLst>
            </pc226:cmChg>
            <pc226:cmChg xmlns:pc226="http://schemas.microsoft.com/office/powerpoint/2022/06/main/command" chg="add">
              <pc226:chgData name="Pilar Beccar-Varela" userId="5ba90125-07e2-4190-a087-6efcd5e046b8" providerId="ADAL" clId="{3E8761D8-2C0C-0042-9257-96D74D19B82B}" dt="2024-06-26T16:13:15.644" v="509"/>
              <pc2:cmMkLst xmlns:pc2="http://schemas.microsoft.com/office/powerpoint/2019/9/main/command">
                <pc:docMk/>
                <pc:sldMk cId="1553812749" sldId="1105"/>
                <pc2:cmMk id="{28C864D7-63E8-5F4C-8483-D3CF10287B04}"/>
              </pc2:cmMkLst>
            </pc226:cmChg>
          </p:ext>
        </pc:extLst>
      </pc:sldChg>
      <pc:sldChg chg="modCm">
        <pc:chgData name="Pilar Beccar-Varela" userId="5ba90125-07e2-4190-a087-6efcd5e046b8" providerId="ADAL" clId="{3E8761D8-2C0C-0042-9257-96D74D19B82B}" dt="2024-07-04T15:17:26.253" v="1359" actId="2056"/>
        <pc:sldMkLst>
          <pc:docMk/>
          <pc:sldMk cId="4069558966" sldId="1106"/>
        </pc:sldMkLst>
        <pc:extLst>
          <p:ext xmlns:p="http://schemas.openxmlformats.org/presentationml/2006/main" uri="{D6D511B9-2390-475A-947B-AFAB55BFBCF1}">
            <pc226:cmChg xmlns:pc226="http://schemas.microsoft.com/office/powerpoint/2022/06/main/command" chg="mod">
              <pc226:chgData name="Pilar Beccar-Varela" userId="5ba90125-07e2-4190-a087-6efcd5e046b8" providerId="ADAL" clId="{3E8761D8-2C0C-0042-9257-96D74D19B82B}" dt="2024-07-04T15:17:26.253" v="1359" actId="2056"/>
              <pc2:cmMkLst xmlns:pc2="http://schemas.microsoft.com/office/powerpoint/2019/9/main/command">
                <pc:docMk/>
                <pc:sldMk cId="4069558966" sldId="1106"/>
                <pc2:cmMk id="{8178AD0F-B4BB-9F4E-82BE-77AC40A53C9A}"/>
              </pc2:cmMkLst>
            </pc226:cmChg>
          </p:ext>
        </pc:extLst>
      </pc:sldChg>
      <pc:sldChg chg="addSp delSp modSp mod addCm modCm">
        <pc:chgData name="Pilar Beccar-Varela" userId="5ba90125-07e2-4190-a087-6efcd5e046b8" providerId="ADAL" clId="{3E8761D8-2C0C-0042-9257-96D74D19B82B}" dt="2024-06-26T17:58:26.266" v="1358" actId="20578"/>
        <pc:sldMkLst>
          <pc:docMk/>
          <pc:sldMk cId="1447646550" sldId="1113"/>
        </pc:sldMkLst>
        <pc:spChg chg="mod">
          <ac:chgData name="Pilar Beccar-Varela" userId="5ba90125-07e2-4190-a087-6efcd5e046b8" providerId="ADAL" clId="{3E8761D8-2C0C-0042-9257-96D74D19B82B}" dt="2024-06-26T17:58:26.266" v="1358" actId="20578"/>
          <ac:spMkLst>
            <pc:docMk/>
            <pc:sldMk cId="1447646550" sldId="1113"/>
            <ac:spMk id="3" creationId="{069DC528-1443-6B73-4973-D251B7B8467F}"/>
          </ac:spMkLst>
        </pc:spChg>
        <pc:spChg chg="mod">
          <ac:chgData name="Pilar Beccar-Varela" userId="5ba90125-07e2-4190-a087-6efcd5e046b8" providerId="ADAL" clId="{3E8761D8-2C0C-0042-9257-96D74D19B82B}" dt="2024-06-26T16:14:20.315" v="513" actId="113"/>
          <ac:spMkLst>
            <pc:docMk/>
            <pc:sldMk cId="1447646550" sldId="1113"/>
            <ac:spMk id="29" creationId="{A88F60E7-C688-237F-530F-2FE08E01058C}"/>
          </ac:spMkLst>
        </pc:spChg>
        <pc:picChg chg="add del mod">
          <ac:chgData name="Pilar Beccar-Varela" userId="5ba90125-07e2-4190-a087-6efcd5e046b8" providerId="ADAL" clId="{3E8761D8-2C0C-0042-9257-96D74D19B82B}" dt="2024-06-26T17:10:34.493" v="714" actId="478"/>
          <ac:picMkLst>
            <pc:docMk/>
            <pc:sldMk cId="1447646550" sldId="1113"/>
            <ac:picMk id="4098" creationId="{35EA19CA-DF2B-DD24-6080-6382FADBFEDA}"/>
          </ac:picMkLst>
        </pc:picChg>
        <pc:picChg chg="add del mod">
          <ac:chgData name="Pilar Beccar-Varela" userId="5ba90125-07e2-4190-a087-6efcd5e046b8" providerId="ADAL" clId="{3E8761D8-2C0C-0042-9257-96D74D19B82B}" dt="2024-06-26T17:52:57.484" v="1334" actId="478"/>
          <ac:picMkLst>
            <pc:docMk/>
            <pc:sldMk cId="1447646550" sldId="1113"/>
            <ac:picMk id="4100" creationId="{3CB56649-8068-44AA-BC9E-953CCE3B5CF6}"/>
          </ac:picMkLst>
        </pc:picChg>
        <pc:extLst>
          <p:ext xmlns:p="http://schemas.openxmlformats.org/presentationml/2006/main" uri="{D6D511B9-2390-475A-947B-AFAB55BFBCF1}">
            <pc226:cmChg xmlns:pc226="http://schemas.microsoft.com/office/powerpoint/2022/06/main/command" chg="add mod">
              <pc226:chgData name="Pilar Beccar-Varela" userId="5ba90125-07e2-4190-a087-6efcd5e046b8" providerId="ADAL" clId="{3E8761D8-2C0C-0042-9257-96D74D19B82B}" dt="2024-06-26T17:57:28.882" v="1357" actId="20577"/>
              <pc2:cmMkLst xmlns:pc2="http://schemas.microsoft.com/office/powerpoint/2019/9/main/command">
                <pc:docMk/>
                <pc:sldMk cId="1447646550" sldId="1113"/>
                <pc2:cmMk id="{47B81D55-EF3C-5440-97E1-521A42DBA4AA}"/>
              </pc2:cmMkLst>
            </pc226:cmChg>
            <pc226:cmChg xmlns:pc226="http://schemas.microsoft.com/office/powerpoint/2022/06/main/command" chg="add mod">
              <pc226:chgData name="Pilar Beccar-Varela" userId="5ba90125-07e2-4190-a087-6efcd5e046b8" providerId="ADAL" clId="{3E8761D8-2C0C-0042-9257-96D74D19B82B}" dt="2024-06-26T17:57:28.882" v="1357" actId="20577"/>
              <pc2:cmMkLst xmlns:pc2="http://schemas.microsoft.com/office/powerpoint/2019/9/main/command">
                <pc:docMk/>
                <pc:sldMk cId="1447646550" sldId="1113"/>
                <pc2:cmMk id="{8026D283-54A9-D04B-B747-459ACF49A84B}"/>
              </pc2:cmMkLst>
            </pc226:cmChg>
            <pc226:cmChg xmlns:pc226="http://schemas.microsoft.com/office/powerpoint/2022/06/main/command" chg="add mod">
              <pc226:chgData name="Pilar Beccar-Varela" userId="5ba90125-07e2-4190-a087-6efcd5e046b8" providerId="ADAL" clId="{3E8761D8-2C0C-0042-9257-96D74D19B82B}" dt="2024-06-26T17:52:57.503" v="1335" actId="2056"/>
              <pc2:cmMkLst xmlns:pc2="http://schemas.microsoft.com/office/powerpoint/2019/9/main/command">
                <pc:docMk/>
                <pc:sldMk cId="1447646550" sldId="1113"/>
                <pc2:cmMk id="{BF6603DA-592D-ED48-853A-E9973C3211D1}"/>
              </pc2:cmMkLst>
            </pc226:cmChg>
            <pc226:cmChg xmlns:pc226="http://schemas.microsoft.com/office/powerpoint/2022/06/main/command" chg="add mod">
              <pc226:chgData name="Pilar Beccar-Varela" userId="5ba90125-07e2-4190-a087-6efcd5e046b8" providerId="ADAL" clId="{3E8761D8-2C0C-0042-9257-96D74D19B82B}" dt="2024-06-26T17:57:28.882" v="1357" actId="20577"/>
              <pc2:cmMkLst xmlns:pc2="http://schemas.microsoft.com/office/powerpoint/2019/9/main/command">
                <pc:docMk/>
                <pc:sldMk cId="1447646550" sldId="1113"/>
                <pc2:cmMk id="{2D7BC1ED-5C64-A44B-A8B3-6AAC0FAAB8A9}"/>
              </pc2:cmMkLst>
            </pc226:cmChg>
          </p:ext>
        </pc:extLst>
      </pc:sldChg>
    </pc:docChg>
  </pc:docChgLst>
  <pc:docChgLst>
    <pc:chgData name="Kathleen Speck" userId="1c3bee05-3f30-471c-9c5c-6f1d82c4dd7a" providerId="ADAL" clId="{280C136C-6914-418E-8EAC-5BFABD6C60CB}"/>
    <pc:docChg chg="undo custSel modSld">
      <pc:chgData name="Kathleen Speck" userId="1c3bee05-3f30-471c-9c5c-6f1d82c4dd7a" providerId="ADAL" clId="{280C136C-6914-418E-8EAC-5BFABD6C60CB}" dt="2024-09-20T18:37:18.187" v="49" actId="6549"/>
      <pc:docMkLst>
        <pc:docMk/>
      </pc:docMkLst>
      <pc:sldChg chg="modSp mod">
        <pc:chgData name="Kathleen Speck" userId="1c3bee05-3f30-471c-9c5c-6f1d82c4dd7a" providerId="ADAL" clId="{280C136C-6914-418E-8EAC-5BFABD6C60CB}" dt="2024-09-20T18:37:18.187" v="49" actId="6549"/>
        <pc:sldMkLst>
          <pc:docMk/>
          <pc:sldMk cId="125685745" sldId="1117"/>
        </pc:sldMkLst>
        <pc:spChg chg="mod">
          <ac:chgData name="Kathleen Speck" userId="1c3bee05-3f30-471c-9c5c-6f1d82c4dd7a" providerId="ADAL" clId="{280C136C-6914-418E-8EAC-5BFABD6C60CB}" dt="2024-09-20T18:37:18.187" v="49" actId="6549"/>
          <ac:spMkLst>
            <pc:docMk/>
            <pc:sldMk cId="125685745" sldId="1117"/>
            <ac:spMk id="3" creationId="{A3B1559B-9C50-FEBB-DDEF-A271B98E74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dirty="0"/>
          </a:p>
        </p:txBody>
      </p:sp>
    </p:spTree>
    <p:extLst>
      <p:ext uri="{BB962C8B-B14F-4D97-AF65-F5344CB8AC3E}">
        <p14:creationId xmlns:p14="http://schemas.microsoft.com/office/powerpoint/2010/main" val="126371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373495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349128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90505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dirty="0"/>
          </a:p>
        </p:txBody>
      </p:sp>
    </p:spTree>
    <p:extLst>
      <p:ext uri="{BB962C8B-B14F-4D97-AF65-F5344CB8AC3E}">
        <p14:creationId xmlns:p14="http://schemas.microsoft.com/office/powerpoint/2010/main" val="271858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dirty="0"/>
          </a:p>
        </p:txBody>
      </p:sp>
    </p:spTree>
    <p:extLst>
      <p:ext uri="{BB962C8B-B14F-4D97-AF65-F5344CB8AC3E}">
        <p14:creationId xmlns:p14="http://schemas.microsoft.com/office/powerpoint/2010/main" val="380273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dirty="0"/>
          </a:p>
        </p:txBody>
      </p:sp>
    </p:spTree>
    <p:extLst>
      <p:ext uri="{BB962C8B-B14F-4D97-AF65-F5344CB8AC3E}">
        <p14:creationId xmlns:p14="http://schemas.microsoft.com/office/powerpoint/2010/main" val="231393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393824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159777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386065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206813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64959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dirty="0"/>
          </a:p>
        </p:txBody>
      </p:sp>
    </p:spTree>
    <p:extLst>
      <p:ext uri="{BB962C8B-B14F-4D97-AF65-F5344CB8AC3E}">
        <p14:creationId xmlns:p14="http://schemas.microsoft.com/office/powerpoint/2010/main" val="3492560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58577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endParaRPr lang="en-US" sz="4400" b="1" dirty="0"/>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The Importance of MRSA Prevention</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6"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c.gov/antimicrobial-resistance/media/pdfs/2019-ar-threats-report-508.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dn.who.int/media/docs/default-source/integrated-health-services-(ihs)/infection-prevention-and-control/mdro-literature-review.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The Importance of MRSA Prevention</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79409207-F713-2141-B41B-CB9513954671}"/>
              </a:ext>
            </a:extLst>
          </p:cNvPr>
          <p:cNvSpPr txBox="1"/>
          <p:nvPr/>
        </p:nvSpPr>
        <p:spPr>
          <a:xfrm>
            <a:off x="6842588" y="6339154"/>
            <a:ext cx="2352782"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8EAA-5CED-A6C2-A00B-B6F4609FC289}"/>
              </a:ext>
            </a:extLst>
          </p:cNvPr>
          <p:cNvSpPr>
            <a:spLocks noGrp="1"/>
          </p:cNvSpPr>
          <p:nvPr>
            <p:ph type="title"/>
          </p:nvPr>
        </p:nvSpPr>
        <p:spPr/>
        <p:txBody>
          <a:bodyPr>
            <a:noAutofit/>
          </a:bodyPr>
          <a:lstStyle/>
          <a:p>
            <a:r>
              <a:rPr lang="en-US" sz="3200" dirty="0"/>
              <a:t>Pathways of MRSA Transmission and Infection</a:t>
            </a:r>
          </a:p>
        </p:txBody>
      </p:sp>
      <p:pic>
        <p:nvPicPr>
          <p:cNvPr id="5" name="Picture 4" descr="A diagram depicting the pathways of MRSA transmission and infection. A person’s own MRSA colonization can progress to invasive MRSA infection. Alternatively, a patient may acquire MRSA from another person who is colonized with MRSA (even if asymptomatic) and become infected. The environment around a patient with MRSA (even if asymptomatic) can also become contaminated with the pathogen—particularly high-touch surfaces like bedrails, door handles, and medical equipment. MRSA from the environment or on colonized and infected patients can additionally be transmitted to other patients via healthcare personnel or shared medical equipment.">
            <a:extLst>
              <a:ext uri="{FF2B5EF4-FFF2-40B4-BE49-F238E27FC236}">
                <a16:creationId xmlns:a16="http://schemas.microsoft.com/office/drawing/2014/main" id="{93500710-6430-671B-861B-10829A1C2B91}"/>
              </a:ext>
            </a:extLst>
          </p:cNvPr>
          <p:cNvPicPr>
            <a:picLocks noChangeAspect="1"/>
          </p:cNvPicPr>
          <p:nvPr/>
        </p:nvPicPr>
        <p:blipFill>
          <a:blip r:embed="rId2"/>
          <a:stretch>
            <a:fillRect/>
          </a:stretch>
        </p:blipFill>
        <p:spPr>
          <a:xfrm>
            <a:off x="482099" y="1164737"/>
            <a:ext cx="8179803" cy="3197660"/>
          </a:xfrm>
          <a:prstGeom prst="rect">
            <a:avLst/>
          </a:prstGeom>
        </p:spPr>
      </p:pic>
      <p:sp>
        <p:nvSpPr>
          <p:cNvPr id="3" name="Content Placeholder 2">
            <a:extLst>
              <a:ext uri="{FF2B5EF4-FFF2-40B4-BE49-F238E27FC236}">
                <a16:creationId xmlns:a16="http://schemas.microsoft.com/office/drawing/2014/main" id="{44B55AFE-0F95-28EF-EC3D-87FD330FB18E}"/>
              </a:ext>
            </a:extLst>
          </p:cNvPr>
          <p:cNvSpPr>
            <a:spLocks noGrp="1"/>
          </p:cNvSpPr>
          <p:nvPr>
            <p:ph idx="1"/>
          </p:nvPr>
        </p:nvSpPr>
        <p:spPr>
          <a:xfrm>
            <a:off x="457200" y="4508500"/>
            <a:ext cx="8229600" cy="1800858"/>
          </a:xfrm>
        </p:spPr>
        <p:txBody>
          <a:bodyPr>
            <a:normAutofit fontScale="62500" lnSpcReduction="20000"/>
          </a:bodyPr>
          <a:lstStyle/>
          <a:p>
            <a:pPr>
              <a:lnSpc>
                <a:spcPct val="120000"/>
              </a:lnSpc>
              <a:spcBef>
                <a:spcPts val="900"/>
              </a:spcBef>
              <a:buFont typeface="Arial" panose="020B0604020202020204" pitchFamily="34" charset="0"/>
              <a:buChar char="•"/>
            </a:pPr>
            <a:r>
              <a:rPr lang="en-US" dirty="0">
                <a:solidFill>
                  <a:sysClr val="windowText" lastClr="000000"/>
                </a:solidFill>
              </a:rPr>
              <a:t>A person’s own MRSA colonization can lead to invasive disease.</a:t>
            </a:r>
          </a:p>
          <a:p>
            <a:pPr>
              <a:lnSpc>
                <a:spcPct val="120000"/>
              </a:lnSpc>
              <a:spcBef>
                <a:spcPts val="900"/>
              </a:spcBef>
              <a:buFont typeface="Arial" panose="020B0604020202020204" pitchFamily="34" charset="0"/>
              <a:buChar char="•"/>
            </a:pPr>
            <a:r>
              <a:rPr lang="en-US" dirty="0">
                <a:solidFill>
                  <a:sysClr val="windowText" lastClr="000000"/>
                </a:solidFill>
              </a:rPr>
              <a:t>Medical devices and procedures can increase the risk of MRSA infection.</a:t>
            </a:r>
          </a:p>
          <a:p>
            <a:pPr>
              <a:lnSpc>
                <a:spcPct val="120000"/>
              </a:lnSpc>
              <a:spcBef>
                <a:spcPts val="900"/>
              </a:spcBef>
              <a:buFont typeface="Arial" panose="020B0604020202020204" pitchFamily="34" charset="0"/>
              <a:buChar char="•"/>
            </a:pPr>
            <a:r>
              <a:rPr lang="en-US" dirty="0">
                <a:solidFill>
                  <a:sysClr val="windowText" lastClr="000000"/>
                </a:solidFill>
              </a:rPr>
              <a:t>MRSA can be transmitted to patients by healthcare personnel or others.</a:t>
            </a:r>
          </a:p>
          <a:p>
            <a:pPr>
              <a:lnSpc>
                <a:spcPct val="120000"/>
              </a:lnSpc>
              <a:spcBef>
                <a:spcPts val="900"/>
              </a:spcBef>
              <a:buFont typeface="Arial" panose="020B0604020202020204" pitchFamily="34" charset="0"/>
              <a:buChar char="•"/>
            </a:pPr>
            <a:r>
              <a:rPr lang="en-US" dirty="0">
                <a:solidFill>
                  <a:sysClr val="windowText" lastClr="000000"/>
                </a:solidFill>
              </a:rPr>
              <a:t>Environmental reservoirs of MRSA can lead to colonization or infection.</a:t>
            </a:r>
            <a:endParaRPr lang="en-US" dirty="0"/>
          </a:p>
        </p:txBody>
      </p:sp>
      <p:sp>
        <p:nvSpPr>
          <p:cNvPr id="24" name="Slide Number Placeholder 23">
            <a:extLst>
              <a:ext uri="{FF2B5EF4-FFF2-40B4-BE49-F238E27FC236}">
                <a16:creationId xmlns:a16="http://schemas.microsoft.com/office/drawing/2014/main" id="{86EF23A8-CB72-C59C-91B0-BDFD2EB5A36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35906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E08C-8B62-C999-60C9-40B54335334C}"/>
              </a:ext>
            </a:extLst>
          </p:cNvPr>
          <p:cNvSpPr>
            <a:spLocks noGrp="1"/>
          </p:cNvSpPr>
          <p:nvPr>
            <p:ph type="title"/>
          </p:nvPr>
        </p:nvSpPr>
        <p:spPr>
          <a:xfrm>
            <a:off x="457200" y="0"/>
            <a:ext cx="8229600" cy="914400"/>
          </a:xfrm>
        </p:spPr>
        <p:txBody>
          <a:bodyPr>
            <a:noAutofit/>
          </a:bodyPr>
          <a:lstStyle/>
          <a:p>
            <a:r>
              <a:rPr lang="en-US" sz="3200" dirty="0"/>
              <a:t>Colonization Is One Pathway to MRSA Infection</a:t>
            </a:r>
          </a:p>
        </p:txBody>
      </p:sp>
      <p:pic>
        <p:nvPicPr>
          <p:cNvPr id="4" name="Picture 3" descr="A diagram indicating the pathways to MRSA infection. MRSA can colonize a patient’s skin, nares, and body, becoming a part of their microbiome. Underlying illnesses as well as medical devices and procedures can additionally lead to decreased natural defenses. These place patients at increased risk for healthcare-associated infections and invasive MRSA infection.">
            <a:extLst>
              <a:ext uri="{FF2B5EF4-FFF2-40B4-BE49-F238E27FC236}">
                <a16:creationId xmlns:a16="http://schemas.microsoft.com/office/drawing/2014/main" id="{659A1154-75B0-54B2-409B-D191155A999D}"/>
              </a:ext>
            </a:extLst>
          </p:cNvPr>
          <p:cNvPicPr>
            <a:picLocks noChangeAspect="1"/>
          </p:cNvPicPr>
          <p:nvPr/>
        </p:nvPicPr>
        <p:blipFill>
          <a:blip r:embed="rId2"/>
          <a:stretch>
            <a:fillRect/>
          </a:stretch>
        </p:blipFill>
        <p:spPr>
          <a:xfrm>
            <a:off x="835393" y="1019497"/>
            <a:ext cx="7473214" cy="5142857"/>
          </a:xfrm>
          <a:prstGeom prst="rect">
            <a:avLst/>
          </a:prstGeom>
        </p:spPr>
      </p:pic>
      <p:sp>
        <p:nvSpPr>
          <p:cNvPr id="24" name="Slide Number Placeholder 23">
            <a:extLst>
              <a:ext uri="{FF2B5EF4-FFF2-40B4-BE49-F238E27FC236}">
                <a16:creationId xmlns:a16="http://schemas.microsoft.com/office/drawing/2014/main" id="{3451741F-E551-21FC-46D4-241D234ED88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0565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F8B3-7C51-4484-D5CA-58AE737DFE20}"/>
              </a:ext>
            </a:extLst>
          </p:cNvPr>
          <p:cNvSpPr>
            <a:spLocks noGrp="1"/>
          </p:cNvSpPr>
          <p:nvPr>
            <p:ph type="title"/>
          </p:nvPr>
        </p:nvSpPr>
        <p:spPr/>
        <p:txBody>
          <a:bodyPr/>
          <a:lstStyle/>
          <a:p>
            <a:r>
              <a:rPr lang="en-US" dirty="0"/>
              <a:t>Patients Colonized With MRSA</a:t>
            </a:r>
          </a:p>
        </p:txBody>
      </p:sp>
      <p:sp>
        <p:nvSpPr>
          <p:cNvPr id="3" name="Content Placeholder 2">
            <a:extLst>
              <a:ext uri="{FF2B5EF4-FFF2-40B4-BE49-F238E27FC236}">
                <a16:creationId xmlns:a16="http://schemas.microsoft.com/office/drawing/2014/main" id="{2EFC43EE-3920-E010-12E1-DBE17ADEAACF}"/>
              </a:ext>
            </a:extLst>
          </p:cNvPr>
          <p:cNvSpPr>
            <a:spLocks noGrp="1"/>
          </p:cNvSpPr>
          <p:nvPr>
            <p:ph idx="1"/>
          </p:nvPr>
        </p:nvSpPr>
        <p:spPr>
          <a:xfrm>
            <a:off x="457200" y="1097279"/>
            <a:ext cx="8229600" cy="4596155"/>
          </a:xfrm>
        </p:spPr>
        <p:txBody>
          <a:bodyPr vert="horz" lIns="91440" tIns="45720" rIns="91440" bIns="45720" rtlCol="0" anchor="t">
            <a:noAutofit/>
          </a:bodyPr>
          <a:lstStyle/>
          <a:p>
            <a:pPr>
              <a:spcAft>
                <a:spcPts val="1800"/>
              </a:spcAft>
            </a:pPr>
            <a:r>
              <a:rPr lang="en-US" sz="2400" dirty="0"/>
              <a:t>MRSA carriage is common in healthcare settings, affecting around 7 percent of patients upon hospital admission.</a:t>
            </a:r>
            <a:r>
              <a:rPr lang="en-US" sz="2400" baseline="30000" dirty="0"/>
              <a:t>9</a:t>
            </a:r>
            <a:endParaRPr lang="en-US" dirty="0"/>
          </a:p>
          <a:p>
            <a:pPr>
              <a:spcAft>
                <a:spcPts val="1200"/>
              </a:spcAft>
            </a:pPr>
            <a:r>
              <a:rPr lang="en-US" sz="2400" b="1" dirty="0"/>
              <a:t>Risk of progression to clinical disease among hospitalized patients colonized with MRSA is high.</a:t>
            </a:r>
            <a:endParaRPr lang="en-US" sz="2400" b="1" dirty="0">
              <a:cs typeface="Calibri"/>
            </a:endParaRPr>
          </a:p>
          <a:p>
            <a:pPr marL="822960">
              <a:spcAft>
                <a:spcPts val="1200"/>
              </a:spcAft>
              <a:buFont typeface="Courier New" panose="02070309020205020404" pitchFamily="49" charset="0"/>
              <a:buChar char="o"/>
            </a:pPr>
            <a:r>
              <a:rPr lang="en-US" sz="2200" dirty="0"/>
              <a:t>Up to 11 percent of inpatients who are colonized with MRSA develop MRSA disease during their hospital stay, and this risk increases to 30 percent among the critically ill.</a:t>
            </a:r>
            <a:r>
              <a:rPr lang="en-US" sz="2200" baseline="30000" dirty="0"/>
              <a:t>10</a:t>
            </a:r>
            <a:endParaRPr lang="en-US" sz="2200" dirty="0"/>
          </a:p>
          <a:p>
            <a:pPr marL="822960">
              <a:spcAft>
                <a:spcPts val="1200"/>
              </a:spcAft>
              <a:buFont typeface="Courier New" panose="02070309020205020404" pitchFamily="49" charset="0"/>
              <a:buChar char="o"/>
            </a:pPr>
            <a:r>
              <a:rPr lang="en-US" sz="2200" dirty="0"/>
              <a:t>33 percent of newly-identified MRSA carriers experienced invasive MRSA disease in the subsequent year, and 17 percent of these infections caused MRSA-attributable death.</a:t>
            </a:r>
            <a:r>
              <a:rPr lang="en-US" sz="2200" baseline="30000" dirty="0"/>
              <a:t>11</a:t>
            </a:r>
          </a:p>
        </p:txBody>
      </p:sp>
      <p:sp>
        <p:nvSpPr>
          <p:cNvPr id="4" name="Text Placeholder 3">
            <a:extLst>
              <a:ext uri="{FF2B5EF4-FFF2-40B4-BE49-F238E27FC236}">
                <a16:creationId xmlns:a16="http://schemas.microsoft.com/office/drawing/2014/main" id="{DE0F5F32-CF1A-E216-C254-E8D67F074AE0}"/>
              </a:ext>
            </a:extLst>
          </p:cNvPr>
          <p:cNvSpPr>
            <a:spLocks noGrp="1"/>
          </p:cNvSpPr>
          <p:nvPr>
            <p:ph type="body" sz="quarter" idx="11"/>
          </p:nvPr>
        </p:nvSpPr>
        <p:spPr>
          <a:xfrm>
            <a:off x="659921" y="5693434"/>
            <a:ext cx="7824158" cy="577680"/>
          </a:xfrm>
        </p:spPr>
        <p:txBody>
          <a:bodyPr>
            <a:noAutofit/>
          </a:bodyPr>
          <a:lstStyle/>
          <a:p>
            <a:pPr marL="0" indent="0" algn="ctr">
              <a:buNone/>
            </a:pPr>
            <a:r>
              <a:rPr lang="en-US" sz="2800" b="1" dirty="0">
                <a:solidFill>
                  <a:srgbClr val="037DA3"/>
                </a:solidFill>
              </a:rPr>
              <a:t>Therefore, active MRSA surveillance is important. </a:t>
            </a:r>
            <a:endParaRPr lang="en-US" sz="2800" dirty="0"/>
          </a:p>
        </p:txBody>
      </p:sp>
      <p:sp>
        <p:nvSpPr>
          <p:cNvPr id="24" name="Slide Number Placeholder 23">
            <a:extLst>
              <a:ext uri="{FF2B5EF4-FFF2-40B4-BE49-F238E27FC236}">
                <a16:creationId xmlns:a16="http://schemas.microsoft.com/office/drawing/2014/main" id="{9C3DC840-38C0-2044-6B0D-818484C2E02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04894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B305-58AC-E195-5671-36FAFE1DE5C1}"/>
              </a:ext>
            </a:extLst>
          </p:cNvPr>
          <p:cNvSpPr>
            <a:spLocks noGrp="1"/>
          </p:cNvSpPr>
          <p:nvPr>
            <p:ph type="title"/>
          </p:nvPr>
        </p:nvSpPr>
        <p:spPr/>
        <p:txBody>
          <a:bodyPr>
            <a:noAutofit/>
          </a:bodyPr>
          <a:lstStyle/>
          <a:p>
            <a:r>
              <a:rPr lang="en-US" sz="3300" dirty="0"/>
              <a:t>Sources of MRSA: Patient Care Environments</a:t>
            </a:r>
          </a:p>
        </p:txBody>
      </p:sp>
      <p:sp>
        <p:nvSpPr>
          <p:cNvPr id="3" name="Content Placeholder 2">
            <a:extLst>
              <a:ext uri="{FF2B5EF4-FFF2-40B4-BE49-F238E27FC236}">
                <a16:creationId xmlns:a16="http://schemas.microsoft.com/office/drawing/2014/main" id="{50176259-7C4D-EB82-3067-744EC5C1E3E3}"/>
              </a:ext>
            </a:extLst>
          </p:cNvPr>
          <p:cNvSpPr>
            <a:spLocks noGrp="1"/>
          </p:cNvSpPr>
          <p:nvPr>
            <p:ph idx="1"/>
          </p:nvPr>
        </p:nvSpPr>
        <p:spPr>
          <a:xfrm>
            <a:off x="457200" y="1097278"/>
            <a:ext cx="8229600" cy="5394961"/>
          </a:xfrm>
        </p:spPr>
        <p:txBody>
          <a:bodyPr>
            <a:normAutofit/>
          </a:bodyPr>
          <a:lstStyle/>
          <a:p>
            <a:pPr>
              <a:spcBef>
                <a:spcPts val="1800"/>
              </a:spcBef>
              <a:spcAft>
                <a:spcPts val="600"/>
              </a:spcAft>
            </a:pPr>
            <a:r>
              <a:rPr lang="en-US" sz="2400" dirty="0"/>
              <a:t>High-touch surfaces and fomites in the patient care environment can harbor MRSA and can support MRSA transmission.</a:t>
            </a:r>
          </a:p>
          <a:p>
            <a:pPr>
              <a:spcBef>
                <a:spcPts val="1800"/>
              </a:spcBef>
            </a:pPr>
            <a:r>
              <a:rPr lang="en-US" sz="2400" dirty="0"/>
              <a:t>Examples of high-touch surfaces:</a:t>
            </a:r>
            <a:endParaRPr lang="en-US" sz="2400" dirty="0">
              <a:cs typeface="Calibri"/>
            </a:endParaRPr>
          </a:p>
          <a:p>
            <a:pPr marL="1280160" lvl="1">
              <a:buFont typeface="Courier New" panose="02070309020205020404" pitchFamily="49" charset="0"/>
              <a:buChar char="o"/>
            </a:pPr>
            <a:r>
              <a:rPr lang="en-US" sz="2000" dirty="0"/>
              <a:t>Door handles</a:t>
            </a:r>
            <a:endParaRPr lang="en-US" sz="2000" dirty="0">
              <a:cs typeface="Calibri"/>
            </a:endParaRPr>
          </a:p>
          <a:p>
            <a:pPr marL="1280160" lvl="1">
              <a:buFont typeface="Courier New" panose="02070309020205020404" pitchFamily="49" charset="0"/>
              <a:buChar char="o"/>
            </a:pPr>
            <a:r>
              <a:rPr lang="en-US" sz="2000" dirty="0"/>
              <a:t>Phones</a:t>
            </a:r>
            <a:endParaRPr lang="en-US" sz="2000" dirty="0">
              <a:cs typeface="Calibri"/>
            </a:endParaRPr>
          </a:p>
          <a:p>
            <a:pPr marL="1280160" lvl="1">
              <a:buFont typeface="Courier New" panose="02070309020205020404" pitchFamily="49" charset="0"/>
              <a:buChar char="o"/>
            </a:pPr>
            <a:r>
              <a:rPr lang="en-US" sz="2000" dirty="0"/>
              <a:t>Counters</a:t>
            </a:r>
            <a:endParaRPr lang="en-US" sz="2000" dirty="0">
              <a:cs typeface="Calibri"/>
            </a:endParaRPr>
          </a:p>
          <a:p>
            <a:pPr marL="1280160" lvl="1">
              <a:buFont typeface="Courier New" panose="02070309020205020404" pitchFamily="49" charset="0"/>
              <a:buChar char="o"/>
            </a:pPr>
            <a:r>
              <a:rPr lang="en-US" sz="2000" dirty="0"/>
              <a:t>Chairs</a:t>
            </a:r>
            <a:endParaRPr lang="en-US" sz="2000" dirty="0">
              <a:cs typeface="Calibri"/>
            </a:endParaRPr>
          </a:p>
          <a:p>
            <a:pPr marL="1280160" lvl="1">
              <a:buFont typeface="Courier New" panose="02070309020205020404" pitchFamily="49" charset="0"/>
              <a:buChar char="o"/>
            </a:pPr>
            <a:r>
              <a:rPr lang="en-US" sz="2000" dirty="0">
                <a:ea typeface="+mn-lt"/>
                <a:cs typeface="+mn-lt"/>
              </a:rPr>
              <a:t>Faucets</a:t>
            </a:r>
          </a:p>
          <a:p>
            <a:pPr marL="1280160" lvl="1">
              <a:buFont typeface="Courier New" panose="02070309020205020404" pitchFamily="49" charset="0"/>
              <a:buChar char="o"/>
            </a:pPr>
            <a:r>
              <a:rPr lang="en-US" sz="2000" dirty="0">
                <a:cs typeface="Calibri"/>
              </a:rPr>
              <a:t>Keyboard</a:t>
            </a:r>
          </a:p>
          <a:p>
            <a:pPr marL="1280160" lvl="1">
              <a:buFont typeface="Courier New" panose="02070309020205020404" pitchFamily="49" charset="0"/>
              <a:buChar char="o"/>
            </a:pPr>
            <a:r>
              <a:rPr lang="en-US" sz="2000" dirty="0">
                <a:cs typeface="Calibri"/>
              </a:rPr>
              <a:t>IV Pumps</a:t>
            </a:r>
            <a:endParaRPr lang="en-US" sz="2000" dirty="0"/>
          </a:p>
          <a:p>
            <a:pPr marL="1280160" lvl="1">
              <a:buFont typeface="Courier New" panose="02070309020205020404" pitchFamily="49" charset="0"/>
              <a:buChar char="o"/>
            </a:pPr>
            <a:r>
              <a:rPr lang="en-US" sz="2000" dirty="0"/>
              <a:t>Bedrails</a:t>
            </a:r>
            <a:endParaRPr lang="en-US" sz="2000" dirty="0">
              <a:cs typeface="Calibri"/>
            </a:endParaRPr>
          </a:p>
          <a:p>
            <a:pPr marL="1280160" lvl="1">
              <a:buFont typeface="Courier New" panose="02070309020205020404" pitchFamily="49" charset="0"/>
              <a:buChar char="o"/>
            </a:pPr>
            <a:r>
              <a:rPr lang="en-US" sz="2000" dirty="0">
                <a:cs typeface="Calibri"/>
              </a:rPr>
              <a:t>Curtains</a:t>
            </a:r>
            <a:endParaRPr lang="en-US" sz="2400" dirty="0"/>
          </a:p>
        </p:txBody>
      </p:sp>
      <p:pic>
        <p:nvPicPr>
          <p:cNvPr id="25" name="Picture 24" descr="A patient with an MRSA infection lying in a hospital bed, with a physician and nurse providing care.">
            <a:extLst>
              <a:ext uri="{FF2B5EF4-FFF2-40B4-BE49-F238E27FC236}">
                <a16:creationId xmlns:a16="http://schemas.microsoft.com/office/drawing/2014/main" id="{DFF38361-39CC-4596-0045-E4D4BF6F12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094176" y="3315168"/>
            <a:ext cx="3308040" cy="285216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84FF0A0-9EFA-4550-D93D-2DCF8CB68CB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07238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75F7-F312-6AB8-0142-A9D189509E3B}"/>
              </a:ext>
            </a:extLst>
          </p:cNvPr>
          <p:cNvSpPr>
            <a:spLocks noGrp="1"/>
          </p:cNvSpPr>
          <p:nvPr>
            <p:ph type="title"/>
          </p:nvPr>
        </p:nvSpPr>
        <p:spPr/>
        <p:txBody>
          <a:bodyPr>
            <a:noAutofit/>
          </a:bodyPr>
          <a:lstStyle/>
          <a:p>
            <a:r>
              <a:rPr lang="en-US" sz="3600" dirty="0"/>
              <a:t>Sources of MRSA: Healthcare Personnel</a:t>
            </a:r>
          </a:p>
        </p:txBody>
      </p:sp>
      <p:sp>
        <p:nvSpPr>
          <p:cNvPr id="3" name="Content Placeholder 2">
            <a:extLst>
              <a:ext uri="{FF2B5EF4-FFF2-40B4-BE49-F238E27FC236}">
                <a16:creationId xmlns:a16="http://schemas.microsoft.com/office/drawing/2014/main" id="{22A1BD02-B71E-2A42-9FC9-81B2B2F02CA7}"/>
              </a:ext>
            </a:extLst>
          </p:cNvPr>
          <p:cNvSpPr>
            <a:spLocks noGrp="1"/>
          </p:cNvSpPr>
          <p:nvPr>
            <p:ph idx="1"/>
          </p:nvPr>
        </p:nvSpPr>
        <p:spPr/>
        <p:txBody>
          <a:bodyPr>
            <a:normAutofit fontScale="77500" lnSpcReduction="20000"/>
          </a:bodyPr>
          <a:lstStyle/>
          <a:p>
            <a:pPr marL="514350" indent="-285750">
              <a:lnSpc>
                <a:spcPct val="120000"/>
              </a:lnSpc>
              <a:spcAft>
                <a:spcPts val="1200"/>
              </a:spcAft>
            </a:pPr>
            <a:r>
              <a:rPr lang="en-US" sz="3200" dirty="0"/>
              <a:t>Healthcare personnel can inadvertently pick up and transmit MRSA from one patient to another or from the environment to patient(s).</a:t>
            </a:r>
            <a:r>
              <a:rPr lang="en-US" sz="3200" baseline="30000" dirty="0"/>
              <a:t>10-</a:t>
            </a:r>
            <a:r>
              <a:rPr lang="en-US" baseline="30000" dirty="0"/>
              <a:t>14</a:t>
            </a:r>
            <a:endParaRPr lang="en-US" sz="3200" b="1" dirty="0">
              <a:cs typeface="Calibri" panose="020F0502020204030204"/>
            </a:endParaRPr>
          </a:p>
          <a:p>
            <a:pPr marL="514350" indent="-285750">
              <a:lnSpc>
                <a:spcPct val="120000"/>
              </a:lnSpc>
            </a:pPr>
            <a:r>
              <a:rPr lang="en-US" sz="3200" dirty="0"/>
              <a:t>Hands of healthcare workers can transfer organisms to and from patients or surfaces and lead to colonization or infection.</a:t>
            </a:r>
            <a:r>
              <a:rPr lang="en-US" sz="3200" baseline="30000" dirty="0"/>
              <a:t>10-15</a:t>
            </a:r>
          </a:p>
          <a:p>
            <a:pPr marL="971550" lvl="1" indent="-285750">
              <a:lnSpc>
                <a:spcPct val="120000"/>
              </a:lnSpc>
              <a:spcAft>
                <a:spcPts val="1200"/>
              </a:spcAft>
            </a:pPr>
            <a:r>
              <a:rPr lang="en-US" dirty="0"/>
              <a:t>Improving hand hygiene practices and the use of contact isolation precautions can reduce HAIs and transmission and colonization by MDROs, including MRSA.</a:t>
            </a:r>
            <a:r>
              <a:rPr lang="en-US" baseline="30000" dirty="0"/>
              <a:t>10-15</a:t>
            </a:r>
            <a:endParaRPr lang="en-US" dirty="0"/>
          </a:p>
          <a:p>
            <a:pPr marL="514350" indent="-285750">
              <a:lnSpc>
                <a:spcPct val="120000"/>
              </a:lnSpc>
              <a:spcAft>
                <a:spcPts val="1200"/>
              </a:spcAft>
            </a:pPr>
            <a:r>
              <a:rPr lang="en-US" sz="3200" dirty="0"/>
              <a:t>Hand</a:t>
            </a:r>
            <a:r>
              <a:rPr lang="en-US" sz="3200" b="1" dirty="0"/>
              <a:t> </a:t>
            </a:r>
            <a:r>
              <a:rPr lang="en-US" sz="3200" dirty="0"/>
              <a:t>hygiene compliance rates vary widely, ranging from </a:t>
            </a:r>
            <a:r>
              <a:rPr lang="en-US" sz="3200" b="1" dirty="0"/>
              <a:t>5 percent to 81 percent, </a:t>
            </a:r>
            <a:r>
              <a:rPr lang="en-US" sz="3200" dirty="0"/>
              <a:t>with an average compliance of </a:t>
            </a:r>
            <a:r>
              <a:rPr lang="en-US" sz="3200" b="1" dirty="0"/>
              <a:t>40 percent.</a:t>
            </a:r>
            <a:r>
              <a:rPr lang="en-US" sz="3200" baseline="30000" dirty="0"/>
              <a:t>16</a:t>
            </a:r>
            <a:endParaRPr lang="en-US" sz="3200" dirty="0"/>
          </a:p>
        </p:txBody>
      </p:sp>
      <p:sp>
        <p:nvSpPr>
          <p:cNvPr id="24" name="Slide Number Placeholder 23">
            <a:extLst>
              <a:ext uri="{FF2B5EF4-FFF2-40B4-BE49-F238E27FC236}">
                <a16:creationId xmlns:a16="http://schemas.microsoft.com/office/drawing/2014/main" id="{F1769F57-15CE-9C64-96FF-B88E9042FE2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400543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AB32-A980-01DF-C407-A7D6ACBA8014}"/>
              </a:ext>
            </a:extLst>
          </p:cNvPr>
          <p:cNvSpPr>
            <a:spLocks noGrp="1"/>
          </p:cNvSpPr>
          <p:nvPr>
            <p:ph type="title"/>
          </p:nvPr>
        </p:nvSpPr>
        <p:spPr/>
        <p:txBody>
          <a:bodyPr>
            <a:noAutofit/>
          </a:bodyPr>
          <a:lstStyle/>
          <a:p>
            <a:r>
              <a:rPr lang="en-US" sz="3200" dirty="0"/>
              <a:t>Portals of Entry for MRSA: Medical Devices and Procedures</a:t>
            </a:r>
          </a:p>
        </p:txBody>
      </p:sp>
      <p:sp>
        <p:nvSpPr>
          <p:cNvPr id="3" name="Content Placeholder 2">
            <a:extLst>
              <a:ext uri="{FF2B5EF4-FFF2-40B4-BE49-F238E27FC236}">
                <a16:creationId xmlns:a16="http://schemas.microsoft.com/office/drawing/2014/main" id="{E7D13FD4-8E9F-517D-317C-BD26B84AB580}"/>
              </a:ext>
            </a:extLst>
          </p:cNvPr>
          <p:cNvSpPr>
            <a:spLocks noGrp="1"/>
          </p:cNvSpPr>
          <p:nvPr>
            <p:ph idx="1"/>
          </p:nvPr>
        </p:nvSpPr>
        <p:spPr>
          <a:xfrm>
            <a:off x="453220" y="1376535"/>
            <a:ext cx="8229600" cy="2718203"/>
          </a:xfrm>
        </p:spPr>
        <p:txBody>
          <a:bodyPr>
            <a:normAutofit/>
          </a:bodyPr>
          <a:lstStyle/>
          <a:p>
            <a:pPr>
              <a:spcAft>
                <a:spcPts val="1800"/>
              </a:spcAft>
            </a:pPr>
            <a:r>
              <a:rPr lang="en-US" sz="3000" dirty="0"/>
              <a:t>Medical devices and procedures can lead to MRSA infection.</a:t>
            </a:r>
          </a:p>
          <a:p>
            <a:pPr>
              <a:spcAft>
                <a:spcPts val="1800"/>
              </a:spcAft>
            </a:pPr>
            <a:r>
              <a:rPr lang="en-US" sz="3000" dirty="0"/>
              <a:t>Central lines are well-known portals of entry for MRSA.</a:t>
            </a:r>
          </a:p>
        </p:txBody>
      </p:sp>
      <p:pic>
        <p:nvPicPr>
          <p:cNvPr id="27" name="Picture 6" descr="A close-up view of an intravenous drip setup, showing the drip chamber and tubing.">
            <a:extLst>
              <a:ext uri="{FF2B5EF4-FFF2-40B4-BE49-F238E27FC236}">
                <a16:creationId xmlns:a16="http://schemas.microsoft.com/office/drawing/2014/main" id="{01462723-BD6A-7D0F-892A-A78AE4016635}"/>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71" r="-1"/>
          <a:stretch/>
        </p:blipFill>
        <p:spPr bwMode="auto">
          <a:xfrm>
            <a:off x="713543" y="3991632"/>
            <a:ext cx="3657600" cy="1984972"/>
          </a:xfrm>
          <a:prstGeom prst="rect">
            <a:avLst/>
          </a:prstGeom>
          <a:noFill/>
          <a:ln w="762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Central line placement with two healthcare professionals in sterile gown and gloves, and patient covered with large sterile drape.">
            <a:extLst>
              <a:ext uri="{FF2B5EF4-FFF2-40B4-BE49-F238E27FC236}">
                <a16:creationId xmlns:a16="http://schemas.microsoft.com/office/drawing/2014/main" id="{1EB0E781-DBB8-D9F2-E166-FA73441B0D3D}"/>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26"/>
          <a:stretch/>
        </p:blipFill>
        <p:spPr bwMode="auto">
          <a:xfrm>
            <a:off x="4758466" y="3991631"/>
            <a:ext cx="3657600" cy="19849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196FE9A8-2D75-2A32-CCB2-6EE469ECD40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19452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BC0A-9A6D-886F-AE67-D78B1A19B25B}"/>
              </a:ext>
            </a:extLst>
          </p:cNvPr>
          <p:cNvSpPr>
            <a:spLocks noGrp="1"/>
          </p:cNvSpPr>
          <p:nvPr>
            <p:ph type="title"/>
          </p:nvPr>
        </p:nvSpPr>
        <p:spPr/>
        <p:txBody>
          <a:bodyPr/>
          <a:lstStyle/>
          <a:p>
            <a:r>
              <a:rPr lang="en-US" dirty="0"/>
              <a:t>Summarizing </a:t>
            </a:r>
            <a:r>
              <a:rPr lang="en-US" sz="4400" b="1" dirty="0"/>
              <a:t>Sources of MRSA </a:t>
            </a:r>
            <a:endParaRPr lang="en-US" dirty="0"/>
          </a:p>
        </p:txBody>
      </p:sp>
      <p:sp>
        <p:nvSpPr>
          <p:cNvPr id="3" name="Content Placeholder 2">
            <a:extLst>
              <a:ext uri="{FF2B5EF4-FFF2-40B4-BE49-F238E27FC236}">
                <a16:creationId xmlns:a16="http://schemas.microsoft.com/office/drawing/2014/main" id="{5402A90A-4252-D391-9330-3122A0C53C9F}"/>
              </a:ext>
            </a:extLst>
          </p:cNvPr>
          <p:cNvSpPr>
            <a:spLocks noGrp="1"/>
          </p:cNvSpPr>
          <p:nvPr>
            <p:ph idx="1"/>
          </p:nvPr>
        </p:nvSpPr>
        <p:spPr>
          <a:xfrm>
            <a:off x="873124" y="1562100"/>
            <a:ext cx="7658525" cy="4610100"/>
          </a:xfrm>
        </p:spPr>
        <p:txBody>
          <a:bodyPr vert="horz" lIns="91440" tIns="45720" rIns="91440" bIns="45720" rtlCol="0" anchor="t">
            <a:normAutofit/>
          </a:bodyPr>
          <a:lstStyle/>
          <a:p>
            <a:pPr marL="457200" indent="-457200" defTabSz="914400">
              <a:spcBef>
                <a:spcPts val="0"/>
              </a:spcBef>
              <a:spcAft>
                <a:spcPts val="2400"/>
              </a:spcAft>
            </a:pPr>
            <a:r>
              <a:rPr lang="en-US" sz="2800" dirty="0">
                <a:solidFill>
                  <a:prstClr val="black"/>
                </a:solidFill>
              </a:rPr>
              <a:t>Patients colonized or infected with MRSA can be a source of MRSA transmission.</a:t>
            </a:r>
          </a:p>
          <a:p>
            <a:pPr marL="457200" indent="-457200" defTabSz="914400">
              <a:spcBef>
                <a:spcPts val="0"/>
              </a:spcBef>
              <a:spcAft>
                <a:spcPts val="2400"/>
              </a:spcAft>
            </a:pPr>
            <a:r>
              <a:rPr lang="en-US" sz="2800" dirty="0">
                <a:solidFill>
                  <a:prstClr val="black"/>
                </a:solidFill>
              </a:rPr>
              <a:t>Contaminated environmental and high-touch surfaces can lead to MRSA infection.</a:t>
            </a:r>
            <a:endParaRPr lang="en-US" sz="2800" dirty="0">
              <a:solidFill>
                <a:prstClr val="black"/>
              </a:solidFill>
              <a:cs typeface="Calibri"/>
            </a:endParaRPr>
          </a:p>
          <a:p>
            <a:pPr marL="457200" indent="-457200" defTabSz="914400">
              <a:spcBef>
                <a:spcPts val="0"/>
              </a:spcBef>
              <a:spcAft>
                <a:spcPts val="2400"/>
              </a:spcAft>
            </a:pPr>
            <a:r>
              <a:rPr lang="en-US" sz="2800" dirty="0">
                <a:solidFill>
                  <a:prstClr val="black"/>
                </a:solidFill>
              </a:rPr>
              <a:t>Healthcare personnel can inadvertently transmit MRSA.</a:t>
            </a:r>
            <a:endParaRPr lang="en-US" sz="2800" dirty="0">
              <a:solidFill>
                <a:prstClr val="black"/>
              </a:solidFill>
              <a:cs typeface="Calibri" panose="020F0502020204030204"/>
            </a:endParaRPr>
          </a:p>
          <a:p>
            <a:pPr marL="457200" indent="-457200" defTabSz="914400">
              <a:spcBef>
                <a:spcPts val="0"/>
              </a:spcBef>
              <a:spcAft>
                <a:spcPts val="2400"/>
              </a:spcAft>
            </a:pPr>
            <a:r>
              <a:rPr lang="en-US" sz="2800" dirty="0">
                <a:solidFill>
                  <a:prstClr val="black"/>
                </a:solidFill>
              </a:rPr>
              <a:t>Medical devices and procedures can be portals of entry for MRSA.</a:t>
            </a:r>
            <a:endParaRPr lang="en-US" sz="2800" dirty="0">
              <a:solidFill>
                <a:prstClr val="black"/>
              </a:solidFill>
              <a:cs typeface="Calibri" panose="020F0502020204030204"/>
            </a:endParaRPr>
          </a:p>
        </p:txBody>
      </p:sp>
      <p:sp>
        <p:nvSpPr>
          <p:cNvPr id="24" name="Slide Number Placeholder 23">
            <a:extLst>
              <a:ext uri="{FF2B5EF4-FFF2-40B4-BE49-F238E27FC236}">
                <a16:creationId xmlns:a16="http://schemas.microsoft.com/office/drawing/2014/main" id="{6174473B-56A7-A1E3-A106-047C7A373A1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71848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9E6D8AA-0C46-2DDA-387C-9B429DAD217F}"/>
              </a:ext>
            </a:extLst>
          </p:cNvPr>
          <p:cNvSpPr>
            <a:spLocks noGrp="1"/>
          </p:cNvSpPr>
          <p:nvPr>
            <p:ph type="title"/>
          </p:nvPr>
        </p:nvSpPr>
        <p:spPr/>
        <p:txBody>
          <a:bodyPr>
            <a:normAutofit/>
          </a:bodyPr>
          <a:lstStyle/>
          <a:p>
            <a:r>
              <a:rPr lang="en-US" sz="4400" dirty="0"/>
              <a:t>Take Aim and Target MRSA</a:t>
            </a:r>
            <a:endParaRPr lang="en-US" dirty="0"/>
          </a:p>
        </p:txBody>
      </p:sp>
      <p:pic>
        <p:nvPicPr>
          <p:cNvPr id="28" name="Content Placeholder 5" descr="A graphic of the Four Key Strategies to Take Aim and Target MRSA Infection. The Four Key Strategies include the following: decolonize patients, decontaminate the environment, prevent person-based transmission, and prevent device and procedure infections.">
            <a:extLst>
              <a:ext uri="{FF2B5EF4-FFF2-40B4-BE49-F238E27FC236}">
                <a16:creationId xmlns:a16="http://schemas.microsoft.com/office/drawing/2014/main" id="{C6EAD3F2-CD5F-B2F4-4B80-8B7229332F6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729278" y="1433349"/>
            <a:ext cx="6771296" cy="3864302"/>
          </a:xfrm>
          <a:prstGeom prst="rect">
            <a:avLst/>
          </a:prstGeom>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22695D06-AB19-547A-3196-3498BFAC0251}"/>
              </a:ext>
            </a:extLst>
          </p:cNvPr>
          <p:cNvSpPr>
            <a:spLocks noGrp="1"/>
          </p:cNvSpPr>
          <p:nvPr>
            <p:ph type="body" idx="1"/>
          </p:nvPr>
        </p:nvSpPr>
        <p:spPr>
          <a:xfrm>
            <a:off x="365760" y="3837940"/>
            <a:ext cx="7175962" cy="2103120"/>
          </a:xfrm>
        </p:spPr>
        <p:txBody>
          <a:bodyPr/>
          <a:lstStyle/>
          <a:p>
            <a:r>
              <a:rPr lang="en-US" dirty="0"/>
              <a:t>The Four Key Strategies to Prevent MRSA</a:t>
            </a:r>
          </a:p>
        </p:txBody>
      </p:sp>
      <p:sp>
        <p:nvSpPr>
          <p:cNvPr id="24" name="Slide Number Placeholder 23">
            <a:extLst>
              <a:ext uri="{FF2B5EF4-FFF2-40B4-BE49-F238E27FC236}">
                <a16:creationId xmlns:a16="http://schemas.microsoft.com/office/drawing/2014/main" id="{B26EE70A-55E8-8BB0-AA7D-0F9F7AA8244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86650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352D-4E52-669B-0A42-A037C7D68B60}"/>
              </a:ext>
            </a:extLst>
          </p:cNvPr>
          <p:cNvSpPr>
            <a:spLocks noGrp="1"/>
          </p:cNvSpPr>
          <p:nvPr>
            <p:ph type="title"/>
          </p:nvPr>
        </p:nvSpPr>
        <p:spPr/>
        <p:txBody>
          <a:bodyPr>
            <a:noAutofit/>
          </a:bodyPr>
          <a:lstStyle/>
          <a:p>
            <a:r>
              <a:rPr lang="en-US" sz="3200" dirty="0">
                <a:solidFill>
                  <a:prstClr val="black"/>
                </a:solidFill>
                <a:latin typeface="Calibri" panose="020F0502020204030204" pitchFamily="34" charset="0"/>
                <a:ea typeface="+mn-ea"/>
                <a:cs typeface="Calibri" panose="020F0502020204030204" pitchFamily="34" charset="0"/>
              </a:rPr>
              <a:t>Key Strategies to </a:t>
            </a:r>
            <a:r>
              <a:rPr lang="en-US" sz="3200" b="1" dirty="0">
                <a:solidFill>
                  <a:prstClr val="black"/>
                </a:solidFill>
                <a:latin typeface="Calibri" panose="020F0502020204030204" pitchFamily="34" charset="0"/>
                <a:ea typeface="+mn-ea"/>
                <a:cs typeface="Calibri" panose="020F0502020204030204" pitchFamily="34" charset="0"/>
              </a:rPr>
              <a:t>Take Aim and Target MRSA Infection</a:t>
            </a:r>
            <a:endParaRPr lang="en-US" sz="3200" dirty="0">
              <a:latin typeface="Calibri" panose="020F0502020204030204" pitchFamily="34" charset="0"/>
              <a:cs typeface="Calibri" panose="020F0502020204030204" pitchFamily="34" charset="0"/>
            </a:endParaRPr>
          </a:p>
        </p:txBody>
      </p:sp>
      <p:pic>
        <p:nvPicPr>
          <p:cNvPr id="25" name="Content Placeholder 5" descr="A graphic of the Four Key Strategies to Take Aim and Target MRSA Infection. The Four Key Strategies include the following: decolonize patients, decontaminate the environment, prevent person-based transmission, and prevent device and procedure infections.">
            <a:extLst>
              <a:ext uri="{FF2B5EF4-FFF2-40B4-BE49-F238E27FC236}">
                <a16:creationId xmlns:a16="http://schemas.microsoft.com/office/drawing/2014/main" id="{D3EFF0F9-2E21-05A2-9A0C-A57E94C25CEA}"/>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48764" y="1058404"/>
            <a:ext cx="8246472" cy="4185708"/>
          </a:xfrm>
          <a:effectLst>
            <a:outerShdw blurRad="50800" dist="38100" dir="5400000" algn="t" rotWithShape="0">
              <a:prstClr val="black">
                <a:alpha val="40000"/>
              </a:prstClr>
            </a:outerShdw>
          </a:effectLst>
        </p:spPr>
      </p:pic>
      <p:sp>
        <p:nvSpPr>
          <p:cNvPr id="4" name="Text Placeholder 3">
            <a:extLst>
              <a:ext uri="{FF2B5EF4-FFF2-40B4-BE49-F238E27FC236}">
                <a16:creationId xmlns:a16="http://schemas.microsoft.com/office/drawing/2014/main" id="{4A4176A6-352C-D45A-91E8-7A9AA7E8186C}"/>
              </a:ext>
            </a:extLst>
          </p:cNvPr>
          <p:cNvSpPr>
            <a:spLocks noGrp="1"/>
          </p:cNvSpPr>
          <p:nvPr>
            <p:ph type="body" sz="quarter" idx="11"/>
          </p:nvPr>
        </p:nvSpPr>
        <p:spPr>
          <a:xfrm>
            <a:off x="648182" y="5453453"/>
            <a:ext cx="7939076" cy="822960"/>
          </a:xfrm>
          <a:prstGeom prst="chevron">
            <a:avLst>
              <a:gd name="adj" fmla="val 36688"/>
            </a:avLst>
          </a:prstGeom>
          <a:solidFill>
            <a:schemeClr val="accent2"/>
          </a:solidFill>
          <a:effectLst>
            <a:outerShdw blurRad="50800" dist="38100" dir="5400000" algn="t" rotWithShape="0">
              <a:prstClr val="black">
                <a:alpha val="40000"/>
              </a:prstClr>
            </a:outerShdw>
          </a:effectLst>
        </p:spPr>
        <p:txBody>
          <a:bodyPr vert="horz" wrap="square" lIns="182880" tIns="137160" rIns="182880" bIns="137160" rtlCol="0" anchor="ctr">
            <a:noAutofit/>
          </a:bodyPr>
          <a:lstStyle/>
          <a:p>
            <a:pPr marL="0" indent="0">
              <a:lnSpc>
                <a:spcPct val="110000"/>
              </a:lnSpc>
              <a:buNone/>
            </a:pPr>
            <a:r>
              <a:rPr lang="en-US" sz="1500" dirty="0"/>
              <a:t>Other </a:t>
            </a:r>
            <a:r>
              <a:rPr lang="en-US" sz="1500" b="1" dirty="0"/>
              <a:t>Fundamental Best Practices</a:t>
            </a:r>
            <a:r>
              <a:rPr lang="en-US" sz="1500" dirty="0"/>
              <a:t>, including </a:t>
            </a:r>
            <a:r>
              <a:rPr lang="en-US" sz="1500" u="sng" dirty="0"/>
              <a:t>antibiotic stewardship </a:t>
            </a:r>
            <a:r>
              <a:rPr lang="en-US" sz="1500" dirty="0"/>
              <a:t>and </a:t>
            </a:r>
            <a:r>
              <a:rPr lang="en-US" sz="1500" u="sng" dirty="0"/>
              <a:t>optimization of blood culture practices</a:t>
            </a:r>
            <a:r>
              <a:rPr lang="en-US" sz="1500" dirty="0"/>
              <a:t>, support and supplement the four key strategies.</a:t>
            </a:r>
          </a:p>
        </p:txBody>
      </p:sp>
      <p:sp>
        <p:nvSpPr>
          <p:cNvPr id="24" name="Slide Number Placeholder 23">
            <a:extLst>
              <a:ext uri="{FF2B5EF4-FFF2-40B4-BE49-F238E27FC236}">
                <a16:creationId xmlns:a16="http://schemas.microsoft.com/office/drawing/2014/main" id="{34CCE3B4-6F77-5C10-E991-586B458DD14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50154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4BF7-7AAB-922E-F0F1-9F569E5CF45C}"/>
              </a:ext>
            </a:extLst>
          </p:cNvPr>
          <p:cNvSpPr>
            <a:spLocks noGrp="1"/>
          </p:cNvSpPr>
          <p:nvPr>
            <p:ph type="title"/>
          </p:nvPr>
        </p:nvSpPr>
        <p:spPr/>
        <p:txBody>
          <a:bodyPr/>
          <a:lstStyle/>
          <a:p>
            <a:r>
              <a:rPr lang="en-US" dirty="0"/>
              <a:t>MRSA Colonization and Infection</a:t>
            </a:r>
          </a:p>
        </p:txBody>
      </p:sp>
      <p:pic>
        <p:nvPicPr>
          <p:cNvPr id="25" name="Picture 24" descr="A graphic illustrating one of the Four Key Strategies to Take Aim and Target MRSA Infection, specifically focusing on the strategy to decolonize patients.">
            <a:extLst>
              <a:ext uri="{FF2B5EF4-FFF2-40B4-BE49-F238E27FC236}">
                <a16:creationId xmlns:a16="http://schemas.microsoft.com/office/drawing/2014/main" id="{B086733F-A628-92C3-B28B-CD43240850E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7"/>
          </a:xfrm>
          <a:prstGeom prst="rect">
            <a:avLst/>
          </a:prstGeom>
        </p:spPr>
      </p:pic>
      <p:sp>
        <p:nvSpPr>
          <p:cNvPr id="3" name="Content Placeholder 2">
            <a:extLst>
              <a:ext uri="{FF2B5EF4-FFF2-40B4-BE49-F238E27FC236}">
                <a16:creationId xmlns:a16="http://schemas.microsoft.com/office/drawing/2014/main" id="{1FAC1347-0B6A-26D5-BDEC-E1180C651C83}"/>
              </a:ext>
            </a:extLst>
          </p:cNvPr>
          <p:cNvSpPr>
            <a:spLocks noGrp="1"/>
          </p:cNvSpPr>
          <p:nvPr>
            <p:ph idx="1"/>
          </p:nvPr>
        </p:nvSpPr>
        <p:spPr>
          <a:xfrm>
            <a:off x="533248" y="2332225"/>
            <a:ext cx="8077503" cy="3918301"/>
          </a:xfrm>
        </p:spPr>
        <p:txBody>
          <a:bodyPr vert="horz" lIns="91440" tIns="45720" rIns="91440" bIns="45720" rtlCol="0" anchor="t">
            <a:normAutofit/>
          </a:bodyPr>
          <a:lstStyle/>
          <a:p>
            <a:r>
              <a:rPr lang="en-US" sz="2800" b="1" dirty="0"/>
              <a:t>MRSA Colonization: </a:t>
            </a:r>
            <a:r>
              <a:rPr lang="en-US" sz="2800" dirty="0"/>
              <a:t>Presence of MRSA without any current signs or symptoms of infection</a:t>
            </a:r>
          </a:p>
          <a:p>
            <a:pPr lvl="1">
              <a:spcBef>
                <a:spcPts val="1200"/>
              </a:spcBef>
            </a:pPr>
            <a:r>
              <a:rPr lang="en-US" sz="2400" dirty="0"/>
              <a:t>Even without current infection, </a:t>
            </a:r>
            <a:r>
              <a:rPr lang="en-US" sz="2400" b="1" dirty="0">
                <a:solidFill>
                  <a:schemeClr val="accent1"/>
                </a:solidFill>
              </a:rPr>
              <a:t>MRSA can still be dangerous</a:t>
            </a:r>
            <a:r>
              <a:rPr lang="en-US" sz="2400" dirty="0"/>
              <a:t> to both to the colonized patient and to others.</a:t>
            </a:r>
          </a:p>
          <a:p>
            <a:pPr>
              <a:spcBef>
                <a:spcPts val="1800"/>
              </a:spcBef>
            </a:pPr>
            <a:r>
              <a:rPr lang="en-US" sz="2800" b="1" dirty="0"/>
              <a:t>MRSA Infection: </a:t>
            </a:r>
            <a:r>
              <a:rPr lang="en-US" sz="2800" dirty="0"/>
              <a:t>Presence of MRSA causing invasive disease or adverse effects, observed as signs and symptoms of infection</a:t>
            </a:r>
            <a:endParaRPr lang="en-US" sz="2800" dirty="0">
              <a:cs typeface="Calibri"/>
            </a:endParaRPr>
          </a:p>
        </p:txBody>
      </p:sp>
      <p:sp>
        <p:nvSpPr>
          <p:cNvPr id="24" name="Slide Number Placeholder 23">
            <a:extLst>
              <a:ext uri="{FF2B5EF4-FFF2-40B4-BE49-F238E27FC236}">
                <a16:creationId xmlns:a16="http://schemas.microsoft.com/office/drawing/2014/main" id="{0AA09A1C-8B61-CB96-D944-D66E930B451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366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2400"/>
              </a:spcAft>
            </a:pPr>
            <a:r>
              <a:rPr lang="en-US" sz="2800" dirty="0"/>
              <a:t>Recognize the harm and adverse outcomes associated with methicillin-resistant </a:t>
            </a:r>
            <a:r>
              <a:rPr lang="en-US" sz="2800" i="1" dirty="0"/>
              <a:t>Staphylococcus aureus </a:t>
            </a:r>
            <a:r>
              <a:rPr lang="en-US" sz="2800" dirty="0"/>
              <a:t>(MRSA)</a:t>
            </a:r>
          </a:p>
          <a:p>
            <a:pPr>
              <a:lnSpc>
                <a:spcPct val="100000"/>
              </a:lnSpc>
              <a:spcBef>
                <a:spcPts val="0"/>
              </a:spcBef>
              <a:spcAft>
                <a:spcPts val="2400"/>
              </a:spcAft>
            </a:pPr>
            <a:r>
              <a:rPr lang="en-US" sz="2800" dirty="0"/>
              <a:t>Recognize the sources of MRSA on people and in the ICU and non-ICU healthcare environments</a:t>
            </a:r>
            <a:endParaRPr lang="en-US" sz="2800" dirty="0">
              <a:cs typeface="Calibri"/>
            </a:endParaRPr>
          </a:p>
          <a:p>
            <a:pPr>
              <a:lnSpc>
                <a:spcPct val="100000"/>
              </a:lnSpc>
              <a:spcBef>
                <a:spcPts val="0"/>
              </a:spcBef>
              <a:spcAft>
                <a:spcPts val="2400"/>
              </a:spcAft>
            </a:pPr>
            <a:r>
              <a:rPr lang="en-US" sz="2800" dirty="0"/>
              <a:t>Recognize the key strategies and targets for MRSA prevention</a:t>
            </a:r>
          </a:p>
          <a:p>
            <a:pPr>
              <a:lnSpc>
                <a:spcPct val="100000"/>
              </a:lnSpc>
              <a:spcBef>
                <a:spcPts val="0"/>
              </a:spcBef>
              <a:spcAft>
                <a:spcPts val="2400"/>
              </a:spcAft>
            </a:pPr>
            <a:r>
              <a:rPr lang="en-US" sz="2800" dirty="0"/>
              <a:t>Define the concepts of MRSA surveillance and MRSA decolonization</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08F0-C11E-F282-199A-F71ADA175205}"/>
              </a:ext>
            </a:extLst>
          </p:cNvPr>
          <p:cNvSpPr>
            <a:spLocks noGrp="1"/>
          </p:cNvSpPr>
          <p:nvPr>
            <p:ph type="title"/>
          </p:nvPr>
        </p:nvSpPr>
        <p:spPr/>
        <p:txBody>
          <a:bodyPr>
            <a:noAutofit/>
          </a:bodyPr>
          <a:lstStyle/>
          <a:p>
            <a:r>
              <a:rPr lang="en-US" sz="3200" dirty="0"/>
              <a:t>Transition From MRSA Colonization to Infection</a:t>
            </a:r>
          </a:p>
        </p:txBody>
      </p:sp>
      <p:pic>
        <p:nvPicPr>
          <p:cNvPr id="25" name="Picture 24" descr="A graphic illustrating one of the Four Key Strategies to Take Aim and Target MRSA Infection, specifically focusing on the strategy to decolonize patients.">
            <a:extLst>
              <a:ext uri="{FF2B5EF4-FFF2-40B4-BE49-F238E27FC236}">
                <a16:creationId xmlns:a16="http://schemas.microsoft.com/office/drawing/2014/main" id="{7452DD53-7D7E-BBB7-B868-FB887C44EE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7"/>
          </a:xfrm>
          <a:prstGeom prst="rect">
            <a:avLst/>
          </a:prstGeom>
        </p:spPr>
      </p:pic>
      <p:sp>
        <p:nvSpPr>
          <p:cNvPr id="3" name="Content Placeholder 2">
            <a:extLst>
              <a:ext uri="{FF2B5EF4-FFF2-40B4-BE49-F238E27FC236}">
                <a16:creationId xmlns:a16="http://schemas.microsoft.com/office/drawing/2014/main" id="{D93ABDAF-9C17-466E-CE1E-958D24F5755F}"/>
              </a:ext>
            </a:extLst>
          </p:cNvPr>
          <p:cNvSpPr>
            <a:spLocks noGrp="1"/>
          </p:cNvSpPr>
          <p:nvPr>
            <p:ph idx="1"/>
          </p:nvPr>
        </p:nvSpPr>
        <p:spPr>
          <a:xfrm>
            <a:off x="457200" y="2343949"/>
            <a:ext cx="8412480" cy="4514051"/>
          </a:xfrm>
        </p:spPr>
        <p:txBody>
          <a:bodyPr>
            <a:normAutofit/>
          </a:bodyPr>
          <a:lstStyle/>
          <a:p>
            <a:pPr>
              <a:spcBef>
                <a:spcPts val="0"/>
              </a:spcBef>
              <a:spcAft>
                <a:spcPts val="1200"/>
              </a:spcAft>
            </a:pPr>
            <a:r>
              <a:rPr lang="en-US" sz="2800" dirty="0"/>
              <a:t>Transition from MRSA </a:t>
            </a:r>
            <a:r>
              <a:rPr lang="en-US" sz="2800" b="1" dirty="0"/>
              <a:t>colonization</a:t>
            </a:r>
            <a:r>
              <a:rPr lang="en-US" sz="2800" dirty="0"/>
              <a:t> to MRSA </a:t>
            </a:r>
            <a:r>
              <a:rPr lang="en-US" sz="2800" b="1" dirty="0"/>
              <a:t>infection</a:t>
            </a:r>
            <a:r>
              <a:rPr lang="en-US" sz="2800" dirty="0"/>
              <a:t> can happen due to:</a:t>
            </a:r>
          </a:p>
          <a:p>
            <a:pPr marL="1828800" lvl="2">
              <a:spcBef>
                <a:spcPts val="0"/>
              </a:spcBef>
              <a:spcAft>
                <a:spcPts val="1200"/>
              </a:spcAft>
              <a:buFont typeface="Courier New" panose="02070309020205020404" pitchFamily="49" charset="0"/>
              <a:buChar char="o"/>
            </a:pPr>
            <a:r>
              <a:rPr lang="en-US" dirty="0"/>
              <a:t>Reduced immune capacity.</a:t>
            </a:r>
          </a:p>
          <a:p>
            <a:pPr marL="1828800" lvl="2">
              <a:spcBef>
                <a:spcPts val="0"/>
              </a:spcBef>
              <a:spcAft>
                <a:spcPts val="1200"/>
              </a:spcAft>
              <a:buFont typeface="Courier New" panose="02070309020205020404" pitchFamily="49" charset="0"/>
              <a:buChar char="o"/>
            </a:pPr>
            <a:r>
              <a:rPr lang="en-US" dirty="0"/>
              <a:t>Devices, procedures, wounds, or other portals of entry.</a:t>
            </a:r>
          </a:p>
          <a:p>
            <a:pPr marL="1828800" lvl="2">
              <a:spcBef>
                <a:spcPts val="0"/>
              </a:spcBef>
              <a:spcAft>
                <a:spcPts val="1200"/>
              </a:spcAft>
              <a:buFont typeface="Courier New" panose="02070309020205020404" pitchFamily="49" charset="0"/>
              <a:buChar char="o"/>
            </a:pPr>
            <a:r>
              <a:rPr lang="en-US" dirty="0"/>
              <a:t>Virulence and pathogenic properties of the MRSA strain.</a:t>
            </a:r>
          </a:p>
          <a:p>
            <a:pPr marL="1828800" lvl="2">
              <a:spcBef>
                <a:spcPts val="0"/>
              </a:spcBef>
              <a:spcAft>
                <a:spcPts val="1200"/>
              </a:spcAft>
              <a:buFont typeface="Courier New" panose="02070309020205020404" pitchFamily="49" charset="0"/>
              <a:buChar char="o"/>
            </a:pPr>
            <a:r>
              <a:rPr lang="en-US" dirty="0"/>
              <a:t>Antibiotic treatment and shifting microbiome. </a:t>
            </a:r>
          </a:p>
        </p:txBody>
      </p:sp>
      <p:sp>
        <p:nvSpPr>
          <p:cNvPr id="24" name="Slide Number Placeholder 23">
            <a:extLst>
              <a:ext uri="{FF2B5EF4-FFF2-40B4-BE49-F238E27FC236}">
                <a16:creationId xmlns:a16="http://schemas.microsoft.com/office/drawing/2014/main" id="{5EE830BE-72AD-C899-0A46-219281C7F5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20</a:t>
            </a:fld>
            <a:endParaRPr lang="en-US" dirty="0">
              <a:solidFill>
                <a:prstClr val="black"/>
              </a:solidFill>
            </a:endParaRPr>
          </a:p>
        </p:txBody>
      </p:sp>
      <p:pic>
        <p:nvPicPr>
          <p:cNvPr id="32" name="Picture 31">
            <a:extLst>
              <a:ext uri="{FF2B5EF4-FFF2-40B4-BE49-F238E27FC236}">
                <a16:creationId xmlns:a16="http://schemas.microsoft.com/office/drawing/2014/main" id="{BBE8849A-E499-73A0-8D88-54EA6FE09A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7272" y="3390096"/>
            <a:ext cx="1113945" cy="2810017"/>
          </a:xfrm>
          <a:prstGeom prst="rect">
            <a:avLst/>
          </a:prstGeom>
        </p:spPr>
      </p:pic>
    </p:spTree>
    <p:extLst>
      <p:ext uri="{BB962C8B-B14F-4D97-AF65-F5344CB8AC3E}">
        <p14:creationId xmlns:p14="http://schemas.microsoft.com/office/powerpoint/2010/main" val="193666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5C31-EC6A-0190-7E6A-5D29ED1E60A6}"/>
              </a:ext>
            </a:extLst>
          </p:cNvPr>
          <p:cNvSpPr>
            <a:spLocks noGrp="1"/>
          </p:cNvSpPr>
          <p:nvPr>
            <p:ph type="title"/>
          </p:nvPr>
        </p:nvSpPr>
        <p:spPr/>
        <p:txBody>
          <a:bodyPr/>
          <a:lstStyle/>
          <a:p>
            <a:r>
              <a:rPr lang="en-US" sz="4400" dirty="0"/>
              <a:t>Decolonization Methods</a:t>
            </a:r>
            <a:endParaRPr lang="en-US" dirty="0"/>
          </a:p>
        </p:txBody>
      </p:sp>
      <p:pic>
        <p:nvPicPr>
          <p:cNvPr id="27" name="Picture 26" descr="A graphic illustrating one of the Four Key Strategies to Take Aim and Target MRSA Infection, specifically focusing on the strategy to decolonize patients.">
            <a:extLst>
              <a:ext uri="{FF2B5EF4-FFF2-40B4-BE49-F238E27FC236}">
                <a16:creationId xmlns:a16="http://schemas.microsoft.com/office/drawing/2014/main" id="{5FE4C6D0-9BC7-77E0-D303-B77BF880DB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2880" y="1005840"/>
            <a:ext cx="8778240" cy="1137347"/>
          </a:xfrm>
          <a:prstGeom prst="rect">
            <a:avLst/>
          </a:prstGeom>
        </p:spPr>
      </p:pic>
      <p:sp>
        <p:nvSpPr>
          <p:cNvPr id="3" name="Content Placeholder 2">
            <a:extLst>
              <a:ext uri="{FF2B5EF4-FFF2-40B4-BE49-F238E27FC236}">
                <a16:creationId xmlns:a16="http://schemas.microsoft.com/office/drawing/2014/main" id="{951B3AD7-83B6-30A0-A472-9D3FC3D3F700}"/>
              </a:ext>
            </a:extLst>
          </p:cNvPr>
          <p:cNvSpPr>
            <a:spLocks noGrp="1"/>
          </p:cNvSpPr>
          <p:nvPr>
            <p:ph idx="1"/>
          </p:nvPr>
        </p:nvSpPr>
        <p:spPr>
          <a:xfrm>
            <a:off x="457200" y="2268940"/>
            <a:ext cx="8534400" cy="479051"/>
          </a:xfrm>
        </p:spPr>
        <p:txBody>
          <a:bodyPr>
            <a:normAutofit/>
          </a:bodyPr>
          <a:lstStyle/>
          <a:p>
            <a:pPr marL="0" indent="0">
              <a:spcAft>
                <a:spcPts val="1200"/>
              </a:spcAft>
              <a:buNone/>
            </a:pPr>
            <a:r>
              <a:rPr lang="en-US" sz="2400" dirty="0"/>
              <a:t>Decolonizing patients’ skin and nares is key for MRSA prevention.</a:t>
            </a:r>
          </a:p>
        </p:txBody>
      </p:sp>
      <p:sp>
        <p:nvSpPr>
          <p:cNvPr id="4" name="Text Placeholder 3">
            <a:extLst>
              <a:ext uri="{FF2B5EF4-FFF2-40B4-BE49-F238E27FC236}">
                <a16:creationId xmlns:a16="http://schemas.microsoft.com/office/drawing/2014/main" id="{4AA17AD6-E229-B59B-A9D9-E021FC30D99B}"/>
              </a:ext>
            </a:extLst>
          </p:cNvPr>
          <p:cNvSpPr>
            <a:spLocks noGrp="1"/>
          </p:cNvSpPr>
          <p:nvPr>
            <p:ph type="body" sz="quarter" idx="11"/>
          </p:nvPr>
        </p:nvSpPr>
        <p:spPr>
          <a:xfrm>
            <a:off x="555956" y="2743200"/>
            <a:ext cx="4297680" cy="3818683"/>
          </a:xfrm>
        </p:spPr>
        <p:txBody>
          <a:bodyPr>
            <a:normAutofit/>
          </a:bodyPr>
          <a:lstStyle/>
          <a:p>
            <a:pPr marL="342900" indent="-342900"/>
            <a:r>
              <a:rPr lang="en-US" sz="2400" b="1" u="sng" dirty="0"/>
              <a:t>Skin Decolonization:</a:t>
            </a:r>
          </a:p>
          <a:p>
            <a:pPr marL="685800" lvl="1" indent="-339725"/>
            <a:r>
              <a:rPr lang="en-US" sz="2000" b="1" dirty="0">
                <a:solidFill>
                  <a:schemeClr val="accent1"/>
                </a:solidFill>
              </a:rPr>
              <a:t>Chlorhexidine gluconate (CHG)</a:t>
            </a:r>
          </a:p>
          <a:p>
            <a:pPr marL="685800" lvl="1" indent="-339725"/>
            <a:r>
              <a:rPr lang="en-US" sz="2000" dirty="0"/>
              <a:t>Once per day for duration of stay</a:t>
            </a:r>
          </a:p>
        </p:txBody>
      </p:sp>
      <p:pic>
        <p:nvPicPr>
          <p:cNvPr id="26" name="Picture 25" descr="A packet of two percent chlorhexidine gluconate pre-soaked cloths">
            <a:extLst>
              <a:ext uri="{FF2B5EF4-FFF2-40B4-BE49-F238E27FC236}">
                <a16:creationId xmlns:a16="http://schemas.microsoft.com/office/drawing/2014/main" id="{1DB30EE4-49BA-7AE5-A329-890D3B48F3A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39940" y="4119840"/>
            <a:ext cx="1373868" cy="2103120"/>
          </a:xfrm>
          <a:prstGeom prst="rect">
            <a:avLst/>
          </a:prstGeom>
        </p:spPr>
      </p:pic>
      <p:pic>
        <p:nvPicPr>
          <p:cNvPr id="28" name="Picture 27" descr="Items used for chlorhexidine gluconate bed bathing, including a bottle of chlorhexidine gluconate liquid, a stack of disposable cloths, and a basin">
            <a:extLst>
              <a:ext uri="{FF2B5EF4-FFF2-40B4-BE49-F238E27FC236}">
                <a16:creationId xmlns:a16="http://schemas.microsoft.com/office/drawing/2014/main" id="{470763EF-0D17-12AA-9C3D-3D7C6914D53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369670" y="4548819"/>
            <a:ext cx="2496905" cy="1702434"/>
          </a:xfrm>
          <a:prstGeom prst="rect">
            <a:avLst/>
          </a:prstGeom>
        </p:spPr>
      </p:pic>
      <p:sp>
        <p:nvSpPr>
          <p:cNvPr id="5" name="Text Placeholder 4">
            <a:extLst>
              <a:ext uri="{FF2B5EF4-FFF2-40B4-BE49-F238E27FC236}">
                <a16:creationId xmlns:a16="http://schemas.microsoft.com/office/drawing/2014/main" id="{48BFC844-3AF9-B9E5-9AEB-961A4DD29451}"/>
              </a:ext>
            </a:extLst>
          </p:cNvPr>
          <p:cNvSpPr>
            <a:spLocks noGrp="1"/>
          </p:cNvSpPr>
          <p:nvPr>
            <p:ph type="body" sz="quarter" idx="12"/>
          </p:nvPr>
        </p:nvSpPr>
        <p:spPr>
          <a:xfrm>
            <a:off x="4937760" y="2743200"/>
            <a:ext cx="4023360" cy="3252993"/>
          </a:xfrm>
        </p:spPr>
        <p:txBody>
          <a:bodyPr>
            <a:normAutofit/>
          </a:bodyPr>
          <a:lstStyle/>
          <a:p>
            <a:pPr marL="342900" indent="-342900"/>
            <a:r>
              <a:rPr lang="en-US" sz="2400" b="1" u="sng" dirty="0"/>
              <a:t>Nasal Decolonization:</a:t>
            </a:r>
          </a:p>
          <a:p>
            <a:pPr marL="749300" lvl="1" indent="-400050"/>
            <a:r>
              <a:rPr lang="en-US" sz="2000" b="1" dirty="0">
                <a:solidFill>
                  <a:schemeClr val="accent1"/>
                </a:solidFill>
              </a:rPr>
              <a:t>Mupirocin or Iodophor</a:t>
            </a:r>
          </a:p>
          <a:p>
            <a:pPr marL="749300" lvl="1" indent="-400050"/>
            <a:r>
              <a:rPr lang="en-US" sz="2000" dirty="0"/>
              <a:t>Once per day for 5 days</a:t>
            </a:r>
          </a:p>
        </p:txBody>
      </p:sp>
      <p:pic>
        <p:nvPicPr>
          <p:cNvPr id="31" name="Picture 30" descr="Tube of 2% mupirocin ointment">
            <a:extLst>
              <a:ext uri="{FF2B5EF4-FFF2-40B4-BE49-F238E27FC236}">
                <a16:creationId xmlns:a16="http://schemas.microsoft.com/office/drawing/2014/main" id="{21BFDA3B-43FA-6B7B-D3B2-FB0DFFCAD8A5}"/>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4986539" y="4615930"/>
            <a:ext cx="1970931" cy="1646240"/>
          </a:xfrm>
          <a:prstGeom prst="rect">
            <a:avLst/>
          </a:prstGeom>
          <a:effectLst/>
        </p:spPr>
      </p:pic>
      <p:pic>
        <p:nvPicPr>
          <p:cNvPr id="30" name="Picture 29" descr="A bottle of iodophor with nasal swabs">
            <a:extLst>
              <a:ext uri="{FF2B5EF4-FFF2-40B4-BE49-F238E27FC236}">
                <a16:creationId xmlns:a16="http://schemas.microsoft.com/office/drawing/2014/main" id="{8FEC119B-BAF2-DEAD-09A4-B645311F6C4C}"/>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7028655" y="4699819"/>
            <a:ext cx="1157893" cy="1400434"/>
          </a:xfrm>
          <a:prstGeom prst="rect">
            <a:avLst/>
          </a:prstGeom>
          <a:effectLst/>
        </p:spPr>
      </p:pic>
      <p:sp>
        <p:nvSpPr>
          <p:cNvPr id="24" name="Slide Number Placeholder 23">
            <a:extLst>
              <a:ext uri="{FF2B5EF4-FFF2-40B4-BE49-F238E27FC236}">
                <a16:creationId xmlns:a16="http://schemas.microsoft.com/office/drawing/2014/main" id="{65036563-29EF-3A01-94D4-6064BF0F11A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57027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59AA-8DDD-E7DF-3217-CD1351D814B7}"/>
              </a:ext>
            </a:extLst>
          </p:cNvPr>
          <p:cNvSpPr>
            <a:spLocks noGrp="1"/>
          </p:cNvSpPr>
          <p:nvPr>
            <p:ph type="title"/>
          </p:nvPr>
        </p:nvSpPr>
        <p:spPr/>
        <p:txBody>
          <a:bodyPr/>
          <a:lstStyle/>
          <a:p>
            <a:r>
              <a:rPr lang="en-US" sz="4400" dirty="0"/>
              <a:t>Benefits of Decolonization</a:t>
            </a:r>
            <a:r>
              <a:rPr lang="en-US" sz="4400" baseline="30000" dirty="0"/>
              <a:t>17</a:t>
            </a:r>
            <a:endParaRPr lang="en-US" dirty="0"/>
          </a:p>
        </p:txBody>
      </p:sp>
      <p:pic>
        <p:nvPicPr>
          <p:cNvPr id="27" name="Picture 26" descr="A graphic illustrating one of the Four Key Strategies to Take Aim and Target MRSA Infection, specifically focusing on the strategy to decolonize patients.">
            <a:extLst>
              <a:ext uri="{FF2B5EF4-FFF2-40B4-BE49-F238E27FC236}">
                <a16:creationId xmlns:a16="http://schemas.microsoft.com/office/drawing/2014/main" id="{800A49C3-BCC2-69C4-F734-A13E4AAD634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7"/>
          </a:xfrm>
          <a:prstGeom prst="rect">
            <a:avLst/>
          </a:prstGeom>
        </p:spPr>
      </p:pic>
      <p:sp>
        <p:nvSpPr>
          <p:cNvPr id="3" name="Content Placeholder 2">
            <a:extLst>
              <a:ext uri="{FF2B5EF4-FFF2-40B4-BE49-F238E27FC236}">
                <a16:creationId xmlns:a16="http://schemas.microsoft.com/office/drawing/2014/main" id="{E8E31123-7E6A-D73C-C0EB-226135A499F6}"/>
              </a:ext>
            </a:extLst>
          </p:cNvPr>
          <p:cNvSpPr>
            <a:spLocks noGrp="1"/>
          </p:cNvSpPr>
          <p:nvPr>
            <p:ph idx="1"/>
          </p:nvPr>
        </p:nvSpPr>
        <p:spPr>
          <a:xfrm>
            <a:off x="501534" y="2234627"/>
            <a:ext cx="8229600" cy="2681502"/>
          </a:xfrm>
        </p:spPr>
        <p:txBody>
          <a:bodyPr>
            <a:normAutofit/>
          </a:bodyPr>
          <a:lstStyle/>
          <a:p>
            <a:pPr>
              <a:spcBef>
                <a:spcPts val="0"/>
              </a:spcBef>
              <a:spcAft>
                <a:spcPts val="1200"/>
              </a:spcAft>
            </a:pPr>
            <a:r>
              <a:rPr lang="en-US" sz="2400" dirty="0"/>
              <a:t>Reduces the likelihood of progression from MRSA colonization to MRSA infection via medical devices, wounds, or other portals of entry.</a:t>
            </a:r>
          </a:p>
          <a:p>
            <a:pPr>
              <a:spcBef>
                <a:spcPts val="0"/>
              </a:spcBef>
              <a:spcAft>
                <a:spcPts val="1200"/>
              </a:spcAft>
            </a:pPr>
            <a:r>
              <a:rPr lang="en-US" sz="2400" dirty="0"/>
              <a:t>Reduces the risk of MRSA transmission to other patients through environmental reservoirs or via healthcare personnel or medical devices.</a:t>
            </a:r>
            <a:endParaRPr lang="en-US" sz="2800" dirty="0"/>
          </a:p>
        </p:txBody>
      </p:sp>
      <p:pic>
        <p:nvPicPr>
          <p:cNvPr id="26" name="Picture 25">
            <a:extLst>
              <a:ext uri="{FF2B5EF4-FFF2-40B4-BE49-F238E27FC236}">
                <a16:creationId xmlns:a16="http://schemas.microsoft.com/office/drawing/2014/main" id="{8A0AA22A-4B19-688A-AB53-78B381B5336D}"/>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84566" y="4130771"/>
            <a:ext cx="4197234" cy="2361469"/>
          </a:xfrm>
          <a:prstGeom prst="rect">
            <a:avLst/>
          </a:prstGeom>
        </p:spPr>
      </p:pic>
      <p:sp>
        <p:nvSpPr>
          <p:cNvPr id="24" name="Slide Number Placeholder 23">
            <a:extLst>
              <a:ext uri="{FF2B5EF4-FFF2-40B4-BE49-F238E27FC236}">
                <a16:creationId xmlns:a16="http://schemas.microsoft.com/office/drawing/2014/main" id="{4CE176E8-2C96-9FE1-2339-E72B932872A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905985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A6C9-967D-2E1D-45C1-8C3F3F1F3710}"/>
              </a:ext>
            </a:extLst>
          </p:cNvPr>
          <p:cNvSpPr>
            <a:spLocks noGrp="1"/>
          </p:cNvSpPr>
          <p:nvPr>
            <p:ph type="title"/>
          </p:nvPr>
        </p:nvSpPr>
        <p:spPr/>
        <p:txBody>
          <a:bodyPr/>
          <a:lstStyle/>
          <a:p>
            <a:r>
              <a:rPr lang="en-US" dirty="0"/>
              <a:t>Decontaminate the Environment</a:t>
            </a:r>
          </a:p>
        </p:txBody>
      </p:sp>
      <p:pic>
        <p:nvPicPr>
          <p:cNvPr id="25" name="Picture 24" descr="A graphic illustrating one of the Four Key Strategies to Take Aim and Target MRSA Infection, specifically focusing on the strategy to decontaminate the environment.">
            <a:extLst>
              <a:ext uri="{FF2B5EF4-FFF2-40B4-BE49-F238E27FC236}">
                <a16:creationId xmlns:a16="http://schemas.microsoft.com/office/drawing/2014/main" id="{5CE0142F-839A-156F-1E42-D2DFB909DD8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2880" y="1005840"/>
            <a:ext cx="8778240" cy="1135868"/>
          </a:xfrm>
          <a:prstGeom prst="rect">
            <a:avLst/>
          </a:prstGeom>
        </p:spPr>
      </p:pic>
      <p:sp>
        <p:nvSpPr>
          <p:cNvPr id="3" name="Content Placeholder 2">
            <a:extLst>
              <a:ext uri="{FF2B5EF4-FFF2-40B4-BE49-F238E27FC236}">
                <a16:creationId xmlns:a16="http://schemas.microsoft.com/office/drawing/2014/main" id="{97739FF8-3679-BE20-E159-7F16EB051EEF}"/>
              </a:ext>
            </a:extLst>
          </p:cNvPr>
          <p:cNvSpPr>
            <a:spLocks noGrp="1"/>
          </p:cNvSpPr>
          <p:nvPr>
            <p:ph idx="1"/>
          </p:nvPr>
        </p:nvSpPr>
        <p:spPr>
          <a:xfrm>
            <a:off x="457199" y="2274299"/>
            <a:ext cx="8392265" cy="4001241"/>
          </a:xfrm>
        </p:spPr>
        <p:txBody>
          <a:bodyPr>
            <a:normAutofit/>
          </a:bodyPr>
          <a:lstStyle/>
          <a:p>
            <a:pPr>
              <a:spcAft>
                <a:spcPts val="1200"/>
              </a:spcAft>
            </a:pPr>
            <a:r>
              <a:rPr lang="en-US" sz="2800" dirty="0"/>
              <a:t>Daily whole room cleaning should be supplemented with frequent cleaning and disinfection of high-touch surfaces.</a:t>
            </a:r>
          </a:p>
        </p:txBody>
      </p:sp>
      <p:sp>
        <p:nvSpPr>
          <p:cNvPr id="4" name="Text Placeholder 3">
            <a:extLst>
              <a:ext uri="{FF2B5EF4-FFF2-40B4-BE49-F238E27FC236}">
                <a16:creationId xmlns:a16="http://schemas.microsoft.com/office/drawing/2014/main" id="{3ACF4E8E-45EE-D568-F216-796F86C8CF38}"/>
              </a:ext>
            </a:extLst>
          </p:cNvPr>
          <p:cNvSpPr>
            <a:spLocks noGrp="1"/>
          </p:cNvSpPr>
          <p:nvPr>
            <p:ph type="body" sz="quarter" idx="11"/>
          </p:nvPr>
        </p:nvSpPr>
        <p:spPr>
          <a:xfrm>
            <a:off x="505756" y="3676951"/>
            <a:ext cx="4345377" cy="2676406"/>
          </a:xfrm>
        </p:spPr>
        <p:txBody>
          <a:bodyPr>
            <a:normAutofit/>
          </a:bodyPr>
          <a:lstStyle/>
          <a:p>
            <a:pPr marL="822960" lvl="1" indent="-365760">
              <a:spcAft>
                <a:spcPts val="1200"/>
              </a:spcAft>
            </a:pPr>
            <a:r>
              <a:rPr lang="en-US" sz="2400" dirty="0"/>
              <a:t>Monitoring</a:t>
            </a:r>
          </a:p>
          <a:p>
            <a:pPr marL="822960" lvl="1" indent="-365760">
              <a:spcAft>
                <a:spcPts val="1200"/>
              </a:spcAft>
            </a:pPr>
            <a:r>
              <a:rPr lang="en-US" sz="2400" dirty="0"/>
              <a:t>Reporting</a:t>
            </a:r>
          </a:p>
          <a:p>
            <a:pPr marL="822960" lvl="1" indent="-365760">
              <a:spcAft>
                <a:spcPts val="1200"/>
              </a:spcAft>
            </a:pPr>
            <a:r>
              <a:rPr lang="en-US" sz="2400" dirty="0"/>
              <a:t>Ensuring the effectiveness of cleaning and disinfection</a:t>
            </a:r>
            <a:endParaRPr lang="en-US" sz="2000" dirty="0"/>
          </a:p>
        </p:txBody>
      </p:sp>
      <p:pic>
        <p:nvPicPr>
          <p:cNvPr id="26" name="Picture 2" descr="A close-up of two gloved hands cleaning a high-touch surface with a wipe and solution dispensed from a spray bottle.">
            <a:extLst>
              <a:ext uri="{FF2B5EF4-FFF2-40B4-BE49-F238E27FC236}">
                <a16:creationId xmlns:a16="http://schemas.microsoft.com/office/drawing/2014/main" id="{4EDFAF16-6162-2DB2-F231-8136BB0C6C0F}"/>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097032" y="3984523"/>
            <a:ext cx="3443990" cy="17577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D83B9C42-78E1-40A6-EDB5-26089818247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90575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FEC0-AA2B-02EF-7318-0BA8E4122C72}"/>
              </a:ext>
            </a:extLst>
          </p:cNvPr>
          <p:cNvSpPr>
            <a:spLocks noGrp="1"/>
          </p:cNvSpPr>
          <p:nvPr>
            <p:ph type="title"/>
          </p:nvPr>
        </p:nvSpPr>
        <p:spPr/>
        <p:txBody>
          <a:bodyPr/>
          <a:lstStyle/>
          <a:p>
            <a:r>
              <a:rPr lang="en-US" dirty="0"/>
              <a:t>Environmental Cleaning</a:t>
            </a:r>
          </a:p>
        </p:txBody>
      </p:sp>
      <p:pic>
        <p:nvPicPr>
          <p:cNvPr id="25" name="Picture 24" descr="A graphic illustrating one of the Four Key Strategies to Take Aim and Target MRSA Infection, specifically focusing on the strategy to decontaminate the environment.">
            <a:extLst>
              <a:ext uri="{FF2B5EF4-FFF2-40B4-BE49-F238E27FC236}">
                <a16:creationId xmlns:a16="http://schemas.microsoft.com/office/drawing/2014/main" id="{83DB0025-782D-0FA1-D389-D7756BD42FB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2880" y="1005840"/>
            <a:ext cx="8778240" cy="1135868"/>
          </a:xfrm>
          <a:prstGeom prst="rect">
            <a:avLst/>
          </a:prstGeom>
        </p:spPr>
      </p:pic>
      <p:sp>
        <p:nvSpPr>
          <p:cNvPr id="3" name="Content Placeholder 2">
            <a:extLst>
              <a:ext uri="{FF2B5EF4-FFF2-40B4-BE49-F238E27FC236}">
                <a16:creationId xmlns:a16="http://schemas.microsoft.com/office/drawing/2014/main" id="{DBAE07BF-4B0A-A13B-2B85-56AEC1ECBFA5}"/>
              </a:ext>
            </a:extLst>
          </p:cNvPr>
          <p:cNvSpPr>
            <a:spLocks noGrp="1"/>
          </p:cNvSpPr>
          <p:nvPr>
            <p:ph idx="1"/>
          </p:nvPr>
        </p:nvSpPr>
        <p:spPr>
          <a:xfrm>
            <a:off x="3362632" y="2233148"/>
            <a:ext cx="5324168" cy="4261959"/>
          </a:xfrm>
        </p:spPr>
        <p:txBody>
          <a:bodyPr>
            <a:noAutofit/>
          </a:bodyPr>
          <a:lstStyle/>
          <a:p>
            <a:pPr indent="-366713">
              <a:spcBef>
                <a:spcPts val="0"/>
              </a:spcBef>
              <a:spcAft>
                <a:spcPts val="1200"/>
              </a:spcAft>
            </a:pPr>
            <a:r>
              <a:rPr lang="en-US" sz="2600" dirty="0"/>
              <a:t>Enhance training and clarify protocols.</a:t>
            </a:r>
          </a:p>
          <a:p>
            <a:pPr indent="-366713">
              <a:spcBef>
                <a:spcPts val="0"/>
              </a:spcBef>
              <a:spcAft>
                <a:spcPts val="1200"/>
              </a:spcAft>
            </a:pPr>
            <a:r>
              <a:rPr lang="en-US" sz="2600" dirty="0"/>
              <a:t>Monitor and report data on the effectiveness of cleaning for high touch surfaces.</a:t>
            </a:r>
          </a:p>
          <a:p>
            <a:pPr indent="-366713">
              <a:spcBef>
                <a:spcPts val="0"/>
              </a:spcBef>
              <a:spcAft>
                <a:spcPts val="1200"/>
              </a:spcAft>
            </a:pPr>
            <a:r>
              <a:rPr lang="en-US" sz="2600" dirty="0"/>
              <a:t>Engage cleaning personnel in improvement and interventions to improve and sustain excellent environmental cleaning.</a:t>
            </a:r>
          </a:p>
        </p:txBody>
      </p:sp>
      <p:pic>
        <p:nvPicPr>
          <p:cNvPr id="28" name="Picture 27" descr="A close-up of a gloved hand cleaning a high-touch surface with a disposable wipe.">
            <a:extLst>
              <a:ext uri="{FF2B5EF4-FFF2-40B4-BE49-F238E27FC236}">
                <a16:creationId xmlns:a16="http://schemas.microsoft.com/office/drawing/2014/main" id="{2D5C3BDC-4DE5-E5DE-F9A2-EF7102543B1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4273" y="3112467"/>
            <a:ext cx="2634961" cy="175746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181D171A-3315-D5F8-38CF-9DD43FB56E0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17290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1B4F-D27C-0C95-8FAE-BA043FA119C1}"/>
              </a:ext>
            </a:extLst>
          </p:cNvPr>
          <p:cNvSpPr>
            <a:spLocks noGrp="1"/>
          </p:cNvSpPr>
          <p:nvPr>
            <p:ph type="title"/>
          </p:nvPr>
        </p:nvSpPr>
        <p:spPr/>
        <p:txBody>
          <a:bodyPr>
            <a:normAutofit fontScale="90000"/>
          </a:bodyPr>
          <a:lstStyle/>
          <a:p>
            <a:r>
              <a:rPr lang="en-US" dirty="0"/>
              <a:t>Prevent Person-Based Transmission</a:t>
            </a:r>
          </a:p>
        </p:txBody>
      </p:sp>
      <p:pic>
        <p:nvPicPr>
          <p:cNvPr id="25" name="Picture 24" descr="A graphic illustrating one of the Four Key Strategies to Take Aim and Target MRSA Infection, specifically focusing on the strategy to prevent person-based transmission.">
            <a:extLst>
              <a:ext uri="{FF2B5EF4-FFF2-40B4-BE49-F238E27FC236}">
                <a16:creationId xmlns:a16="http://schemas.microsoft.com/office/drawing/2014/main" id="{E18067E7-548B-2593-E332-388355B9897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2880" y="1005840"/>
            <a:ext cx="8778240" cy="1135868"/>
          </a:xfrm>
          <a:prstGeom prst="rect">
            <a:avLst/>
          </a:prstGeom>
        </p:spPr>
      </p:pic>
      <p:sp>
        <p:nvSpPr>
          <p:cNvPr id="3" name="Content Placeholder 2">
            <a:extLst>
              <a:ext uri="{FF2B5EF4-FFF2-40B4-BE49-F238E27FC236}">
                <a16:creationId xmlns:a16="http://schemas.microsoft.com/office/drawing/2014/main" id="{8E9F0B30-4C2C-8CF4-29A5-E250EABE9D06}"/>
              </a:ext>
            </a:extLst>
          </p:cNvPr>
          <p:cNvSpPr>
            <a:spLocks noGrp="1"/>
          </p:cNvSpPr>
          <p:nvPr>
            <p:ph idx="1"/>
          </p:nvPr>
        </p:nvSpPr>
        <p:spPr>
          <a:xfrm>
            <a:off x="678426" y="2399071"/>
            <a:ext cx="4518517" cy="4093168"/>
          </a:xfrm>
        </p:spPr>
        <p:txBody>
          <a:bodyPr vert="horz" lIns="91440" tIns="45720" rIns="91440" bIns="45720" rtlCol="0" anchor="t">
            <a:noAutofit/>
          </a:bodyPr>
          <a:lstStyle/>
          <a:p>
            <a:pPr>
              <a:spcBef>
                <a:spcPts val="0"/>
              </a:spcBef>
              <a:spcAft>
                <a:spcPts val="3500"/>
              </a:spcAft>
            </a:pPr>
            <a:r>
              <a:rPr lang="en-US" sz="3000" dirty="0"/>
              <a:t>Promote hand hygiene.</a:t>
            </a:r>
          </a:p>
          <a:p>
            <a:pPr>
              <a:spcBef>
                <a:spcPts val="0"/>
              </a:spcBef>
              <a:spcAft>
                <a:spcPts val="3500"/>
              </a:spcAft>
            </a:pPr>
            <a:r>
              <a:rPr lang="en-US" sz="3000" dirty="0"/>
              <a:t>Use personal protective equipment (PPE).</a:t>
            </a:r>
            <a:endParaRPr lang="en-US" sz="3000" dirty="0">
              <a:cs typeface="Calibri" panose="020F0502020204030204"/>
            </a:endParaRPr>
          </a:p>
          <a:p>
            <a:pPr>
              <a:spcBef>
                <a:spcPts val="0"/>
              </a:spcBef>
              <a:spcAft>
                <a:spcPts val="3500"/>
              </a:spcAft>
            </a:pPr>
            <a:r>
              <a:rPr lang="en-US" sz="3000" dirty="0"/>
              <a:t>Promote adherence to standard precautions and isolation precautions.</a:t>
            </a:r>
            <a:endParaRPr lang="en-US" sz="3000" dirty="0">
              <a:cs typeface="Calibri"/>
            </a:endParaRPr>
          </a:p>
        </p:txBody>
      </p:sp>
      <p:pic>
        <p:nvPicPr>
          <p:cNvPr id="26" name="Picture 4" descr="A close-up of a person washing their hands against a color background.">
            <a:extLst>
              <a:ext uri="{FF2B5EF4-FFF2-40B4-BE49-F238E27FC236}">
                <a16:creationId xmlns:a16="http://schemas.microsoft.com/office/drawing/2014/main" id="{78C558DB-0C76-D10A-7011-CB29C2D528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5301804" y="2204591"/>
            <a:ext cx="1842210" cy="12281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4" descr="A healthcare professional donning or putting on personal protective equipment.">
            <a:extLst>
              <a:ext uri="{FF2B5EF4-FFF2-40B4-BE49-F238E27FC236}">
                <a16:creationId xmlns:a16="http://schemas.microsoft.com/office/drawing/2014/main" id="{F883A3F5-45C1-1374-BA2E-72F9982BFC8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6844589" y="3612290"/>
            <a:ext cx="1842211" cy="12287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8" descr="A patient room in a hospital equipped with isolation precautions.">
            <a:extLst>
              <a:ext uri="{FF2B5EF4-FFF2-40B4-BE49-F238E27FC236}">
                <a16:creationId xmlns:a16="http://schemas.microsoft.com/office/drawing/2014/main" id="{4964867B-61DE-6D3E-6810-4D0C0D85DEAC}"/>
              </a:ext>
            </a:extLst>
          </p:cNvPr>
          <p:cNvPicPr preferRelativeResize="0">
            <a:picLocks/>
          </p:cNvPicPr>
          <p:nvPr/>
        </p:nvPicPr>
        <p:blipFill>
          <a:blip r:embed="rId5" cstate="hqprint">
            <a:extLst>
              <a:ext uri="{28A0092B-C50C-407E-A947-70E740481C1C}">
                <a14:useLocalDpi xmlns:a14="http://schemas.microsoft.com/office/drawing/2010/main"/>
              </a:ext>
            </a:extLst>
          </a:blip>
          <a:stretch>
            <a:fillRect/>
          </a:stretch>
        </p:blipFill>
        <p:spPr>
          <a:xfrm>
            <a:off x="5303520" y="5020056"/>
            <a:ext cx="1847088" cy="122529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2F0C65D-9D44-3229-9C42-7023473D37A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55381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CAD7-1391-6BEC-9E34-12C84CFB3015}"/>
              </a:ext>
            </a:extLst>
          </p:cNvPr>
          <p:cNvSpPr>
            <a:spLocks noGrp="1"/>
          </p:cNvSpPr>
          <p:nvPr>
            <p:ph type="title"/>
          </p:nvPr>
        </p:nvSpPr>
        <p:spPr>
          <a:xfrm>
            <a:off x="457200" y="-9144"/>
            <a:ext cx="8229600" cy="914400"/>
          </a:xfrm>
        </p:spPr>
        <p:txBody>
          <a:bodyPr>
            <a:noAutofit/>
          </a:bodyPr>
          <a:lstStyle/>
          <a:p>
            <a:r>
              <a:rPr lang="en-US" sz="3200" dirty="0"/>
              <a:t>Prevent Device- and Procedure-Related Infections</a:t>
            </a:r>
          </a:p>
        </p:txBody>
      </p:sp>
      <p:pic>
        <p:nvPicPr>
          <p:cNvPr id="25" name="Picture 24" descr="A graphic illustrating one of the Four Key Strategies to Take Aim and Target MRSA Infection, specifically focusing on the strategy to prevent device or procedure infections.">
            <a:extLst>
              <a:ext uri="{FF2B5EF4-FFF2-40B4-BE49-F238E27FC236}">
                <a16:creationId xmlns:a16="http://schemas.microsoft.com/office/drawing/2014/main" id="{8D5AE741-CEA2-3716-BAD1-BD39D2CF2B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2880" y="1005840"/>
            <a:ext cx="8778240" cy="1135868"/>
          </a:xfrm>
          <a:prstGeom prst="rect">
            <a:avLst/>
          </a:prstGeom>
        </p:spPr>
      </p:pic>
      <p:sp>
        <p:nvSpPr>
          <p:cNvPr id="3" name="Content Placeholder 2">
            <a:extLst>
              <a:ext uri="{FF2B5EF4-FFF2-40B4-BE49-F238E27FC236}">
                <a16:creationId xmlns:a16="http://schemas.microsoft.com/office/drawing/2014/main" id="{8FA31B12-CAE7-8674-0EAC-B890758E2650}"/>
              </a:ext>
            </a:extLst>
          </p:cNvPr>
          <p:cNvSpPr>
            <a:spLocks noGrp="1"/>
          </p:cNvSpPr>
          <p:nvPr>
            <p:ph idx="1"/>
          </p:nvPr>
        </p:nvSpPr>
        <p:spPr>
          <a:xfrm>
            <a:off x="457201" y="2245161"/>
            <a:ext cx="5317958" cy="3944496"/>
          </a:xfrm>
        </p:spPr>
        <p:txBody>
          <a:bodyPr vert="horz" wrap="square" lIns="91440" tIns="45720" rIns="91440" bIns="45720" rtlCol="0" anchor="t">
            <a:noAutofit/>
          </a:bodyPr>
          <a:lstStyle/>
          <a:p>
            <a:pPr>
              <a:spcBef>
                <a:spcPts val="0"/>
              </a:spcBef>
              <a:spcAft>
                <a:spcPts val="2400"/>
              </a:spcAft>
            </a:pPr>
            <a:r>
              <a:rPr lang="en-US" sz="2400" dirty="0"/>
              <a:t>Evidence-based interventions should be used to prevent device- and procedure-related infections that are often caused by MRSA.</a:t>
            </a:r>
            <a:endParaRPr lang="en-US" sz="2400" dirty="0">
              <a:ea typeface="Calibri"/>
              <a:cs typeface="Calibri"/>
            </a:endParaRPr>
          </a:p>
          <a:p>
            <a:pPr>
              <a:spcBef>
                <a:spcPts val="0"/>
              </a:spcBef>
              <a:spcAft>
                <a:spcPts val="2400"/>
              </a:spcAft>
            </a:pPr>
            <a:r>
              <a:rPr lang="en-US" sz="2400" dirty="0">
                <a:solidFill>
                  <a:srgbClr val="000000"/>
                </a:solidFill>
                <a:ea typeface="Calibri"/>
                <a:cs typeface="Calibri"/>
              </a:rPr>
              <a:t>Common, preventable device- and procedure-related infections include </a:t>
            </a:r>
            <a:r>
              <a:rPr lang="en-US" sz="2400" dirty="0">
                <a:solidFill>
                  <a:srgbClr val="000000"/>
                </a:solidFill>
                <a:ea typeface="+mn-lt"/>
                <a:cs typeface="+mn-lt"/>
              </a:rPr>
              <a:t>central-line-associated bloodstream infection (CLABSI) and ventilator-associated pneumonia (VAP). </a:t>
            </a:r>
            <a:endParaRPr lang="en-US" sz="2400" dirty="0">
              <a:solidFill>
                <a:srgbClr val="000000"/>
              </a:solidFill>
              <a:ea typeface="Calibri"/>
              <a:cs typeface="Calibri"/>
            </a:endParaRPr>
          </a:p>
        </p:txBody>
      </p:sp>
      <p:pic>
        <p:nvPicPr>
          <p:cNvPr id="32" name="Picture 31" descr="Plastic tubes and syringe for central venous catheter insertion.">
            <a:extLst>
              <a:ext uri="{FF2B5EF4-FFF2-40B4-BE49-F238E27FC236}">
                <a16:creationId xmlns:a16="http://schemas.microsoft.com/office/drawing/2014/main" id="{C5F48D0C-F00F-2421-6138-EDC00DC4793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054642" y="2441527"/>
            <a:ext cx="2286000" cy="1525805"/>
          </a:xfrm>
          <a:prstGeom prst="rect">
            <a:avLst/>
          </a:prstGeom>
          <a:effectLst>
            <a:outerShdw blurRad="50800" dist="38100" dir="2700000" algn="tl" rotWithShape="0">
              <a:prstClr val="black">
                <a:alpha val="40000"/>
              </a:prstClr>
            </a:outerShdw>
          </a:effectLst>
        </p:spPr>
      </p:pic>
      <p:pic>
        <p:nvPicPr>
          <p:cNvPr id="28" name="Picture 27" descr="A group of mechanical ventilators in a hospital.">
            <a:extLst>
              <a:ext uri="{FF2B5EF4-FFF2-40B4-BE49-F238E27FC236}">
                <a16:creationId xmlns:a16="http://schemas.microsoft.com/office/drawing/2014/main" id="{2642059D-2281-E3DC-DF44-B18F2E3A755C}"/>
              </a:ext>
            </a:extLst>
          </p:cNvPr>
          <p:cNvPicPr preferRelativeResize="0">
            <a:picLocks/>
          </p:cNvPicPr>
          <p:nvPr/>
        </p:nvPicPr>
        <p:blipFill>
          <a:blip r:embed="rId4" cstate="hqprint">
            <a:extLst>
              <a:ext uri="{28A0092B-C50C-407E-A947-70E740481C1C}">
                <a14:useLocalDpi xmlns:a14="http://schemas.microsoft.com/office/drawing/2010/main"/>
              </a:ext>
            </a:extLst>
          </a:blip>
          <a:stretch>
            <a:fillRect/>
          </a:stretch>
        </p:blipFill>
        <p:spPr>
          <a:xfrm>
            <a:off x="6053328" y="4361128"/>
            <a:ext cx="2286000" cy="152704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DE924ED-C836-4631-19E8-56A148D121A0}"/>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06955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AB1B-E220-E26E-DE04-2192B2428684}"/>
              </a:ext>
            </a:extLst>
          </p:cNvPr>
          <p:cNvSpPr>
            <a:spLocks noGrp="1"/>
          </p:cNvSpPr>
          <p:nvPr>
            <p:ph type="title"/>
          </p:nvPr>
        </p:nvSpPr>
        <p:spPr/>
        <p:txBody>
          <a:bodyPr/>
          <a:lstStyle/>
          <a:p>
            <a:r>
              <a:rPr lang="en-US" dirty="0"/>
              <a:t>Fundamental Best Practices</a:t>
            </a:r>
          </a:p>
        </p:txBody>
      </p:sp>
      <p:pic>
        <p:nvPicPr>
          <p:cNvPr id="28" name="Picture 27" descr="A graphic focusing on the fundamental best practices to take aim and target MRSA infection.">
            <a:extLst>
              <a:ext uri="{FF2B5EF4-FFF2-40B4-BE49-F238E27FC236}">
                <a16:creationId xmlns:a16="http://schemas.microsoft.com/office/drawing/2014/main" id="{347B3994-8A36-0D9A-05DC-7AA753840161}"/>
              </a:ext>
            </a:extLst>
          </p:cNvPr>
          <p:cNvPicPr preferRelativeResize="0">
            <a:picLocks/>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3856"/>
          </a:xfrm>
          <a:prstGeom prst="rect">
            <a:avLst/>
          </a:prstGeom>
        </p:spPr>
      </p:pic>
      <p:sp>
        <p:nvSpPr>
          <p:cNvPr id="4" name="Text Placeholder 3">
            <a:extLst>
              <a:ext uri="{FF2B5EF4-FFF2-40B4-BE49-F238E27FC236}">
                <a16:creationId xmlns:a16="http://schemas.microsoft.com/office/drawing/2014/main" id="{9B51DAB8-C570-5192-EBAB-179C35D2F91E}"/>
              </a:ext>
            </a:extLst>
          </p:cNvPr>
          <p:cNvSpPr>
            <a:spLocks noGrp="1"/>
          </p:cNvSpPr>
          <p:nvPr>
            <p:ph type="body" sz="quarter" idx="11"/>
          </p:nvPr>
        </p:nvSpPr>
        <p:spPr>
          <a:xfrm>
            <a:off x="457200" y="2256506"/>
            <a:ext cx="4789981" cy="2881070"/>
          </a:xfrm>
        </p:spPr>
        <p:txBody>
          <a:bodyPr>
            <a:normAutofit fontScale="70000" lnSpcReduction="20000"/>
          </a:bodyPr>
          <a:lstStyle/>
          <a:p>
            <a:pPr marL="339725" indent="-339725">
              <a:lnSpc>
                <a:spcPct val="120000"/>
              </a:lnSpc>
            </a:pPr>
            <a:r>
              <a:rPr lang="en-US" sz="2800" b="1" dirty="0"/>
              <a:t>Antibiotic Stewardship</a:t>
            </a:r>
          </a:p>
          <a:p>
            <a:pPr marL="509588" lvl="1" indent="-220663">
              <a:lnSpc>
                <a:spcPct val="120000"/>
              </a:lnSpc>
            </a:pPr>
            <a:r>
              <a:rPr lang="en-US" sz="2600" dirty="0"/>
              <a:t>Reducing unnecessary antibiotic use</a:t>
            </a:r>
          </a:p>
          <a:p>
            <a:pPr marL="509588" lvl="1" indent="-220663">
              <a:lnSpc>
                <a:spcPct val="120000"/>
              </a:lnSpc>
            </a:pPr>
            <a:r>
              <a:rPr lang="en-US" sz="2600" dirty="0"/>
              <a:t>Combating the emergence of resistant strains</a:t>
            </a:r>
          </a:p>
          <a:p>
            <a:pPr marL="339725" indent="-339725">
              <a:lnSpc>
                <a:spcPct val="120000"/>
              </a:lnSpc>
            </a:pPr>
            <a:r>
              <a:rPr lang="en-US" sz="2800" b="1" dirty="0"/>
              <a:t>Blood Culture Stewardship: </a:t>
            </a:r>
          </a:p>
          <a:p>
            <a:pPr marL="509588" lvl="1" indent="-215900">
              <a:lnSpc>
                <a:spcPct val="120000"/>
              </a:lnSpc>
            </a:pPr>
            <a:r>
              <a:rPr lang="en-US" sz="2600" dirty="0"/>
              <a:t>Optimizing use of blood culture testing </a:t>
            </a:r>
          </a:p>
          <a:p>
            <a:pPr marL="509588" lvl="1" indent="-215900">
              <a:lnSpc>
                <a:spcPct val="120000"/>
              </a:lnSpc>
            </a:pPr>
            <a:r>
              <a:rPr lang="en-US" sz="2600" dirty="0"/>
              <a:t>Improving blood culture collection practices to minimize contamination</a:t>
            </a:r>
          </a:p>
        </p:txBody>
      </p:sp>
      <p:sp>
        <p:nvSpPr>
          <p:cNvPr id="3" name="Content Placeholder 2">
            <a:extLst>
              <a:ext uri="{FF2B5EF4-FFF2-40B4-BE49-F238E27FC236}">
                <a16:creationId xmlns:a16="http://schemas.microsoft.com/office/drawing/2014/main" id="{069DC528-1443-6B73-4973-D251B7B8467F}"/>
              </a:ext>
            </a:extLst>
          </p:cNvPr>
          <p:cNvSpPr>
            <a:spLocks noGrp="1"/>
          </p:cNvSpPr>
          <p:nvPr>
            <p:ph idx="1"/>
          </p:nvPr>
        </p:nvSpPr>
        <p:spPr>
          <a:xfrm>
            <a:off x="457200" y="5024063"/>
            <a:ext cx="8229600" cy="1664228"/>
          </a:xfrm>
        </p:spPr>
        <p:txBody>
          <a:bodyPr vert="horz" lIns="91440" tIns="45720" rIns="91440" bIns="45720" rtlCol="0" anchor="t">
            <a:normAutofit/>
          </a:bodyPr>
          <a:lstStyle/>
          <a:p>
            <a:pPr marL="339725" indent="-339725"/>
            <a:r>
              <a:rPr lang="en-US" sz="2000" dirty="0"/>
              <a:t>These practices don’t fit into the four key strategic areas. </a:t>
            </a:r>
            <a:endParaRPr lang="en-US" dirty="0"/>
          </a:p>
          <a:p>
            <a:pPr marL="339725" indent="-339725"/>
            <a:r>
              <a:rPr lang="en-US" sz="2000" dirty="0"/>
              <a:t>They promote diagnostic accuracy and preserve the effectiveness of antibiotic treatments. They are crucial for MRSA prevention.</a:t>
            </a:r>
            <a:endParaRPr lang="en-US" dirty="0">
              <a:cs typeface="Calibri"/>
            </a:endParaRPr>
          </a:p>
        </p:txBody>
      </p:sp>
      <p:pic>
        <p:nvPicPr>
          <p:cNvPr id="32" name="Picture 31" descr="A magnifying glass placed over antibiotic tablets.">
            <a:extLst>
              <a:ext uri="{FF2B5EF4-FFF2-40B4-BE49-F238E27FC236}">
                <a16:creationId xmlns:a16="http://schemas.microsoft.com/office/drawing/2014/main" id="{4D3829F3-73F9-2050-16DB-916B87F8530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178830" y="2227170"/>
            <a:ext cx="1679541" cy="2150145"/>
          </a:xfrm>
          <a:prstGeom prst="rect">
            <a:avLst/>
          </a:prstGeom>
          <a:effectLst>
            <a:outerShdw blurRad="50800" dist="38100" dir="2700000" algn="tl" rotWithShape="0">
              <a:prstClr val="black">
                <a:alpha val="40000"/>
              </a:prstClr>
            </a:outerShdw>
          </a:effectLst>
        </p:spPr>
      </p:pic>
      <p:pic>
        <p:nvPicPr>
          <p:cNvPr id="34" name="Picture 33" descr="Syringes and vials for blood culture collection.">
            <a:extLst>
              <a:ext uri="{FF2B5EF4-FFF2-40B4-BE49-F238E27FC236}">
                <a16:creationId xmlns:a16="http://schemas.microsoft.com/office/drawing/2014/main" id="{1300B695-16E8-ACC7-A9F0-373DB797AD8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974021" y="2672617"/>
            <a:ext cx="1679541" cy="215014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093EE42E-D97B-DB50-6765-6C662CAF189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44764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85F3-526A-6713-5E61-618CBDFFFE39}"/>
              </a:ext>
            </a:extLst>
          </p:cNvPr>
          <p:cNvSpPr>
            <a:spLocks noGrp="1"/>
          </p:cNvSpPr>
          <p:nvPr>
            <p:ph type="title"/>
          </p:nvPr>
        </p:nvSpPr>
        <p:spPr/>
        <p:txBody>
          <a:bodyPr>
            <a:noAutofit/>
          </a:bodyPr>
          <a:lstStyle/>
          <a:p>
            <a:r>
              <a:rPr lang="en-US" sz="3200" b="1" dirty="0">
                <a:latin typeface="Calibri" panose="020F0502020204030204"/>
                <a:ea typeface="+mn-ea"/>
                <a:cs typeface="+mn-cs"/>
              </a:rPr>
              <a:t>Key Strategies: Take Aim and Target MRSA Infection</a:t>
            </a:r>
            <a:endParaRPr lang="en-US" sz="3200" dirty="0"/>
          </a:p>
        </p:txBody>
      </p:sp>
      <p:pic>
        <p:nvPicPr>
          <p:cNvPr id="25" name="Content Placeholder 24" descr="A graphic of the Four Key Strategies to Take Aim and Target MRSA Infection. The Four Key Strategies include the following: decolonize patients, decontaminate the environment, prevent person-based transmission, and prevent device and procedure infections.">
            <a:extLst>
              <a:ext uri="{FF2B5EF4-FFF2-40B4-BE49-F238E27FC236}">
                <a16:creationId xmlns:a16="http://schemas.microsoft.com/office/drawing/2014/main" id="{1092C521-13B1-3356-2373-CA7021D56B03}"/>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rcRect/>
          <a:stretch/>
        </p:blipFill>
        <p:spPr>
          <a:xfrm>
            <a:off x="229256" y="1334347"/>
            <a:ext cx="8807406" cy="4736994"/>
          </a:xfrm>
          <a:prstGeom prst="rect">
            <a:avLst/>
          </a:prstGeom>
        </p:spPr>
      </p:pic>
      <p:sp>
        <p:nvSpPr>
          <p:cNvPr id="24" name="Slide Number Placeholder 23">
            <a:extLst>
              <a:ext uri="{FF2B5EF4-FFF2-40B4-BE49-F238E27FC236}">
                <a16:creationId xmlns:a16="http://schemas.microsoft.com/office/drawing/2014/main" id="{3979BD8D-9A66-F582-DB3D-633DF436914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75421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C3D2-BF46-690A-9EB7-32D1652B8CD6}"/>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016A47DA-186F-453A-3215-02963485EB5E}"/>
              </a:ext>
            </a:extLst>
          </p:cNvPr>
          <p:cNvSpPr>
            <a:spLocks noGrp="1"/>
          </p:cNvSpPr>
          <p:nvPr>
            <p:ph idx="1"/>
          </p:nvPr>
        </p:nvSpPr>
        <p:spPr/>
        <p:txBody>
          <a:bodyPr vert="horz" lIns="91440" tIns="45720" rIns="91440" bIns="45720" rtlCol="0" anchor="t">
            <a:normAutofit fontScale="55000" lnSpcReduction="20000"/>
          </a:bodyPr>
          <a:lstStyle/>
          <a:p>
            <a:pPr>
              <a:lnSpc>
                <a:spcPct val="120000"/>
              </a:lnSpc>
              <a:spcBef>
                <a:spcPts val="1200"/>
              </a:spcBef>
            </a:pPr>
            <a:r>
              <a:rPr lang="en-US" sz="4000" dirty="0"/>
              <a:t>MRSA is associated with many adverse outcomes, but key strategies can prevent transmission and infection.</a:t>
            </a:r>
          </a:p>
          <a:p>
            <a:pPr>
              <a:lnSpc>
                <a:spcPct val="120000"/>
              </a:lnSpc>
              <a:spcBef>
                <a:spcPts val="1200"/>
              </a:spcBef>
            </a:pPr>
            <a:r>
              <a:rPr lang="en-US" sz="4000" dirty="0"/>
              <a:t>Sources of MRSA transmission can include people and high-touch surfaces.</a:t>
            </a:r>
          </a:p>
          <a:p>
            <a:pPr>
              <a:lnSpc>
                <a:spcPct val="120000"/>
              </a:lnSpc>
              <a:spcBef>
                <a:spcPts val="1200"/>
              </a:spcBef>
            </a:pPr>
            <a:r>
              <a:rPr lang="en-US" sz="4000" dirty="0"/>
              <a:t>MRSA can be targeted through cleaning, disinfection, decolonization, proper hygiene, and PPE.</a:t>
            </a:r>
          </a:p>
          <a:p>
            <a:pPr>
              <a:lnSpc>
                <a:spcPct val="120000"/>
              </a:lnSpc>
              <a:spcBef>
                <a:spcPts val="1200"/>
              </a:spcBef>
            </a:pPr>
            <a:r>
              <a:rPr lang="en-US" sz="4000" dirty="0"/>
              <a:t>The four key strategies to target MRSA include: </a:t>
            </a:r>
          </a:p>
          <a:p>
            <a:pPr lvl="1">
              <a:lnSpc>
                <a:spcPct val="120000"/>
              </a:lnSpc>
              <a:spcBef>
                <a:spcPts val="800"/>
              </a:spcBef>
            </a:pPr>
            <a:r>
              <a:rPr lang="en-US" sz="3600" dirty="0"/>
              <a:t>Decolonization of patients</a:t>
            </a:r>
          </a:p>
          <a:p>
            <a:pPr lvl="1">
              <a:lnSpc>
                <a:spcPct val="120000"/>
              </a:lnSpc>
              <a:spcBef>
                <a:spcPts val="800"/>
              </a:spcBef>
            </a:pPr>
            <a:r>
              <a:rPr lang="en-US" sz="3600" dirty="0"/>
              <a:t>Decontamination of patients</a:t>
            </a:r>
          </a:p>
          <a:p>
            <a:pPr lvl="1">
              <a:lnSpc>
                <a:spcPct val="120000"/>
              </a:lnSpc>
              <a:spcBef>
                <a:spcPts val="800"/>
              </a:spcBef>
            </a:pPr>
            <a:r>
              <a:rPr lang="en-US" sz="3600" dirty="0"/>
              <a:t>Prevention of person-based transmission</a:t>
            </a:r>
          </a:p>
          <a:p>
            <a:pPr lvl="1">
              <a:lnSpc>
                <a:spcPct val="120000"/>
              </a:lnSpc>
              <a:spcBef>
                <a:spcPts val="800"/>
              </a:spcBef>
            </a:pPr>
            <a:r>
              <a:rPr lang="en-US" sz="3600" dirty="0"/>
              <a:t>Prevention of device- and procedure-related infection</a:t>
            </a:r>
          </a:p>
        </p:txBody>
      </p:sp>
      <p:sp>
        <p:nvSpPr>
          <p:cNvPr id="24" name="Slide Number Placeholder 23">
            <a:extLst>
              <a:ext uri="{FF2B5EF4-FFF2-40B4-BE49-F238E27FC236}">
                <a16:creationId xmlns:a16="http://schemas.microsoft.com/office/drawing/2014/main" id="{2156B0B9-B8F8-9FBB-A795-C5E3E9EB1C8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00276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dirty="0"/>
              <a:t>MRSA Is a Serious Threat</a:t>
            </a:r>
            <a:r>
              <a:rPr lang="en-US" baseline="30000" dirty="0"/>
              <a:t>1-3</a:t>
            </a:r>
            <a:endParaRPr lang="en-US" dirty="0"/>
          </a:p>
        </p:txBody>
      </p:sp>
      <p:pic>
        <p:nvPicPr>
          <p:cNvPr id="7" name="Picture 6" descr="A diagram depicting the impact of Staphylococcus aureus infections. Both methicillin-susceptible S. aureus (MSSA) and methicillin-resistant S. aureus (MRSA) infections are associated with adverse outcomes—including prolonged length of hospital stay, increased health care costs, and increased morbidity and mortality. ">
            <a:extLst>
              <a:ext uri="{FF2B5EF4-FFF2-40B4-BE49-F238E27FC236}">
                <a16:creationId xmlns:a16="http://schemas.microsoft.com/office/drawing/2014/main" id="{ED637EB3-A373-B780-DE04-0FB8FFADFED3}"/>
              </a:ext>
            </a:extLst>
          </p:cNvPr>
          <p:cNvPicPr>
            <a:picLocks noChangeAspect="1"/>
          </p:cNvPicPr>
          <p:nvPr/>
        </p:nvPicPr>
        <p:blipFill>
          <a:blip r:embed="rId3"/>
          <a:stretch>
            <a:fillRect/>
          </a:stretch>
        </p:blipFill>
        <p:spPr>
          <a:xfrm>
            <a:off x="350479" y="1304639"/>
            <a:ext cx="8443042" cy="3169951"/>
          </a:xfrm>
          <a:prstGeom prst="rect">
            <a:avLst/>
          </a:prstGeom>
        </p:spPr>
      </p:pic>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4864830"/>
            <a:ext cx="8229600" cy="1627410"/>
          </a:xfrm>
        </p:spPr>
        <p:txBody>
          <a:bodyPr>
            <a:normAutofit fontScale="77500" lnSpcReduction="20000"/>
          </a:bodyPr>
          <a:lstStyle/>
          <a:p>
            <a:pPr marL="0" indent="0" algn="ctr" defTabSz="914400">
              <a:lnSpc>
                <a:spcPct val="120000"/>
              </a:lnSpc>
              <a:spcBef>
                <a:spcPts val="0"/>
              </a:spcBef>
              <a:buNone/>
            </a:pPr>
            <a:r>
              <a:rPr lang="en-US" sz="3200" dirty="0"/>
              <a:t>MRSA affects people in both community settings and healthcare facilities, but most of the morbidity and mortality occurs in </a:t>
            </a:r>
            <a:r>
              <a:rPr lang="en-US" sz="3200" b="1" dirty="0"/>
              <a:t>critically and chronically ill patients</a:t>
            </a:r>
            <a:r>
              <a:rPr lang="en-US" sz="3200" dirty="0"/>
              <a:t>.</a:t>
            </a:r>
            <a:r>
              <a:rPr lang="en-US" sz="3200" baseline="30000" dirty="0"/>
              <a:t>1-4</a:t>
            </a:r>
            <a:endParaRPr lang="en-US" sz="3200" dirty="0"/>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a:t>
            </a:fld>
            <a:endParaRPr lang="en-US" dirty="0"/>
          </a:p>
        </p:txBody>
      </p:sp>
    </p:spTree>
    <p:extLst>
      <p:ext uri="{BB962C8B-B14F-4D97-AF65-F5344CB8AC3E}">
        <p14:creationId xmlns:p14="http://schemas.microsoft.com/office/powerpoint/2010/main" val="3571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a:xfrm>
            <a:off x="457200" y="0"/>
            <a:ext cx="8229600" cy="914400"/>
          </a:xfrm>
        </p:spPr>
        <p:txBody>
          <a:bodyPr/>
          <a:lstStyle/>
          <a:p>
            <a:r>
              <a:rPr lang="en-US" dirty="0"/>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a:xfrm>
            <a:off x="457200" y="1097279"/>
            <a:ext cx="8229600" cy="5212080"/>
          </a:xfrm>
        </p:spPr>
        <p:txBody>
          <a:bodyPr vert="horz" lIns="91440" tIns="45720" rIns="91440" bIns="45720" rtlCol="0" anchor="t">
            <a:normAutofit/>
          </a:bodyPr>
          <a:lstStyle/>
          <a:p>
            <a:pPr>
              <a:spcBef>
                <a:spcPts val="18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30</a:t>
            </a:fld>
            <a:endParaRPr lang="en-US" dirty="0"/>
          </a:p>
        </p:txBody>
      </p:sp>
    </p:spTree>
    <p:extLst>
      <p:ext uri="{BB962C8B-B14F-4D97-AF65-F5344CB8AC3E}">
        <p14:creationId xmlns:p14="http://schemas.microsoft.com/office/powerpoint/2010/main" val="2175414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6F6B-A583-7758-1C91-3A7D7CB6554B}"/>
              </a:ext>
            </a:extLst>
          </p:cNvPr>
          <p:cNvSpPr>
            <a:spLocks noGrp="1"/>
          </p:cNvSpPr>
          <p:nvPr>
            <p:ph type="title"/>
          </p:nvPr>
        </p:nvSpPr>
        <p:spPr>
          <a:xfrm>
            <a:off x="457200" y="0"/>
            <a:ext cx="8229600" cy="914400"/>
          </a:xfrm>
        </p:spPr>
        <p:txBody>
          <a:bodyPr/>
          <a:lstStyle/>
          <a:p>
            <a:r>
              <a:rPr lang="en-US" dirty="0"/>
              <a:t>Reference List—1</a:t>
            </a:r>
          </a:p>
        </p:txBody>
      </p:sp>
      <p:sp>
        <p:nvSpPr>
          <p:cNvPr id="3" name="Content Placeholder 2">
            <a:extLst>
              <a:ext uri="{FF2B5EF4-FFF2-40B4-BE49-F238E27FC236}">
                <a16:creationId xmlns:a16="http://schemas.microsoft.com/office/drawing/2014/main" id="{994110E4-F3FF-1882-10F7-8F1792CBB353}"/>
              </a:ext>
            </a:extLst>
          </p:cNvPr>
          <p:cNvSpPr>
            <a:spLocks noGrp="1"/>
          </p:cNvSpPr>
          <p:nvPr>
            <p:ph idx="1"/>
          </p:nvPr>
        </p:nvSpPr>
        <p:spPr>
          <a:xfrm>
            <a:off x="457200" y="1097279"/>
            <a:ext cx="8229600" cy="5212080"/>
          </a:xfrm>
        </p:spPr>
        <p:txBody>
          <a:bodyPr vert="horz" lIns="91440" tIns="45720" rIns="91440" bIns="45720" rtlCol="0">
            <a:normAutofit/>
          </a:bodyPr>
          <a:lstStyle/>
          <a:p>
            <a:pPr>
              <a:spcBef>
                <a:spcPts val="1200"/>
              </a:spcBef>
              <a:buFont typeface="+mj-lt"/>
              <a:buAutoNum type="arabicPeriod"/>
            </a:pPr>
            <a:r>
              <a:rPr lang="en-US" sz="1600" dirty="0"/>
              <a:t>Schmidt A, Bénard S, Cyr S. Hospital cost of Staphylococcal infection after cardiothoracic or orthopedic operations in France: A retrospective database analysis. Surg Infect (</a:t>
            </a:r>
            <a:r>
              <a:rPr lang="en-US" sz="1600" dirty="0" err="1"/>
              <a:t>Larchmt</a:t>
            </a:r>
            <a:r>
              <a:rPr lang="en-US" sz="1600" dirty="0"/>
              <a:t>). 2015 Aug;16(4):428-35. PMID: 26207403.</a:t>
            </a:r>
          </a:p>
          <a:p>
            <a:pPr>
              <a:spcBef>
                <a:spcPts val="1200"/>
              </a:spcBef>
              <a:buFont typeface="+mj-lt"/>
              <a:buAutoNum type="arabicPeriod"/>
            </a:pPr>
            <a:r>
              <a:rPr lang="en-US" sz="1600" dirty="0"/>
              <a:t>Anderson DJ, Kaye KS, Chen LF, et al. Clinical and financial outcomes due to methicillin resistant </a:t>
            </a:r>
            <a:r>
              <a:rPr lang="en-US" sz="1600" i="1" dirty="0"/>
              <a:t>Staphylococcus aureus </a:t>
            </a:r>
            <a:r>
              <a:rPr lang="en-US" sz="1600" dirty="0"/>
              <a:t>surgical site infection: a multi-center matched outcomes study. </a:t>
            </a:r>
            <a:r>
              <a:rPr lang="en-US" sz="1600" dirty="0" err="1"/>
              <a:t>PLoS</a:t>
            </a:r>
            <a:r>
              <a:rPr lang="en-US" sz="1600" dirty="0"/>
              <a:t> One. 2009 Dec 15;4(12):e8305. PMID: 20016850.</a:t>
            </a:r>
          </a:p>
          <a:p>
            <a:pPr>
              <a:spcBef>
                <a:spcPts val="1200"/>
              </a:spcBef>
              <a:buFont typeface="+mj-lt"/>
              <a:buAutoNum type="arabicPeriod"/>
            </a:pPr>
            <a:r>
              <a:rPr lang="en-US" sz="1600" dirty="0"/>
              <a:t>McGarry SA, Engemann JJ, Schmader K, et al. Surgical-site infection due to </a:t>
            </a:r>
            <a:r>
              <a:rPr lang="en-US" sz="1600" i="1" dirty="0"/>
              <a:t>Staphylococcus aureus</a:t>
            </a:r>
            <a:r>
              <a:rPr lang="en-US" sz="1600" dirty="0"/>
              <a:t> among elderly patients: mortality, duration of hospitalization, and cost. Infect Control Hosp Epidemiol. 2004 Jun;25(6):461-7. PMID: 15242192.</a:t>
            </a:r>
          </a:p>
          <a:p>
            <a:pPr>
              <a:spcBef>
                <a:spcPts val="1200"/>
              </a:spcBef>
              <a:buFont typeface="+mj-lt"/>
              <a:buAutoNum type="arabicPeriod"/>
            </a:pPr>
            <a:r>
              <a:rPr lang="en-US" sz="1600" dirty="0"/>
              <a:t>Klein E, Smith DL, Laxminarayan R. Hospitalizations and deaths caused by methicillin-resistant </a:t>
            </a:r>
            <a:r>
              <a:rPr lang="en-US" sz="1600" i="1" dirty="0"/>
              <a:t>Staphylococcus aureus</a:t>
            </a:r>
            <a:r>
              <a:rPr lang="en-US" sz="1600" dirty="0"/>
              <a:t>, United States, 1999-2005. Emerg Infect Dis. 2007 Dec;13(12):1840-6. PMID: 18258033.</a:t>
            </a:r>
          </a:p>
          <a:p>
            <a:pPr>
              <a:spcBef>
                <a:spcPts val="1200"/>
              </a:spcBef>
              <a:buFont typeface="+mj-lt"/>
              <a:buAutoNum type="arabicPeriod"/>
            </a:pPr>
            <a:r>
              <a:rPr lang="en-US" sz="1600" dirty="0"/>
              <a:t>Centers for Disease Control and Prevention (CDC). Antibiotic Resistance Threats in the United States, 2019. Atlanta, GA: U.S. Department of Health and Human Services, CDC; 2019. </a:t>
            </a:r>
            <a:r>
              <a:rPr lang="en-US" sz="1600" dirty="0">
                <a:hlinkClick r:id="rId2"/>
              </a:rPr>
              <a:t>https://www.cdc.gov/antimicrobial-resistance/media/pdfs/2019-ar-threats-report-508.pdf</a:t>
            </a:r>
            <a:r>
              <a:rPr lang="en-US" sz="1600" dirty="0"/>
              <a:t>. Accessed July 23, 2024.</a:t>
            </a:r>
          </a:p>
        </p:txBody>
      </p:sp>
      <p:sp>
        <p:nvSpPr>
          <p:cNvPr id="24" name="Slide Number Placeholder 23">
            <a:extLst>
              <a:ext uri="{FF2B5EF4-FFF2-40B4-BE49-F238E27FC236}">
                <a16:creationId xmlns:a16="http://schemas.microsoft.com/office/drawing/2014/main" id="{2D497B60-E393-64B3-4007-4667F3266A0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31</a:t>
            </a:fld>
            <a:endParaRPr lang="en-US" dirty="0"/>
          </a:p>
        </p:txBody>
      </p:sp>
    </p:spTree>
    <p:extLst>
      <p:ext uri="{BB962C8B-B14F-4D97-AF65-F5344CB8AC3E}">
        <p14:creationId xmlns:p14="http://schemas.microsoft.com/office/powerpoint/2010/main" val="27943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E19B-F638-353C-D25C-0C498C066D2C}"/>
              </a:ext>
            </a:extLst>
          </p:cNvPr>
          <p:cNvSpPr>
            <a:spLocks noGrp="1"/>
          </p:cNvSpPr>
          <p:nvPr>
            <p:ph type="title"/>
          </p:nvPr>
        </p:nvSpPr>
        <p:spPr>
          <a:xfrm>
            <a:off x="457200" y="0"/>
            <a:ext cx="8229600" cy="914400"/>
          </a:xfrm>
        </p:spPr>
        <p:txBody>
          <a:bodyPr/>
          <a:lstStyle/>
          <a:p>
            <a:r>
              <a:rPr lang="en-US" dirty="0"/>
              <a:t>Reference List—2</a:t>
            </a:r>
          </a:p>
        </p:txBody>
      </p:sp>
      <p:sp>
        <p:nvSpPr>
          <p:cNvPr id="3" name="Content Placeholder 2">
            <a:extLst>
              <a:ext uri="{FF2B5EF4-FFF2-40B4-BE49-F238E27FC236}">
                <a16:creationId xmlns:a16="http://schemas.microsoft.com/office/drawing/2014/main" id="{A3B1559B-9C50-FEBB-DDEF-A271B98E74A7}"/>
              </a:ext>
            </a:extLst>
          </p:cNvPr>
          <p:cNvSpPr>
            <a:spLocks noGrp="1"/>
          </p:cNvSpPr>
          <p:nvPr>
            <p:ph idx="1"/>
          </p:nvPr>
        </p:nvSpPr>
        <p:spPr>
          <a:xfrm>
            <a:off x="457200" y="1097279"/>
            <a:ext cx="8229600" cy="5212080"/>
          </a:xfrm>
        </p:spPr>
        <p:txBody>
          <a:bodyPr vert="horz" lIns="91440" tIns="45720" rIns="91440" bIns="45720" rtlCol="0">
            <a:normAutofit/>
          </a:bodyPr>
          <a:lstStyle/>
          <a:p>
            <a:pPr>
              <a:spcBef>
                <a:spcPts val="1200"/>
              </a:spcBef>
              <a:buFont typeface="+mj-lt"/>
              <a:buAutoNum type="arabicPeriod" startAt="6"/>
            </a:pPr>
            <a:r>
              <a:rPr lang="en-US" sz="1600" dirty="0"/>
              <a:t>Lai CC, Chen SY, Ko WC, et al. Increased antimicrobial resistance during the COVID-19 pandemic. Int J </a:t>
            </a:r>
            <a:r>
              <a:rPr lang="en-US" sz="1600" dirty="0" err="1"/>
              <a:t>Antimicrob</a:t>
            </a:r>
            <a:r>
              <a:rPr lang="en-US" sz="1600" dirty="0"/>
              <a:t> Agents. 2021 Apr;57(4):106324. PMID: 33746045.</a:t>
            </a:r>
          </a:p>
          <a:p>
            <a:pPr>
              <a:spcBef>
                <a:spcPts val="1200"/>
              </a:spcBef>
              <a:buFont typeface="+mj-lt"/>
              <a:buAutoNum type="arabicPeriod" startAt="6"/>
            </a:pPr>
            <a:r>
              <a:rPr lang="en-US" sz="1600" dirty="0"/>
              <a:t>Weiner-Lastinger LM, Abner S, Edwards JR, et al. Antimicrobial-resistant pathogens associated with adult healthcare-associated infections: summary of data reported to the National Healthcare Safety Network, 2015-2017. Infect Control Hosp Epidemiol. 2020 Jan;41(1):1-18. PMID: 31767041.</a:t>
            </a:r>
          </a:p>
          <a:p>
            <a:pPr>
              <a:spcBef>
                <a:spcPts val="1200"/>
              </a:spcBef>
              <a:buFont typeface="+mj-lt"/>
              <a:buAutoNum type="arabicPeriod" startAt="6"/>
            </a:pPr>
            <a:r>
              <a:rPr lang="en-US" sz="1600" dirty="0"/>
              <a:t>Hidron AI, Edwards JR, Patel J, et al. NHSN annual update: antimicrobial-resistant pathogens associated with healthcare-associated infections: annual summary of data reported to the National Healthcare Safety Network at the Centers for Disease Control and Prevention, 2006-2007. Infect Control Hosp Epidemiol. 2008 Nov;29(11):996-1011. PMID: 18947320.</a:t>
            </a:r>
          </a:p>
          <a:p>
            <a:pPr>
              <a:spcBef>
                <a:spcPts val="1200"/>
              </a:spcBef>
              <a:buFont typeface="+mj-lt"/>
              <a:buAutoNum type="arabicPeriod" startAt="6"/>
            </a:pPr>
            <a:r>
              <a:rPr lang="en-US" sz="1600" dirty="0"/>
              <a:t>Hidron AI, Kourbatova EV, Halvosa JS, et al. Risk factors for colonization with methicillin-resistant </a:t>
            </a:r>
            <a:r>
              <a:rPr lang="en-US" sz="1600" i="1" dirty="0"/>
              <a:t>Staphylococcus aureus </a:t>
            </a:r>
            <a:r>
              <a:rPr lang="en-US" sz="1600" dirty="0"/>
              <a:t>(MRSA) in patients admitted to an urban hospital: emergence of community-associated MRSA nasal carriage. Clin Infect Dis. 2005 Jul 15;41(2):159-66. PMID: 15983910.</a:t>
            </a:r>
          </a:p>
          <a:p>
            <a:pPr>
              <a:spcBef>
                <a:spcPts val="1200"/>
              </a:spcBef>
              <a:buFont typeface="+mj-lt"/>
              <a:buAutoNum type="arabicPeriod" startAt="6"/>
            </a:pPr>
            <a:r>
              <a:rPr lang="en-US" sz="1600" dirty="0"/>
              <a:t>Coello R, Glynn JR, Gaspar C, et al. Risk factors for developing clinical infection with methicillin-resistant </a:t>
            </a:r>
            <a:r>
              <a:rPr lang="en-US" sz="1600" i="1" dirty="0"/>
              <a:t>Staphylococcus aureus </a:t>
            </a:r>
            <a:r>
              <a:rPr lang="en-US" sz="1600" dirty="0"/>
              <a:t>(MRSA) amongst hospital patients initially only colonized with MRSA. J Hosp Infect. 1997 Sep;37(1):39-46. PMID: 9321727.</a:t>
            </a:r>
          </a:p>
        </p:txBody>
      </p:sp>
      <p:sp>
        <p:nvSpPr>
          <p:cNvPr id="24" name="Slide Number Placeholder 23">
            <a:extLst>
              <a:ext uri="{FF2B5EF4-FFF2-40B4-BE49-F238E27FC236}">
                <a16:creationId xmlns:a16="http://schemas.microsoft.com/office/drawing/2014/main" id="{6C5385FB-7ACB-C4B9-BB74-29E025AE6A4E}"/>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32</a:t>
            </a:fld>
            <a:endParaRPr lang="en-US" dirty="0"/>
          </a:p>
        </p:txBody>
      </p:sp>
    </p:spTree>
    <p:extLst>
      <p:ext uri="{BB962C8B-B14F-4D97-AF65-F5344CB8AC3E}">
        <p14:creationId xmlns:p14="http://schemas.microsoft.com/office/powerpoint/2010/main" val="954257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E19B-F638-353C-D25C-0C498C066D2C}"/>
              </a:ext>
            </a:extLst>
          </p:cNvPr>
          <p:cNvSpPr>
            <a:spLocks noGrp="1"/>
          </p:cNvSpPr>
          <p:nvPr>
            <p:ph type="title"/>
          </p:nvPr>
        </p:nvSpPr>
        <p:spPr>
          <a:xfrm>
            <a:off x="457200" y="0"/>
            <a:ext cx="8229600" cy="914400"/>
          </a:xfrm>
        </p:spPr>
        <p:txBody>
          <a:bodyPr/>
          <a:lstStyle/>
          <a:p>
            <a:r>
              <a:rPr lang="en-US" dirty="0"/>
              <a:t>Reference List—3</a:t>
            </a:r>
          </a:p>
        </p:txBody>
      </p:sp>
      <p:sp>
        <p:nvSpPr>
          <p:cNvPr id="3" name="Content Placeholder 2">
            <a:extLst>
              <a:ext uri="{FF2B5EF4-FFF2-40B4-BE49-F238E27FC236}">
                <a16:creationId xmlns:a16="http://schemas.microsoft.com/office/drawing/2014/main" id="{A3B1559B-9C50-FEBB-DDEF-A271B98E74A7}"/>
              </a:ext>
            </a:extLst>
          </p:cNvPr>
          <p:cNvSpPr>
            <a:spLocks noGrp="1"/>
          </p:cNvSpPr>
          <p:nvPr>
            <p:ph idx="1"/>
          </p:nvPr>
        </p:nvSpPr>
        <p:spPr>
          <a:xfrm>
            <a:off x="457200" y="1097279"/>
            <a:ext cx="8229600" cy="5212080"/>
          </a:xfrm>
        </p:spPr>
        <p:txBody>
          <a:bodyPr vert="horz" lIns="91440" tIns="45720" rIns="91440" bIns="45720" rtlCol="0">
            <a:normAutofit/>
          </a:bodyPr>
          <a:lstStyle/>
          <a:p>
            <a:pPr>
              <a:spcBef>
                <a:spcPts val="1200"/>
              </a:spcBef>
              <a:buFont typeface="+mj-lt"/>
              <a:buAutoNum type="arabicPeriod" startAt="11"/>
            </a:pPr>
            <a:r>
              <a:rPr lang="en-US" sz="1600" dirty="0"/>
              <a:t>Huang SS, Hinrichsen VL, Datta R, et al. Methicillin-resistant </a:t>
            </a:r>
            <a:r>
              <a:rPr lang="en-US" sz="1600" i="1" dirty="0"/>
              <a:t>Staphylococcus aureus </a:t>
            </a:r>
            <a:r>
              <a:rPr lang="en-US" sz="1600" dirty="0"/>
              <a:t>infection and hospitalization in high-risk patients in the year following detection. </a:t>
            </a:r>
            <a:r>
              <a:rPr lang="en-US" sz="1600" dirty="0" err="1"/>
              <a:t>PLoS</a:t>
            </a:r>
            <a:r>
              <a:rPr lang="en-US" sz="1600" dirty="0"/>
              <a:t> One. 2011;6(9):e24340. PMID: 21949707.</a:t>
            </a:r>
          </a:p>
          <a:p>
            <a:pPr>
              <a:spcBef>
                <a:spcPts val="1200"/>
              </a:spcBef>
              <a:buFont typeface="+mj-lt"/>
              <a:buAutoNum type="arabicPeriod" startAt="11"/>
            </a:pPr>
            <a:r>
              <a:rPr lang="en-US" sz="1600" dirty="0"/>
              <a:t>Pujol M, Peña C, Pallares R, et al. Risk factors for nosocomial bacteremia due to methicillin-resistant </a:t>
            </a:r>
            <a:r>
              <a:rPr lang="en-US" sz="1600" i="1" dirty="0"/>
              <a:t>Staphylococcus aureus. </a:t>
            </a:r>
            <a:r>
              <a:rPr lang="en-US" sz="1600" dirty="0"/>
              <a:t>Eur J Clin Microbiol Infect Dis. 1994 Jan;13(1):96-102. PMID: 8168571.</a:t>
            </a:r>
          </a:p>
          <a:p>
            <a:pPr>
              <a:spcBef>
                <a:spcPts val="1200"/>
              </a:spcBef>
              <a:buFont typeface="+mj-lt"/>
              <a:buAutoNum type="arabicPeriod" startAt="11"/>
            </a:pPr>
            <a:r>
              <a:rPr lang="en-US" sz="1600" dirty="0"/>
              <a:t>Ellingson K, Haas JP, Aiello AE, et al. Strategies to prevent healthcare-associated infections through hand hygiene. Infect Control Hosp Epidemiol. 2014 Sep;35 Suppl 2:S155-78. PMID: 25376074.</a:t>
            </a:r>
          </a:p>
          <a:p>
            <a:pPr>
              <a:spcBef>
                <a:spcPts val="1200"/>
              </a:spcBef>
              <a:buFont typeface="+mj-lt"/>
              <a:buAutoNum type="arabicPeriod" startAt="11"/>
            </a:pPr>
            <a:r>
              <a:rPr lang="en-US" sz="1600" dirty="0"/>
              <a:t>Gould IM. Alexander Gordon, puerperal sepsis, and modern theories of infection control--Semmelweis in perspective. Lancet Infect Dis. 2010 Apr;10(4):275-8. PMID: 20334850.</a:t>
            </a:r>
          </a:p>
          <a:p>
            <a:pPr>
              <a:spcBef>
                <a:spcPts val="1200"/>
              </a:spcBef>
              <a:buFont typeface="+mj-lt"/>
              <a:buAutoNum type="arabicPeriod" startAt="11"/>
            </a:pPr>
            <a:r>
              <a:rPr lang="en-US" sz="1600" dirty="0"/>
              <a:t>Lane HJ, Blum N, Fee E. Oliver Wendell Holmes (1809-1894) and Ignaz Philipp Semmelweis (1818-1865): preventing the transmission of puerperal fever. Am J Public Health. 2010 Jun;100(6):1008-9. PMID: 20395569.</a:t>
            </a:r>
          </a:p>
        </p:txBody>
      </p:sp>
      <p:sp>
        <p:nvSpPr>
          <p:cNvPr id="24" name="Slide Number Placeholder 23">
            <a:extLst>
              <a:ext uri="{FF2B5EF4-FFF2-40B4-BE49-F238E27FC236}">
                <a16:creationId xmlns:a16="http://schemas.microsoft.com/office/drawing/2014/main" id="{6C5385FB-7ACB-C4B9-BB74-29E025AE6A4E}"/>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33</a:t>
            </a:fld>
            <a:endParaRPr lang="en-US" dirty="0"/>
          </a:p>
        </p:txBody>
      </p:sp>
    </p:spTree>
    <p:extLst>
      <p:ext uri="{BB962C8B-B14F-4D97-AF65-F5344CB8AC3E}">
        <p14:creationId xmlns:p14="http://schemas.microsoft.com/office/powerpoint/2010/main" val="233905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E19B-F638-353C-D25C-0C498C066D2C}"/>
              </a:ext>
            </a:extLst>
          </p:cNvPr>
          <p:cNvSpPr>
            <a:spLocks noGrp="1"/>
          </p:cNvSpPr>
          <p:nvPr>
            <p:ph type="title"/>
          </p:nvPr>
        </p:nvSpPr>
        <p:spPr>
          <a:xfrm>
            <a:off x="457200" y="0"/>
            <a:ext cx="8229600" cy="914400"/>
          </a:xfrm>
        </p:spPr>
        <p:txBody>
          <a:bodyPr/>
          <a:lstStyle/>
          <a:p>
            <a:r>
              <a:rPr lang="en-US" dirty="0"/>
              <a:t>Reference List—4</a:t>
            </a:r>
          </a:p>
        </p:txBody>
      </p:sp>
      <p:sp>
        <p:nvSpPr>
          <p:cNvPr id="3" name="Content Placeholder 2">
            <a:extLst>
              <a:ext uri="{FF2B5EF4-FFF2-40B4-BE49-F238E27FC236}">
                <a16:creationId xmlns:a16="http://schemas.microsoft.com/office/drawing/2014/main" id="{A3B1559B-9C50-FEBB-DDEF-A271B98E74A7}"/>
              </a:ext>
            </a:extLst>
          </p:cNvPr>
          <p:cNvSpPr>
            <a:spLocks noGrp="1"/>
          </p:cNvSpPr>
          <p:nvPr>
            <p:ph idx="1"/>
          </p:nvPr>
        </p:nvSpPr>
        <p:spPr>
          <a:xfrm>
            <a:off x="457200" y="1097279"/>
            <a:ext cx="8229600" cy="5212080"/>
          </a:xfrm>
        </p:spPr>
        <p:txBody>
          <a:bodyPr vert="horz" lIns="91440" tIns="45720" rIns="91440" bIns="45720" rtlCol="0">
            <a:normAutofit/>
          </a:bodyPr>
          <a:lstStyle/>
          <a:p>
            <a:pPr>
              <a:spcBef>
                <a:spcPts val="1200"/>
              </a:spcBef>
              <a:buFont typeface="+mj-lt"/>
              <a:buAutoNum type="arabicPeriod" startAt="16"/>
            </a:pPr>
            <a:r>
              <a:rPr lang="en-US" sz="1600" dirty="0"/>
              <a:t>Boyce JM, Pittet D; Healthcare Infection Control Practices Advisory Committee; HICPAC/SHEA/APIC/IDSA Hand Hygiene Task Force. Guideline for hand hygiene in health-care settings. Recommendations of the Healthcare Infection Control Practices Advisory Committee and the HICPAC/SHEA/APIC/IDSA Hand Hygiene Task Force. MMWR </a:t>
            </a:r>
            <a:r>
              <a:rPr lang="en-US" sz="1600" dirty="0" err="1"/>
              <a:t>Recomm</a:t>
            </a:r>
            <a:r>
              <a:rPr lang="en-US" sz="1600" dirty="0"/>
              <a:t> Rep. 2002 Oct 25;51(RR-16):1-45. PMID: 12418624. </a:t>
            </a:r>
          </a:p>
          <a:p>
            <a:pPr>
              <a:spcBef>
                <a:spcPts val="1200"/>
              </a:spcBef>
              <a:buFont typeface="+mj-lt"/>
              <a:buAutoNum type="arabicPeriod" startAt="16"/>
            </a:pPr>
            <a:r>
              <a:rPr lang="en-US" sz="1600" dirty="0"/>
              <a:t>World Health Organization. Evidence of hand hygiene to reduce transmission and infections by multi-drug resistant organisms in health-care settings. </a:t>
            </a:r>
            <a:r>
              <a:rPr lang="en-US" sz="1600" dirty="0">
                <a:hlinkClick r:id="rId2"/>
              </a:rPr>
              <a:t>https://cdn.who.int/media/docs/default-source/integrated-health-services-(ihs)/infection-prevention-and-control/mdro-literature-review.pdf</a:t>
            </a:r>
            <a:r>
              <a:rPr lang="en-US" sz="1600" dirty="0"/>
              <a:t>. Accessed September 20, 2024.</a:t>
            </a:r>
          </a:p>
        </p:txBody>
      </p:sp>
      <p:sp>
        <p:nvSpPr>
          <p:cNvPr id="24" name="Slide Number Placeholder 23">
            <a:extLst>
              <a:ext uri="{FF2B5EF4-FFF2-40B4-BE49-F238E27FC236}">
                <a16:creationId xmlns:a16="http://schemas.microsoft.com/office/drawing/2014/main" id="{6C5385FB-7ACB-C4B9-BB74-29E025AE6A4E}"/>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34</a:t>
            </a:fld>
            <a:endParaRPr lang="en-US" dirty="0"/>
          </a:p>
        </p:txBody>
      </p:sp>
    </p:spTree>
    <p:extLst>
      <p:ext uri="{BB962C8B-B14F-4D97-AF65-F5344CB8AC3E}">
        <p14:creationId xmlns:p14="http://schemas.microsoft.com/office/powerpoint/2010/main" val="12568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C35B-D741-0100-7933-098EE625FE42}"/>
              </a:ext>
            </a:extLst>
          </p:cNvPr>
          <p:cNvSpPr>
            <a:spLocks noGrp="1"/>
          </p:cNvSpPr>
          <p:nvPr>
            <p:ph type="title"/>
          </p:nvPr>
        </p:nvSpPr>
        <p:spPr/>
        <p:txBody>
          <a:bodyPr/>
          <a:lstStyle/>
          <a:p>
            <a:r>
              <a:rPr lang="en-US" dirty="0"/>
              <a:t>MRSA Is Invasive and Deadly</a:t>
            </a:r>
          </a:p>
        </p:txBody>
      </p:sp>
      <p:sp>
        <p:nvSpPr>
          <p:cNvPr id="3" name="Content Placeholder 2">
            <a:extLst>
              <a:ext uri="{FF2B5EF4-FFF2-40B4-BE49-F238E27FC236}">
                <a16:creationId xmlns:a16="http://schemas.microsoft.com/office/drawing/2014/main" id="{FBD49E8D-447B-77A1-0A25-22CFB1184363}"/>
              </a:ext>
            </a:extLst>
          </p:cNvPr>
          <p:cNvSpPr>
            <a:spLocks noGrp="1"/>
          </p:cNvSpPr>
          <p:nvPr>
            <p:ph idx="1"/>
          </p:nvPr>
        </p:nvSpPr>
        <p:spPr>
          <a:xfrm>
            <a:off x="457200" y="1097279"/>
            <a:ext cx="8229600" cy="3381154"/>
          </a:xfrm>
        </p:spPr>
        <p:txBody>
          <a:bodyPr/>
          <a:lstStyle/>
          <a:p>
            <a:pPr defTabSz="914400">
              <a:lnSpc>
                <a:spcPct val="100000"/>
              </a:lnSpc>
              <a:spcBef>
                <a:spcPts val="0"/>
              </a:spcBef>
              <a:spcAft>
                <a:spcPts val="1200"/>
              </a:spcAft>
            </a:pPr>
            <a:r>
              <a:rPr lang="en-US" sz="3200" dirty="0">
                <a:solidFill>
                  <a:prstClr val="black"/>
                </a:solidFill>
              </a:rPr>
              <a:t>MRSA is one of the most invasive and deadly multidrug-resistant organism (MDRO) pathogens.</a:t>
            </a:r>
          </a:p>
          <a:p>
            <a:pPr defTabSz="914400">
              <a:lnSpc>
                <a:spcPct val="100000"/>
              </a:lnSpc>
              <a:spcBef>
                <a:spcPts val="0"/>
              </a:spcBef>
              <a:spcAft>
                <a:spcPts val="1200"/>
              </a:spcAft>
            </a:pPr>
            <a:r>
              <a:rPr lang="en-US" sz="3200" dirty="0">
                <a:solidFill>
                  <a:prstClr val="black"/>
                </a:solidFill>
              </a:rPr>
              <a:t>More than </a:t>
            </a:r>
            <a:r>
              <a:rPr lang="en-US" sz="3200" b="1" dirty="0">
                <a:solidFill>
                  <a:prstClr val="black"/>
                </a:solidFill>
              </a:rPr>
              <a:t>2.8 million antibiotic-resistant infections</a:t>
            </a:r>
            <a:r>
              <a:rPr lang="en-US" sz="3200" dirty="0">
                <a:solidFill>
                  <a:prstClr val="black"/>
                </a:solidFill>
              </a:rPr>
              <a:t> occur in the U.S. each </a:t>
            </a:r>
            <a:r>
              <a:rPr lang="en-US" sz="3200" dirty="0"/>
              <a:t>year, and more than </a:t>
            </a:r>
            <a:r>
              <a:rPr lang="en-US" sz="3200" b="1" dirty="0"/>
              <a:t>35,000 people die </a:t>
            </a:r>
            <a:r>
              <a:rPr lang="en-US" sz="3200" dirty="0"/>
              <a:t>as a result.</a:t>
            </a:r>
            <a:r>
              <a:rPr lang="en-US" sz="3200" baseline="30000" dirty="0"/>
              <a:t>5</a:t>
            </a:r>
            <a:endParaRPr lang="en-US" sz="3200" dirty="0"/>
          </a:p>
        </p:txBody>
      </p:sp>
      <p:pic>
        <p:nvPicPr>
          <p:cNvPr id="25" name="Picture 24" descr="A patient with an MRSA infection lying in a hospital bed, with a physician and nurse providing care.">
            <a:extLst>
              <a:ext uri="{FF2B5EF4-FFF2-40B4-BE49-F238E27FC236}">
                <a16:creationId xmlns:a16="http://schemas.microsoft.com/office/drawing/2014/main" id="{F711D6D6-04D0-EBC8-9834-3208D25BD3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52823" y="4478433"/>
            <a:ext cx="5038353" cy="1828799"/>
          </a:xfrm>
          <a:prstGeom prst="rect">
            <a:avLst/>
          </a:prstGeom>
          <a:effectLst>
            <a:outerShdw blurRad="50800" dist="38100" dir="5400000" algn="t" rotWithShape="0">
              <a:prstClr val="black">
                <a:alpha val="40000"/>
              </a:prstClr>
            </a:outerShdw>
          </a:effectLst>
        </p:spPr>
      </p:pic>
      <p:sp>
        <p:nvSpPr>
          <p:cNvPr id="24" name="Slide Number Placeholder 23">
            <a:extLst>
              <a:ext uri="{FF2B5EF4-FFF2-40B4-BE49-F238E27FC236}">
                <a16:creationId xmlns:a16="http://schemas.microsoft.com/office/drawing/2014/main" id="{FE1310B7-0735-C125-584C-3A22305BD69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89203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AB1E-D9FA-2A4E-1E9D-F773BA44EFBA}"/>
              </a:ext>
            </a:extLst>
          </p:cNvPr>
          <p:cNvSpPr>
            <a:spLocks noGrp="1"/>
          </p:cNvSpPr>
          <p:nvPr>
            <p:ph type="title"/>
          </p:nvPr>
        </p:nvSpPr>
        <p:spPr/>
        <p:txBody>
          <a:bodyPr/>
          <a:lstStyle/>
          <a:p>
            <a:r>
              <a:rPr lang="en-US" dirty="0"/>
              <a:t>MRSA and Hospitalized Patients</a:t>
            </a:r>
          </a:p>
        </p:txBody>
      </p:sp>
      <p:sp>
        <p:nvSpPr>
          <p:cNvPr id="3" name="Content Placeholder 2">
            <a:extLst>
              <a:ext uri="{FF2B5EF4-FFF2-40B4-BE49-F238E27FC236}">
                <a16:creationId xmlns:a16="http://schemas.microsoft.com/office/drawing/2014/main" id="{EF04B9DE-EF84-E5B4-A64D-34155770FA88}"/>
              </a:ext>
            </a:extLst>
          </p:cNvPr>
          <p:cNvSpPr>
            <a:spLocks noGrp="1"/>
          </p:cNvSpPr>
          <p:nvPr>
            <p:ph idx="1"/>
          </p:nvPr>
        </p:nvSpPr>
        <p:spPr>
          <a:xfrm>
            <a:off x="457200" y="1097279"/>
            <a:ext cx="8229600" cy="3215956"/>
          </a:xfrm>
        </p:spPr>
        <p:txBody>
          <a:bodyPr>
            <a:normAutofit/>
          </a:bodyPr>
          <a:lstStyle/>
          <a:p>
            <a:pPr defTabSz="914400">
              <a:lnSpc>
                <a:spcPct val="110000"/>
              </a:lnSpc>
              <a:spcBef>
                <a:spcPts val="0"/>
              </a:spcBef>
              <a:spcAft>
                <a:spcPts val="800"/>
              </a:spcAft>
            </a:pPr>
            <a:r>
              <a:rPr lang="en-US" sz="2800" dirty="0">
                <a:solidFill>
                  <a:prstClr val="black"/>
                </a:solidFill>
              </a:rPr>
              <a:t>More than </a:t>
            </a:r>
            <a:r>
              <a:rPr lang="en-US" sz="2800" b="1" dirty="0">
                <a:solidFill>
                  <a:prstClr val="black"/>
                </a:solidFill>
              </a:rPr>
              <a:t>323,000 MRSA cases </a:t>
            </a:r>
            <a:r>
              <a:rPr lang="en-US" sz="2800" dirty="0">
                <a:solidFill>
                  <a:prstClr val="black"/>
                </a:solidFill>
              </a:rPr>
              <a:t>are detected in hospitalized patients and over </a:t>
            </a:r>
            <a:r>
              <a:rPr lang="en-US" sz="2800" b="1" dirty="0">
                <a:solidFill>
                  <a:prstClr val="black"/>
                </a:solidFill>
              </a:rPr>
              <a:t>10,000 deaths </a:t>
            </a:r>
            <a:r>
              <a:rPr lang="en-US" sz="2800" b="1" dirty="0"/>
              <a:t>are reported each year.</a:t>
            </a:r>
            <a:r>
              <a:rPr lang="en-US" sz="2800" b="1" baseline="30000" dirty="0"/>
              <a:t>5</a:t>
            </a:r>
            <a:endParaRPr lang="en-US" sz="2800" dirty="0"/>
          </a:p>
          <a:p>
            <a:pPr defTabSz="914400">
              <a:lnSpc>
                <a:spcPct val="110000"/>
              </a:lnSpc>
              <a:spcBef>
                <a:spcPts val="0"/>
              </a:spcBef>
              <a:spcAft>
                <a:spcPts val="800"/>
              </a:spcAft>
            </a:pPr>
            <a:r>
              <a:rPr lang="en-US" sz="2800" dirty="0"/>
              <a:t>Data from 2020 shows an increase</a:t>
            </a:r>
            <a:r>
              <a:rPr lang="en-US" sz="2800" b="1" dirty="0"/>
              <a:t> </a:t>
            </a:r>
            <a:r>
              <a:rPr lang="en-US" sz="2800" dirty="0"/>
              <a:t>in hospital-onset resistant infections, including MRSA, during the COVID-19 pandemic.</a:t>
            </a:r>
            <a:r>
              <a:rPr lang="en-US" sz="2800" baseline="30000" dirty="0"/>
              <a:t>6</a:t>
            </a:r>
          </a:p>
        </p:txBody>
      </p:sp>
      <p:pic>
        <p:nvPicPr>
          <p:cNvPr id="25" name="Picture 2" descr="Close-up of a hospitalized patient’s arm with a peripheral venous catheter and connected medical tubing, while the patient is lying down.">
            <a:extLst>
              <a:ext uri="{FF2B5EF4-FFF2-40B4-BE49-F238E27FC236}">
                <a16:creationId xmlns:a16="http://schemas.microsoft.com/office/drawing/2014/main" id="{CA3F9E4E-C0EB-2770-F1E2-A7FDEDB090C9}"/>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889998" y="4313235"/>
            <a:ext cx="5364003" cy="19626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AE3CD567-67AA-F107-EF71-7D51B2632D8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22011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8DC5-49C1-2C57-0C9A-24F902B2D999}"/>
              </a:ext>
            </a:extLst>
          </p:cNvPr>
          <p:cNvSpPr>
            <a:spLocks noGrp="1"/>
          </p:cNvSpPr>
          <p:nvPr>
            <p:ph type="title"/>
          </p:nvPr>
        </p:nvSpPr>
        <p:spPr/>
        <p:txBody>
          <a:bodyPr>
            <a:normAutofit fontScale="90000"/>
          </a:bodyPr>
          <a:lstStyle/>
          <a:p>
            <a:r>
              <a:rPr lang="en-US" sz="4000" dirty="0">
                <a:cs typeface="Calibri Light"/>
              </a:rPr>
              <a:t>Healthcare-Associated</a:t>
            </a:r>
            <a:r>
              <a:rPr lang="en-US" sz="4400" dirty="0">
                <a:cs typeface="Calibri Light"/>
              </a:rPr>
              <a:t> Infections (HAIs)</a:t>
            </a:r>
            <a:endParaRPr lang="en-US" dirty="0"/>
          </a:p>
        </p:txBody>
      </p:sp>
      <p:sp>
        <p:nvSpPr>
          <p:cNvPr id="3" name="Content Placeholder 2">
            <a:extLst>
              <a:ext uri="{FF2B5EF4-FFF2-40B4-BE49-F238E27FC236}">
                <a16:creationId xmlns:a16="http://schemas.microsoft.com/office/drawing/2014/main" id="{62646236-584B-BD7D-F73E-F88EC514FF7B}"/>
              </a:ext>
            </a:extLst>
          </p:cNvPr>
          <p:cNvSpPr>
            <a:spLocks noGrp="1"/>
          </p:cNvSpPr>
          <p:nvPr>
            <p:ph idx="1"/>
          </p:nvPr>
        </p:nvSpPr>
        <p:spPr>
          <a:xfrm>
            <a:off x="457200" y="1053040"/>
            <a:ext cx="8229600" cy="5212080"/>
          </a:xfrm>
        </p:spPr>
        <p:txBody>
          <a:bodyPr vert="horz" lIns="91440" tIns="45720" rIns="91440" bIns="45720" rtlCol="0" anchor="t">
            <a:normAutofit/>
          </a:bodyPr>
          <a:lstStyle/>
          <a:p>
            <a:pPr defTabSz="914400">
              <a:spcBef>
                <a:spcPts val="0"/>
              </a:spcBef>
              <a:spcAft>
                <a:spcPts val="800"/>
              </a:spcAft>
            </a:pPr>
            <a:r>
              <a:rPr lang="en-US" sz="2400" dirty="0">
                <a:solidFill>
                  <a:prstClr val="black"/>
                </a:solidFill>
              </a:rPr>
              <a:t>MRSA is a prominent </a:t>
            </a:r>
            <a:r>
              <a:rPr lang="en-US" sz="2400" dirty="0"/>
              <a:t>cause of:</a:t>
            </a:r>
            <a:r>
              <a:rPr lang="en-US" sz="2400" baseline="30000" dirty="0"/>
              <a:t>7</a:t>
            </a:r>
            <a:endParaRPr lang="en-US" sz="2400" dirty="0">
              <a:cs typeface="Calibri" panose="020F0502020204030204"/>
            </a:endParaRPr>
          </a:p>
          <a:p>
            <a:pPr lvl="1" defTabSz="914400">
              <a:spcBef>
                <a:spcPts val="0"/>
              </a:spcBef>
              <a:spcAft>
                <a:spcPts val="800"/>
              </a:spcAft>
              <a:buFont typeface="Courier New" panose="02070309020205020404" pitchFamily="49" charset="0"/>
              <a:buChar char="o"/>
            </a:pPr>
            <a:r>
              <a:rPr lang="en-US" sz="2200" dirty="0"/>
              <a:t>Central line-associated bloodstream infections (CLABSI).</a:t>
            </a:r>
            <a:endParaRPr lang="en-US" sz="2200" dirty="0">
              <a:cs typeface="Calibri" panose="020F0502020204030204"/>
            </a:endParaRPr>
          </a:p>
          <a:p>
            <a:pPr lvl="1" defTabSz="914400">
              <a:spcBef>
                <a:spcPts val="0"/>
              </a:spcBef>
              <a:spcAft>
                <a:spcPts val="800"/>
              </a:spcAft>
              <a:buFont typeface="Courier New" panose="02070309020205020404" pitchFamily="49" charset="0"/>
              <a:buChar char="o"/>
            </a:pPr>
            <a:r>
              <a:rPr lang="en-US" sz="2200" dirty="0"/>
              <a:t>Ventilator-associated pneumonia (VAP).</a:t>
            </a:r>
            <a:endParaRPr lang="en-US" sz="2200" dirty="0">
              <a:cs typeface="Calibri" panose="020F0502020204030204"/>
            </a:endParaRPr>
          </a:p>
          <a:p>
            <a:pPr lvl="1" defTabSz="914400">
              <a:spcBef>
                <a:spcPts val="0"/>
              </a:spcBef>
              <a:spcAft>
                <a:spcPts val="2400"/>
              </a:spcAft>
              <a:buFont typeface="Courier New" panose="02070309020205020404" pitchFamily="49" charset="0"/>
              <a:buChar char="o"/>
            </a:pPr>
            <a:r>
              <a:rPr lang="en-US" sz="2200" dirty="0"/>
              <a:t>Surgical site infections (SSI).</a:t>
            </a:r>
            <a:endParaRPr lang="en-US" sz="2200" dirty="0">
              <a:highlight>
                <a:srgbClr val="FFFF00"/>
              </a:highlight>
              <a:ea typeface="+mn-lt"/>
              <a:cs typeface="Calibri" panose="020F0502020204030204"/>
            </a:endParaRPr>
          </a:p>
          <a:p>
            <a:pPr defTabSz="914400">
              <a:spcBef>
                <a:spcPts val="0"/>
              </a:spcBef>
              <a:spcAft>
                <a:spcPts val="2400"/>
              </a:spcAft>
            </a:pPr>
            <a:r>
              <a:rPr lang="en-US" sz="2400" dirty="0"/>
              <a:t>Laboratory-identified (LabID) MRSA bacteremia is a publicly reported HAI, as is CLABSI.</a:t>
            </a:r>
            <a:endParaRPr lang="en-US" sz="2400" dirty="0">
              <a:cs typeface="Calibri"/>
            </a:endParaRPr>
          </a:p>
          <a:p>
            <a:pPr defTabSz="914400">
              <a:spcBef>
                <a:spcPts val="0"/>
              </a:spcBef>
              <a:spcAft>
                <a:spcPts val="800"/>
              </a:spcAft>
            </a:pPr>
            <a:r>
              <a:rPr lang="en-US" sz="2400" dirty="0">
                <a:ea typeface="+mn-lt"/>
                <a:cs typeface="Calibri" panose="020F0502020204030204"/>
              </a:rPr>
              <a:t>HAIs, including those caused by MRSA:</a:t>
            </a:r>
          </a:p>
          <a:p>
            <a:pPr lvl="1" defTabSz="914400">
              <a:spcBef>
                <a:spcPts val="0"/>
              </a:spcBef>
              <a:spcAft>
                <a:spcPts val="800"/>
              </a:spcAft>
            </a:pPr>
            <a:r>
              <a:rPr lang="en-US" sz="2200" dirty="0">
                <a:ea typeface="+mn-lt"/>
                <a:cs typeface="Calibri" panose="020F0502020204030204"/>
              </a:rPr>
              <a:t>Cause patient harm.</a:t>
            </a:r>
          </a:p>
          <a:p>
            <a:pPr lvl="1" defTabSz="914400">
              <a:spcBef>
                <a:spcPts val="0"/>
              </a:spcBef>
              <a:spcAft>
                <a:spcPts val="800"/>
              </a:spcAft>
            </a:pPr>
            <a:r>
              <a:rPr lang="en-US" sz="2200" dirty="0">
                <a:ea typeface="+mn-lt"/>
                <a:cs typeface="Calibri" panose="020F0502020204030204"/>
              </a:rPr>
              <a:t>Are publicly reported.</a:t>
            </a:r>
          </a:p>
          <a:p>
            <a:pPr lvl="1" defTabSz="914400">
              <a:spcBef>
                <a:spcPts val="0"/>
              </a:spcBef>
              <a:spcAft>
                <a:spcPts val="800"/>
              </a:spcAft>
            </a:pPr>
            <a:r>
              <a:rPr lang="en-US" sz="2200" dirty="0">
                <a:solidFill>
                  <a:prstClr val="black"/>
                </a:solidFill>
                <a:ea typeface="+mn-lt"/>
                <a:cs typeface="Calibri" panose="020F0502020204030204"/>
              </a:rPr>
              <a:t>Affect hospital reimbursement.</a:t>
            </a:r>
            <a:endParaRPr lang="en-US" sz="2200" dirty="0"/>
          </a:p>
        </p:txBody>
      </p:sp>
      <p:pic>
        <p:nvPicPr>
          <p:cNvPr id="26" name="Picture 25" descr="An illustration of a healthcare setting with patients sitting in chairs in a room, attended by a healthcare provider.">
            <a:extLst>
              <a:ext uri="{FF2B5EF4-FFF2-40B4-BE49-F238E27FC236}">
                <a16:creationId xmlns:a16="http://schemas.microsoft.com/office/drawing/2014/main" id="{577DC799-B86E-D86F-13B6-3947EB877E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61783" y="4066494"/>
            <a:ext cx="2925017" cy="1949736"/>
          </a:xfrm>
          <a:prstGeom prst="rect">
            <a:avLst/>
          </a:prstGeom>
        </p:spPr>
      </p:pic>
      <p:sp>
        <p:nvSpPr>
          <p:cNvPr id="24" name="Slide Number Placeholder 23">
            <a:extLst>
              <a:ext uri="{FF2B5EF4-FFF2-40B4-BE49-F238E27FC236}">
                <a16:creationId xmlns:a16="http://schemas.microsoft.com/office/drawing/2014/main" id="{48F4A254-4151-DA52-DCA9-56375F3408F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10814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3D00-2466-DE75-9E51-ECF44C16C68B}"/>
              </a:ext>
            </a:extLst>
          </p:cNvPr>
          <p:cNvSpPr>
            <a:spLocks noGrp="1"/>
          </p:cNvSpPr>
          <p:nvPr>
            <p:ph type="title"/>
          </p:nvPr>
        </p:nvSpPr>
        <p:spPr/>
        <p:txBody>
          <a:bodyPr/>
          <a:lstStyle/>
          <a:p>
            <a:r>
              <a:rPr lang="en-US" sz="4400" dirty="0"/>
              <a:t>Antibiotic Resistance</a:t>
            </a:r>
            <a:r>
              <a:rPr lang="en-US" sz="4400" baseline="30000" dirty="0"/>
              <a:t>8</a:t>
            </a:r>
            <a:endParaRPr lang="en-US" dirty="0"/>
          </a:p>
        </p:txBody>
      </p:sp>
      <p:sp>
        <p:nvSpPr>
          <p:cNvPr id="3" name="Content Placeholder 2">
            <a:extLst>
              <a:ext uri="{FF2B5EF4-FFF2-40B4-BE49-F238E27FC236}">
                <a16:creationId xmlns:a16="http://schemas.microsoft.com/office/drawing/2014/main" id="{F0DCCCEF-F026-A8F9-0F32-4EE4749F648A}"/>
              </a:ext>
            </a:extLst>
          </p:cNvPr>
          <p:cNvSpPr>
            <a:spLocks noGrp="1"/>
          </p:cNvSpPr>
          <p:nvPr>
            <p:ph idx="1"/>
          </p:nvPr>
        </p:nvSpPr>
        <p:spPr>
          <a:xfrm>
            <a:off x="457200" y="1014982"/>
            <a:ext cx="5632704" cy="5394961"/>
          </a:xfrm>
        </p:spPr>
        <p:txBody>
          <a:bodyPr vert="horz" lIns="91440" tIns="45720" rIns="91440" bIns="45720" rtlCol="0" anchor="t">
            <a:noAutofit/>
          </a:bodyPr>
          <a:lstStyle/>
          <a:p>
            <a:pPr>
              <a:spcBef>
                <a:spcPts val="0"/>
              </a:spcBef>
              <a:spcAft>
                <a:spcPts val="1800"/>
              </a:spcAft>
            </a:pPr>
            <a:r>
              <a:rPr lang="en-US" sz="2200" dirty="0"/>
              <a:t>MRSA increases antibiotic use and therefore puts further pressure on the emergence and proliferation of antimicrobial resistant organisms.</a:t>
            </a:r>
            <a:endParaRPr lang="en-US" sz="2200" dirty="0">
              <a:cs typeface="Calibri"/>
            </a:endParaRPr>
          </a:p>
          <a:p>
            <a:pPr>
              <a:spcBef>
                <a:spcPts val="0"/>
              </a:spcBef>
              <a:spcAft>
                <a:spcPts val="300"/>
              </a:spcAft>
            </a:pPr>
            <a:r>
              <a:rPr lang="en-US" sz="2200" dirty="0"/>
              <a:t>Antibiotic pressure can:</a:t>
            </a:r>
          </a:p>
          <a:p>
            <a:pPr lvl="1" indent="-365760">
              <a:spcBef>
                <a:spcPts val="0"/>
              </a:spcBef>
              <a:spcAft>
                <a:spcPts val="300"/>
              </a:spcAft>
            </a:pPr>
            <a:r>
              <a:rPr lang="en-US" sz="2000" dirty="0"/>
              <a:t>Lead to selective advantage for resistance of </a:t>
            </a:r>
            <a:r>
              <a:rPr lang="en-US" sz="2000" i="1" dirty="0"/>
              <a:t>S. aureus.</a:t>
            </a:r>
            <a:endParaRPr lang="en-US" sz="2000" dirty="0"/>
          </a:p>
          <a:p>
            <a:pPr lvl="1" indent="-365760">
              <a:spcBef>
                <a:spcPts val="0"/>
              </a:spcBef>
              <a:spcAft>
                <a:spcPts val="1800"/>
              </a:spcAft>
            </a:pPr>
            <a:r>
              <a:rPr lang="en-US" sz="2000" dirty="0"/>
              <a:t>Induce the expression of antibiotic resistance gene.</a:t>
            </a:r>
          </a:p>
          <a:p>
            <a:pPr indent="-255905">
              <a:spcBef>
                <a:spcPts val="0"/>
              </a:spcBef>
              <a:spcAft>
                <a:spcPts val="1800"/>
              </a:spcAft>
            </a:pPr>
            <a:r>
              <a:rPr lang="en-US" sz="2200" dirty="0"/>
              <a:t>About </a:t>
            </a:r>
            <a:r>
              <a:rPr lang="en-US" sz="2200" b="1" dirty="0"/>
              <a:t>75 percent of ICU </a:t>
            </a:r>
            <a:r>
              <a:rPr lang="en-US" sz="2200" i="1" dirty="0"/>
              <a:t>S. aureus </a:t>
            </a:r>
            <a:r>
              <a:rPr lang="en-US" sz="2200" dirty="0"/>
              <a:t>infections are </a:t>
            </a:r>
            <a:r>
              <a:rPr lang="en-US" sz="2200" dirty="0">
                <a:solidFill>
                  <a:schemeClr val="accent1"/>
                </a:solidFill>
              </a:rPr>
              <a:t>methicillin-resistant.</a:t>
            </a:r>
            <a:r>
              <a:rPr lang="en-US" sz="2200" baseline="30000" dirty="0">
                <a:solidFill>
                  <a:schemeClr val="accent1"/>
                </a:solidFill>
              </a:rPr>
              <a:t>7</a:t>
            </a:r>
            <a:endParaRPr lang="en-US" sz="2200" dirty="0">
              <a:solidFill>
                <a:schemeClr val="accent1"/>
              </a:solidFill>
              <a:cs typeface="Calibri" panose="020F0502020204030204"/>
            </a:endParaRPr>
          </a:p>
          <a:p>
            <a:pPr indent="-255905">
              <a:spcBef>
                <a:spcPts val="0"/>
              </a:spcBef>
              <a:spcAft>
                <a:spcPts val="1800"/>
              </a:spcAft>
            </a:pPr>
            <a:r>
              <a:rPr lang="en-US" sz="2200" dirty="0"/>
              <a:t>Upwards of </a:t>
            </a:r>
            <a:r>
              <a:rPr lang="en-US" sz="2200" b="1" dirty="0"/>
              <a:t>60 percent of non-ICU </a:t>
            </a:r>
            <a:r>
              <a:rPr lang="en-US" sz="2200" dirty="0"/>
              <a:t>inpatient </a:t>
            </a:r>
            <a:r>
              <a:rPr lang="en-US" sz="2200" i="1" dirty="0"/>
              <a:t>S. aureus </a:t>
            </a:r>
            <a:r>
              <a:rPr lang="en-US" sz="2200" dirty="0"/>
              <a:t>infections are </a:t>
            </a:r>
            <a:r>
              <a:rPr lang="en-US" sz="2200" dirty="0">
                <a:solidFill>
                  <a:schemeClr val="accent1"/>
                </a:solidFill>
              </a:rPr>
              <a:t>methicillin-resistant.</a:t>
            </a:r>
            <a:r>
              <a:rPr lang="en-US" sz="2200" baseline="30000" dirty="0">
                <a:solidFill>
                  <a:schemeClr val="accent1"/>
                </a:solidFill>
              </a:rPr>
              <a:t>7</a:t>
            </a:r>
            <a:endParaRPr lang="en-US" sz="2200" baseline="30000" dirty="0">
              <a:solidFill>
                <a:schemeClr val="accent1"/>
              </a:solidFill>
              <a:cs typeface="Calibri"/>
            </a:endParaRPr>
          </a:p>
        </p:txBody>
      </p:sp>
      <p:pic>
        <p:nvPicPr>
          <p:cNvPr id="25" name="Picture 2" descr="A close-up of antibiotic tablets from two pharmacy vials.">
            <a:extLst>
              <a:ext uri="{FF2B5EF4-FFF2-40B4-BE49-F238E27FC236}">
                <a16:creationId xmlns:a16="http://schemas.microsoft.com/office/drawing/2014/main" id="{0CB96817-FA53-2F9A-2DAA-0A726D97DE1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900884" y="2019300"/>
            <a:ext cx="3105956" cy="3004535"/>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7A53F461-D908-8137-EFC5-1CFAAC8602E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19505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D5B6-91DA-4083-62D5-F4E6274BA75B}"/>
              </a:ext>
            </a:extLst>
          </p:cNvPr>
          <p:cNvSpPr>
            <a:spLocks noGrp="1"/>
          </p:cNvSpPr>
          <p:nvPr>
            <p:ph type="title"/>
          </p:nvPr>
        </p:nvSpPr>
        <p:spPr/>
        <p:txBody>
          <a:bodyPr/>
          <a:lstStyle/>
          <a:p>
            <a:r>
              <a:rPr lang="en-US" sz="4400" b="1" dirty="0"/>
              <a:t>Summarizing MRSA as a Threat</a:t>
            </a:r>
            <a:endParaRPr lang="en-US" dirty="0"/>
          </a:p>
        </p:txBody>
      </p:sp>
      <p:sp>
        <p:nvSpPr>
          <p:cNvPr id="3" name="Content Placeholder 2">
            <a:extLst>
              <a:ext uri="{FF2B5EF4-FFF2-40B4-BE49-F238E27FC236}">
                <a16:creationId xmlns:a16="http://schemas.microsoft.com/office/drawing/2014/main" id="{706245BA-91B5-CD57-5DF5-604BEE76E077}"/>
              </a:ext>
            </a:extLst>
          </p:cNvPr>
          <p:cNvSpPr>
            <a:spLocks noGrp="1"/>
          </p:cNvSpPr>
          <p:nvPr>
            <p:ph idx="1"/>
          </p:nvPr>
        </p:nvSpPr>
        <p:spPr>
          <a:xfrm>
            <a:off x="873124" y="1390931"/>
            <a:ext cx="7658525" cy="4756054"/>
          </a:xfrm>
        </p:spPr>
        <p:txBody>
          <a:bodyPr vert="horz" lIns="91440" tIns="45720" rIns="91440" bIns="45720" rtlCol="0" anchor="t">
            <a:normAutofit lnSpcReduction="10000"/>
          </a:bodyPr>
          <a:lstStyle/>
          <a:p>
            <a:pPr defTabSz="914400">
              <a:lnSpc>
                <a:spcPct val="110000"/>
              </a:lnSpc>
              <a:spcBef>
                <a:spcPts val="0"/>
              </a:spcBef>
              <a:spcAft>
                <a:spcPts val="1800"/>
              </a:spcAft>
            </a:pPr>
            <a:r>
              <a:rPr lang="en-US" sz="2400" dirty="0">
                <a:solidFill>
                  <a:prstClr val="black"/>
                </a:solidFill>
              </a:rPr>
              <a:t>MRSA prolongs hospitalizations.</a:t>
            </a:r>
            <a:endParaRPr lang="en-US" sz="2400" dirty="0"/>
          </a:p>
          <a:p>
            <a:pPr defTabSz="914400">
              <a:lnSpc>
                <a:spcPct val="110000"/>
              </a:lnSpc>
              <a:spcBef>
                <a:spcPts val="0"/>
              </a:spcBef>
              <a:spcAft>
                <a:spcPts val="1800"/>
              </a:spcAft>
            </a:pPr>
            <a:r>
              <a:rPr lang="en-US" sz="2400" dirty="0">
                <a:solidFill>
                  <a:prstClr val="black"/>
                </a:solidFill>
              </a:rPr>
              <a:t>MRSA increases morbidity and mortality, especially in critically and chronically ill patients.</a:t>
            </a:r>
          </a:p>
          <a:p>
            <a:pPr defTabSz="914400">
              <a:lnSpc>
                <a:spcPct val="110000"/>
              </a:lnSpc>
              <a:spcBef>
                <a:spcPts val="0"/>
              </a:spcBef>
              <a:spcAft>
                <a:spcPts val="1800"/>
              </a:spcAft>
            </a:pPr>
            <a:r>
              <a:rPr lang="en-US" sz="2400" dirty="0">
                <a:solidFill>
                  <a:prstClr val="black"/>
                </a:solidFill>
              </a:rPr>
              <a:t>It increases healthcare costs.</a:t>
            </a:r>
          </a:p>
          <a:p>
            <a:pPr defTabSz="914400">
              <a:lnSpc>
                <a:spcPct val="110000"/>
              </a:lnSpc>
              <a:spcBef>
                <a:spcPts val="0"/>
              </a:spcBef>
              <a:spcAft>
                <a:spcPts val="1800"/>
              </a:spcAft>
            </a:pPr>
            <a:r>
              <a:rPr lang="en-US" sz="2400" dirty="0">
                <a:solidFill>
                  <a:prstClr val="black"/>
                </a:solidFill>
              </a:rPr>
              <a:t>Hospital reputation and reimbursement are impacted.</a:t>
            </a:r>
            <a:endParaRPr lang="en-US" sz="2400" dirty="0">
              <a:solidFill>
                <a:prstClr val="black"/>
              </a:solidFill>
              <a:cs typeface="Calibri"/>
            </a:endParaRPr>
          </a:p>
          <a:p>
            <a:pPr defTabSz="914400">
              <a:lnSpc>
                <a:spcPct val="110000"/>
              </a:lnSpc>
              <a:spcBef>
                <a:spcPts val="0"/>
              </a:spcBef>
              <a:spcAft>
                <a:spcPts val="1800"/>
              </a:spcAft>
            </a:pPr>
            <a:r>
              <a:rPr lang="en-US" sz="2400" dirty="0">
                <a:solidFill>
                  <a:prstClr val="black"/>
                </a:solidFill>
              </a:rPr>
              <a:t>Increases the risk of HAIs, including CLABSI, VAP, and SSIs.</a:t>
            </a:r>
          </a:p>
          <a:p>
            <a:pPr defTabSz="914400">
              <a:lnSpc>
                <a:spcPct val="110000"/>
              </a:lnSpc>
              <a:spcBef>
                <a:spcPts val="0"/>
              </a:spcBef>
              <a:spcAft>
                <a:spcPts val="1800"/>
              </a:spcAft>
            </a:pPr>
            <a:r>
              <a:rPr lang="en-US" sz="2400" dirty="0">
                <a:solidFill>
                  <a:prstClr val="black"/>
                </a:solidFill>
              </a:rPr>
              <a:t>MRSA leads to increased antibiotic utilization, putting further pressure on the emergence and proliferation of antimicrobial resistant organisms.</a:t>
            </a:r>
            <a:endParaRPr lang="en-US" sz="2400" dirty="0">
              <a:solidFill>
                <a:prstClr val="black"/>
              </a:solidFill>
              <a:cs typeface="Calibri"/>
            </a:endParaRPr>
          </a:p>
        </p:txBody>
      </p:sp>
      <p:sp>
        <p:nvSpPr>
          <p:cNvPr id="24" name="Slide Number Placeholder 23">
            <a:extLst>
              <a:ext uri="{FF2B5EF4-FFF2-40B4-BE49-F238E27FC236}">
                <a16:creationId xmlns:a16="http://schemas.microsoft.com/office/drawing/2014/main" id="{7EB5D99E-9CB3-353B-B778-E09767EF8CC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00899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CD71-37AF-DA12-D23A-99CD9CA329D9}"/>
              </a:ext>
            </a:extLst>
          </p:cNvPr>
          <p:cNvSpPr>
            <a:spLocks noGrp="1"/>
          </p:cNvSpPr>
          <p:nvPr>
            <p:ph type="title"/>
          </p:nvPr>
        </p:nvSpPr>
        <p:spPr/>
        <p:txBody>
          <a:bodyPr/>
          <a:lstStyle/>
          <a:p>
            <a:r>
              <a:rPr lang="en-US" dirty="0"/>
              <a:t>MRSA Transmission</a:t>
            </a:r>
          </a:p>
        </p:txBody>
      </p:sp>
      <p:pic>
        <p:nvPicPr>
          <p:cNvPr id="27" name="Picture 26" descr="A 3D rendering of methicillin-resistant Staphylococcus aureus (MRSA) with purple, round, irregularly shaped clusters featuring a rough, textured surface, indicative of Gram-positive cocci in clusters.">
            <a:extLst>
              <a:ext uri="{FF2B5EF4-FFF2-40B4-BE49-F238E27FC236}">
                <a16:creationId xmlns:a16="http://schemas.microsoft.com/office/drawing/2014/main" id="{9E590ACB-FBBF-9503-45E9-8BC256B9A87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09900" y="1546775"/>
            <a:ext cx="5544185" cy="3444325"/>
          </a:xfrm>
          <a:prstGeom prst="rect">
            <a:avLst/>
          </a:prstGeom>
          <a:effectLst>
            <a:outerShdw blurRad="50800" dist="38100" dir="2700000" algn="tl" rotWithShape="0">
              <a:prstClr val="black">
                <a:alpha val="40000"/>
              </a:prstClr>
            </a:outerShdw>
          </a:effectLst>
        </p:spPr>
      </p:pic>
      <p:sp>
        <p:nvSpPr>
          <p:cNvPr id="25" name="Text Placeholder 24">
            <a:extLst>
              <a:ext uri="{FF2B5EF4-FFF2-40B4-BE49-F238E27FC236}">
                <a16:creationId xmlns:a16="http://schemas.microsoft.com/office/drawing/2014/main" id="{9DE1EDBF-5748-FFCB-72FC-9E3B115C9AC1}"/>
              </a:ext>
            </a:extLst>
          </p:cNvPr>
          <p:cNvSpPr>
            <a:spLocks noGrp="1"/>
          </p:cNvSpPr>
          <p:nvPr>
            <p:ph type="body" idx="1"/>
          </p:nvPr>
        </p:nvSpPr>
        <p:spPr>
          <a:xfrm>
            <a:off x="238759" y="3837940"/>
            <a:ext cx="8503921" cy="2103120"/>
          </a:xfrm>
        </p:spPr>
        <p:txBody>
          <a:bodyPr>
            <a:normAutofit/>
          </a:bodyPr>
          <a:lstStyle/>
          <a:p>
            <a:r>
              <a:rPr lang="en-US" sz="2800" dirty="0"/>
              <a:t>The Sources and Pathways of MRSA Transmission</a:t>
            </a:r>
          </a:p>
        </p:txBody>
      </p:sp>
      <p:sp>
        <p:nvSpPr>
          <p:cNvPr id="24" name="Slide Number Placeholder 23">
            <a:extLst>
              <a:ext uri="{FF2B5EF4-FFF2-40B4-BE49-F238E27FC236}">
                <a16:creationId xmlns:a16="http://schemas.microsoft.com/office/drawing/2014/main" id="{01A61AC3-F068-7B4D-7BF1-2FE7F7B78A2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05879125"/>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A4051-5181-487D-A39A-F4E1E77BC14A}">
  <ds:schemaRefs>
    <ds:schemaRef ds:uri="http://purl.org/dc/elements/1.1/"/>
    <ds:schemaRef ds:uri="931aec66-2863-455c-9bb0-8c99df0ac3fd"/>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5d14f105-b512-4c58-b648-3bdda2cf581d"/>
    <ds:schemaRef ds:uri="http://purl.org/dc/terms/"/>
  </ds:schemaRefs>
</ds:datastoreItem>
</file>

<file path=customXml/itemProps2.xml><?xml version="1.0" encoding="utf-8"?>
<ds:datastoreItem xmlns:ds="http://schemas.openxmlformats.org/officeDocument/2006/customXml" ds:itemID="{7ED7066C-E34C-4F5D-8628-DED95BBE3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2352</Words>
  <Application>Microsoft Office PowerPoint</Application>
  <PresentationFormat>Letter Paper (8.5x11 in)</PresentationFormat>
  <Paragraphs>213</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Wingdings</vt:lpstr>
      <vt:lpstr>1_AHRQ MRSA</vt:lpstr>
      <vt:lpstr>AHRQ Safety Program for MRSA Prevention</vt:lpstr>
      <vt:lpstr>Educational Objectives</vt:lpstr>
      <vt:lpstr>MRSA Is a Serious Threat1-3</vt:lpstr>
      <vt:lpstr>MRSA Is Invasive and Deadly</vt:lpstr>
      <vt:lpstr>MRSA and Hospitalized Patients</vt:lpstr>
      <vt:lpstr>Healthcare-Associated Infections (HAIs)</vt:lpstr>
      <vt:lpstr>Antibiotic Resistance8</vt:lpstr>
      <vt:lpstr>Summarizing MRSA as a Threat</vt:lpstr>
      <vt:lpstr>MRSA Transmission</vt:lpstr>
      <vt:lpstr>Pathways of MRSA Transmission and Infection</vt:lpstr>
      <vt:lpstr>Colonization Is One Pathway to MRSA Infection</vt:lpstr>
      <vt:lpstr>Patients Colonized With MRSA</vt:lpstr>
      <vt:lpstr>Sources of MRSA: Patient Care Environments</vt:lpstr>
      <vt:lpstr>Sources of MRSA: Healthcare Personnel</vt:lpstr>
      <vt:lpstr>Portals of Entry for MRSA: Medical Devices and Procedures</vt:lpstr>
      <vt:lpstr>Summarizing Sources of MRSA </vt:lpstr>
      <vt:lpstr>Take Aim and Target MRSA</vt:lpstr>
      <vt:lpstr>Key Strategies to Take Aim and Target MRSA Infection</vt:lpstr>
      <vt:lpstr>MRSA Colonization and Infection</vt:lpstr>
      <vt:lpstr>Transition From MRSA Colonization to Infection</vt:lpstr>
      <vt:lpstr>Decolonization Methods</vt:lpstr>
      <vt:lpstr>Benefits of Decolonization17</vt:lpstr>
      <vt:lpstr>Decontaminate the Environment</vt:lpstr>
      <vt:lpstr>Environmental Cleaning</vt:lpstr>
      <vt:lpstr>Prevent Person-Based Transmission</vt:lpstr>
      <vt:lpstr>Prevent Device- and Procedure-Related Infections</vt:lpstr>
      <vt:lpstr>Fundamental Best Practices</vt:lpstr>
      <vt:lpstr>Key Strategies: Take Aim and Target MRSA Infection</vt:lpstr>
      <vt:lpstr>Key Takeaways</vt:lpstr>
      <vt:lpstr>Disclaimer</vt:lpstr>
      <vt:lpstr>Reference List—1</vt:lpstr>
      <vt:lpstr>Reference List—2</vt:lpstr>
      <vt:lpstr>Reference List—3</vt:lpstr>
      <vt:lpstr>Reference List—4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1</cp:revision>
  <dcterms:created xsi:type="dcterms:W3CDTF">2021-06-25T18:34:07Z</dcterms:created>
  <dcterms:modified xsi:type="dcterms:W3CDTF">2024-10-17T06:01:02Z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