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55"/>
  </p:notesMasterIdLst>
  <p:handoutMasterIdLst>
    <p:handoutMasterId r:id="rId56"/>
  </p:handoutMasterIdLst>
  <p:sldIdLst>
    <p:sldId id="256" r:id="rId5"/>
    <p:sldId id="259" r:id="rId6"/>
    <p:sldId id="1080" r:id="rId7"/>
    <p:sldId id="1081" r:id="rId8"/>
    <p:sldId id="1082" r:id="rId9"/>
    <p:sldId id="1118" r:id="rId10"/>
    <p:sldId id="1120" r:id="rId11"/>
    <p:sldId id="1083" r:id="rId12"/>
    <p:sldId id="1084" r:id="rId13"/>
    <p:sldId id="1121" r:id="rId14"/>
    <p:sldId id="1119" r:id="rId15"/>
    <p:sldId id="1085" r:id="rId16"/>
    <p:sldId id="1086" r:id="rId17"/>
    <p:sldId id="1087" r:id="rId18"/>
    <p:sldId id="1089" r:id="rId19"/>
    <p:sldId id="1090" r:id="rId20"/>
    <p:sldId id="1122" r:id="rId21"/>
    <p:sldId id="1091" r:id="rId22"/>
    <p:sldId id="1165" r:id="rId23"/>
    <p:sldId id="1092" r:id="rId24"/>
    <p:sldId id="1093" r:id="rId25"/>
    <p:sldId id="1094" r:id="rId26"/>
    <p:sldId id="1095" r:id="rId27"/>
    <p:sldId id="1096" r:id="rId28"/>
    <p:sldId id="1097" r:id="rId29"/>
    <p:sldId id="1127" r:id="rId30"/>
    <p:sldId id="1142" r:id="rId31"/>
    <p:sldId id="1143" r:id="rId32"/>
    <p:sldId id="1144" r:id="rId33"/>
    <p:sldId id="1146" r:id="rId34"/>
    <p:sldId id="1163" r:id="rId35"/>
    <p:sldId id="1161" r:id="rId36"/>
    <p:sldId id="1147" r:id="rId37"/>
    <p:sldId id="1155" r:id="rId38"/>
    <p:sldId id="1148" r:id="rId39"/>
    <p:sldId id="1150" r:id="rId40"/>
    <p:sldId id="1157" r:id="rId41"/>
    <p:sldId id="1149" r:id="rId42"/>
    <p:sldId id="1162" r:id="rId43"/>
    <p:sldId id="1110" r:id="rId44"/>
    <p:sldId id="1124" r:id="rId45"/>
    <p:sldId id="1111" r:id="rId46"/>
    <p:sldId id="1112" r:id="rId47"/>
    <p:sldId id="1113" r:id="rId48"/>
    <p:sldId id="1114" r:id="rId49"/>
    <p:sldId id="1115" r:id="rId50"/>
    <p:sldId id="1116" r:id="rId51"/>
    <p:sldId id="1117" r:id="rId52"/>
    <p:sldId id="1125" r:id="rId53"/>
    <p:sldId id="1166" r:id="rId54"/>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6BE77048-5245-3FB6-5559-5B8EAF20E634}" name="Jordan Derk" initials="JD" userId="S::jderk2@jh.edu::4cee7fd2-18ae-45a0-8743-b91db45b97a1" providerId="AD"/>
  <p188:author id="{5DCF6650-F885-C059-0C0B-106F26993FCD}" name="Samuel Kim" initials="SK" userId="Samuel Kim" providerId="None"/>
  <p188:author id="{D193505A-65D7-67EE-4DE9-ADCBA886A01C}" name="Heidenrich, Christine (AHRQ/OC) (CTR)" initials="HC((" userId="S::Christine.Heidenrich@ahrq.hhs.gov::58cf9597-5aed-4544-869e-b91fdda55fa7" providerId="AD"/>
  <p188:author id="{3196B67A-C8CA-80C4-DF90-49E667CE38B6}" name="Katie Naberhaus" initials="KN" userId="S::knaberh1@jh.edu::1d40637a-8e16-4e9d-a93a-2c3b002dc8a4" providerId="AD"/>
  <p188:author id="{1780D982-44A2-6D7D-E9DB-8B28409C738F}" name="Japria Davis" initials="JD" userId="S::jdavi284@jh.edu::a1583873-f298-4ddb-bf51-a8a738bba31a" providerId="AD"/>
  <p188:author id="{A3D82FDC-4775-64DE-67BC-AACD6BDFA555}" name="Nicolella, Lisa (AHRQ/OC)" initials="NL(" userId="S::Lisa.Nicolella@AHRQ.hhs.gov::09492e40-c496-48a4-a292-718ebf786c09"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409"/>
    <a:srgbClr val="CD440D"/>
    <a:srgbClr val="FAD701"/>
    <a:srgbClr val="007DA3"/>
    <a:srgbClr val="F3FCFF"/>
    <a:srgbClr val="FFFFFF"/>
    <a:srgbClr val="009EC2"/>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6D3D8-FA83-4A1E-AF96-49F7EAF318FB}" v="3" dt="2024-10-17T06:34:42.382"/>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5" autoAdjust="0"/>
  </p:normalViewPr>
  <p:slideViewPr>
    <p:cSldViewPr snapToGrid="0">
      <p:cViewPr varScale="1">
        <p:scale>
          <a:sx n="49" d="100"/>
          <a:sy n="49" d="100"/>
        </p:scale>
        <p:origin x="968" y="44"/>
      </p:cViewPr>
      <p:guideLst/>
    </p:cSldViewPr>
  </p:slideViewPr>
  <p:notesTextViewPr>
    <p:cViewPr>
      <p:scale>
        <a:sx n="66" d="100"/>
        <a:sy n="66"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C62EE4A0-60A1-4991-A71C-54A789F4C56E}"/>
    <pc:docChg chg="modSld">
      <pc:chgData name="Kathleen Speck" userId="1c3bee05-3f30-471c-9c5c-6f1d82c4dd7a" providerId="ADAL" clId="{C62EE4A0-60A1-4991-A71C-54A789F4C56E}" dt="2024-08-29T20:01:44.146" v="36" actId="20577"/>
      <pc:docMkLst>
        <pc:docMk/>
      </pc:docMkLst>
      <pc:sldChg chg="modSp mod">
        <pc:chgData name="Kathleen Speck" userId="1c3bee05-3f30-471c-9c5c-6f1d82c4dd7a" providerId="ADAL" clId="{C62EE4A0-60A1-4991-A71C-54A789F4C56E}" dt="2024-08-29T20:00:39.258" v="4" actId="20577"/>
        <pc:sldMkLst>
          <pc:docMk/>
          <pc:sldMk cId="3917923781" sldId="1111"/>
        </pc:sldMkLst>
        <pc:spChg chg="mod">
          <ac:chgData name="Kathleen Speck" userId="1c3bee05-3f30-471c-9c5c-6f1d82c4dd7a" providerId="ADAL" clId="{C62EE4A0-60A1-4991-A71C-54A789F4C56E}" dt="2024-08-29T20:00:39.258" v="4" actId="20577"/>
          <ac:spMkLst>
            <pc:docMk/>
            <pc:sldMk cId="3917923781" sldId="1111"/>
            <ac:spMk id="2" creationId="{9BA2B188-E41E-4DBC-6F43-1815DF291589}"/>
          </ac:spMkLst>
        </pc:spChg>
      </pc:sldChg>
      <pc:sldChg chg="modSp mod">
        <pc:chgData name="Kathleen Speck" userId="1c3bee05-3f30-471c-9c5c-6f1d82c4dd7a" providerId="ADAL" clId="{C62EE4A0-60A1-4991-A71C-54A789F4C56E}" dt="2024-08-29T20:00:49.690" v="8" actId="20577"/>
        <pc:sldMkLst>
          <pc:docMk/>
          <pc:sldMk cId="2868223332" sldId="1112"/>
        </pc:sldMkLst>
        <pc:spChg chg="mod">
          <ac:chgData name="Kathleen Speck" userId="1c3bee05-3f30-471c-9c5c-6f1d82c4dd7a" providerId="ADAL" clId="{C62EE4A0-60A1-4991-A71C-54A789F4C56E}" dt="2024-08-29T20:00:49.690" v="8" actId="20577"/>
          <ac:spMkLst>
            <pc:docMk/>
            <pc:sldMk cId="2868223332" sldId="1112"/>
            <ac:spMk id="2" creationId="{6E0D79F6-5E6A-9C9A-B84F-99488CC4B15D}"/>
          </ac:spMkLst>
        </pc:spChg>
      </pc:sldChg>
      <pc:sldChg chg="modSp mod">
        <pc:chgData name="Kathleen Speck" userId="1c3bee05-3f30-471c-9c5c-6f1d82c4dd7a" providerId="ADAL" clId="{C62EE4A0-60A1-4991-A71C-54A789F4C56E}" dt="2024-08-29T20:00:57.801" v="12" actId="20577"/>
        <pc:sldMkLst>
          <pc:docMk/>
          <pc:sldMk cId="3284891004" sldId="1113"/>
        </pc:sldMkLst>
        <pc:spChg chg="mod">
          <ac:chgData name="Kathleen Speck" userId="1c3bee05-3f30-471c-9c5c-6f1d82c4dd7a" providerId="ADAL" clId="{C62EE4A0-60A1-4991-A71C-54A789F4C56E}" dt="2024-08-29T20:00:57.801" v="12" actId="20577"/>
          <ac:spMkLst>
            <pc:docMk/>
            <pc:sldMk cId="3284891004" sldId="1113"/>
            <ac:spMk id="2" creationId="{9E37BD16-59A9-3BF5-4D02-89609110C384}"/>
          </ac:spMkLst>
        </pc:spChg>
      </pc:sldChg>
      <pc:sldChg chg="modSp mod">
        <pc:chgData name="Kathleen Speck" userId="1c3bee05-3f30-471c-9c5c-6f1d82c4dd7a" providerId="ADAL" clId="{C62EE4A0-60A1-4991-A71C-54A789F4C56E}" dt="2024-08-29T20:01:05.211" v="16" actId="20577"/>
        <pc:sldMkLst>
          <pc:docMk/>
          <pc:sldMk cId="3046896332" sldId="1114"/>
        </pc:sldMkLst>
        <pc:spChg chg="mod">
          <ac:chgData name="Kathleen Speck" userId="1c3bee05-3f30-471c-9c5c-6f1d82c4dd7a" providerId="ADAL" clId="{C62EE4A0-60A1-4991-A71C-54A789F4C56E}" dt="2024-08-29T20:01:05.211" v="16" actId="20577"/>
          <ac:spMkLst>
            <pc:docMk/>
            <pc:sldMk cId="3046896332" sldId="1114"/>
            <ac:spMk id="2" creationId="{0E383473-1751-754A-AA58-078DBF6C6020}"/>
          </ac:spMkLst>
        </pc:spChg>
      </pc:sldChg>
      <pc:sldChg chg="modSp mod">
        <pc:chgData name="Kathleen Speck" userId="1c3bee05-3f30-471c-9c5c-6f1d82c4dd7a" providerId="ADAL" clId="{C62EE4A0-60A1-4991-A71C-54A789F4C56E}" dt="2024-08-29T20:01:12.993" v="20" actId="20577"/>
        <pc:sldMkLst>
          <pc:docMk/>
          <pc:sldMk cId="126989495" sldId="1115"/>
        </pc:sldMkLst>
        <pc:spChg chg="mod">
          <ac:chgData name="Kathleen Speck" userId="1c3bee05-3f30-471c-9c5c-6f1d82c4dd7a" providerId="ADAL" clId="{C62EE4A0-60A1-4991-A71C-54A789F4C56E}" dt="2024-08-29T20:01:12.993" v="20" actId="20577"/>
          <ac:spMkLst>
            <pc:docMk/>
            <pc:sldMk cId="126989495" sldId="1115"/>
            <ac:spMk id="2" creationId="{2E0111FA-8A1F-2063-2AE5-BA77607C258F}"/>
          </ac:spMkLst>
        </pc:spChg>
      </pc:sldChg>
      <pc:sldChg chg="modSp mod">
        <pc:chgData name="Kathleen Speck" userId="1c3bee05-3f30-471c-9c5c-6f1d82c4dd7a" providerId="ADAL" clId="{C62EE4A0-60A1-4991-A71C-54A789F4C56E}" dt="2024-08-29T20:01:22.017" v="24" actId="20577"/>
        <pc:sldMkLst>
          <pc:docMk/>
          <pc:sldMk cId="3480834721" sldId="1116"/>
        </pc:sldMkLst>
        <pc:spChg chg="mod">
          <ac:chgData name="Kathleen Speck" userId="1c3bee05-3f30-471c-9c5c-6f1d82c4dd7a" providerId="ADAL" clId="{C62EE4A0-60A1-4991-A71C-54A789F4C56E}" dt="2024-08-29T20:01:22.017" v="24" actId="20577"/>
          <ac:spMkLst>
            <pc:docMk/>
            <pc:sldMk cId="3480834721" sldId="1116"/>
            <ac:spMk id="2" creationId="{7B9F73B5-6D32-3517-A0E8-87007697D0C0}"/>
          </ac:spMkLst>
        </pc:spChg>
      </pc:sldChg>
      <pc:sldChg chg="modSp mod">
        <pc:chgData name="Kathleen Speck" userId="1c3bee05-3f30-471c-9c5c-6f1d82c4dd7a" providerId="ADAL" clId="{C62EE4A0-60A1-4991-A71C-54A789F4C56E}" dt="2024-08-29T20:01:29.927" v="28" actId="20577"/>
        <pc:sldMkLst>
          <pc:docMk/>
          <pc:sldMk cId="1928279334" sldId="1117"/>
        </pc:sldMkLst>
        <pc:spChg chg="mod">
          <ac:chgData name="Kathleen Speck" userId="1c3bee05-3f30-471c-9c5c-6f1d82c4dd7a" providerId="ADAL" clId="{C62EE4A0-60A1-4991-A71C-54A789F4C56E}" dt="2024-08-29T20:01:29.927" v="28" actId="20577"/>
          <ac:spMkLst>
            <pc:docMk/>
            <pc:sldMk cId="1928279334" sldId="1117"/>
            <ac:spMk id="2" creationId="{EC1D467F-4F1C-F792-5125-09CA64E01553}"/>
          </ac:spMkLst>
        </pc:spChg>
      </pc:sldChg>
      <pc:sldChg chg="modSp mod">
        <pc:chgData name="Kathleen Speck" userId="1c3bee05-3f30-471c-9c5c-6f1d82c4dd7a" providerId="ADAL" clId="{C62EE4A0-60A1-4991-A71C-54A789F4C56E}" dt="2024-08-29T20:01:37.344" v="32" actId="20577"/>
        <pc:sldMkLst>
          <pc:docMk/>
          <pc:sldMk cId="1907445887" sldId="1125"/>
        </pc:sldMkLst>
        <pc:spChg chg="mod">
          <ac:chgData name="Kathleen Speck" userId="1c3bee05-3f30-471c-9c5c-6f1d82c4dd7a" providerId="ADAL" clId="{C62EE4A0-60A1-4991-A71C-54A789F4C56E}" dt="2024-08-29T20:01:37.344" v="32" actId="20577"/>
          <ac:spMkLst>
            <pc:docMk/>
            <pc:sldMk cId="1907445887" sldId="1125"/>
            <ac:spMk id="2" creationId="{EC1D467F-4F1C-F792-5125-09CA64E01553}"/>
          </ac:spMkLst>
        </pc:spChg>
      </pc:sldChg>
      <pc:sldChg chg="modSp mod">
        <pc:chgData name="Kathleen Speck" userId="1c3bee05-3f30-471c-9c5c-6f1d82c4dd7a" providerId="ADAL" clId="{C62EE4A0-60A1-4991-A71C-54A789F4C56E}" dt="2024-08-29T19:59:59.676" v="0" actId="1076"/>
        <pc:sldMkLst>
          <pc:docMk/>
          <pc:sldMk cId="1865490156" sldId="1163"/>
        </pc:sldMkLst>
        <pc:spChg chg="mod">
          <ac:chgData name="Kathleen Speck" userId="1c3bee05-3f30-471c-9c5c-6f1d82c4dd7a" providerId="ADAL" clId="{C62EE4A0-60A1-4991-A71C-54A789F4C56E}" dt="2024-08-29T19:59:59.676" v="0" actId="1076"/>
          <ac:spMkLst>
            <pc:docMk/>
            <pc:sldMk cId="1865490156" sldId="1163"/>
            <ac:spMk id="27" creationId="{93D7A2AC-3420-955D-AB0E-B10984C6BDF0}"/>
          </ac:spMkLst>
        </pc:spChg>
      </pc:sldChg>
      <pc:sldChg chg="modSp mod">
        <pc:chgData name="Kathleen Speck" userId="1c3bee05-3f30-471c-9c5c-6f1d82c4dd7a" providerId="ADAL" clId="{C62EE4A0-60A1-4991-A71C-54A789F4C56E}" dt="2024-08-29T20:01:44.146" v="36" actId="20577"/>
        <pc:sldMkLst>
          <pc:docMk/>
          <pc:sldMk cId="2194126254" sldId="1166"/>
        </pc:sldMkLst>
        <pc:spChg chg="mod">
          <ac:chgData name="Kathleen Speck" userId="1c3bee05-3f30-471c-9c5c-6f1d82c4dd7a" providerId="ADAL" clId="{C62EE4A0-60A1-4991-A71C-54A789F4C56E}" dt="2024-08-29T20:01:44.146" v="36" actId="20577"/>
          <ac:spMkLst>
            <pc:docMk/>
            <pc:sldMk cId="2194126254" sldId="1166"/>
            <ac:spMk id="2" creationId="{EC1D467F-4F1C-F792-5125-09CA64E01553}"/>
          </ac:spMkLst>
        </pc:spChg>
      </pc:sldChg>
    </pc:docChg>
  </pc:docChgLst>
  <pc:docChgLst>
    <pc:chgData name="Kathleen Speck" userId="1c3bee05-3f30-471c-9c5c-6f1d82c4dd7a" providerId="ADAL" clId="{BB55BB32-AEB4-4196-93A6-BAF03BA75934}"/>
    <pc:docChg chg="custSel modSld">
      <pc:chgData name="Kathleen Speck" userId="1c3bee05-3f30-471c-9c5c-6f1d82c4dd7a" providerId="ADAL" clId="{BB55BB32-AEB4-4196-93A6-BAF03BA75934}" dt="2024-06-15T16:08:18.840" v="253" actId="20577"/>
      <pc:docMkLst>
        <pc:docMk/>
      </pc:docMkLst>
      <pc:sldChg chg="modSp mod">
        <pc:chgData name="Kathleen Speck" userId="1c3bee05-3f30-471c-9c5c-6f1d82c4dd7a" providerId="ADAL" clId="{BB55BB32-AEB4-4196-93A6-BAF03BA75934}" dt="2024-06-15T00:03:50.191" v="11" actId="20577"/>
        <pc:sldMkLst>
          <pc:docMk/>
          <pc:sldMk cId="3643716771" sldId="1081"/>
        </pc:sldMkLst>
        <pc:spChg chg="mod">
          <ac:chgData name="Kathleen Speck" userId="1c3bee05-3f30-471c-9c5c-6f1d82c4dd7a" providerId="ADAL" clId="{BB55BB32-AEB4-4196-93A6-BAF03BA75934}" dt="2024-06-15T00:03:50.191" v="11" actId="20577"/>
          <ac:spMkLst>
            <pc:docMk/>
            <pc:sldMk cId="3643716771" sldId="1081"/>
            <ac:spMk id="4" creationId="{B19734B5-14D0-D28E-7B45-DCF5996127B6}"/>
          </ac:spMkLst>
        </pc:spChg>
      </pc:sldChg>
      <pc:sldChg chg="addCm">
        <pc:chgData name="Kathleen Speck" userId="1c3bee05-3f30-471c-9c5c-6f1d82c4dd7a" providerId="ADAL" clId="{BB55BB32-AEB4-4196-93A6-BAF03BA75934}" dt="2024-06-15T00:07:10.938" v="13"/>
        <pc:sldMkLst>
          <pc:docMk/>
          <pc:sldMk cId="2916792263" sldId="1082"/>
        </pc:sldMkLst>
      </pc:sldChg>
      <pc:sldChg chg="modSp mod">
        <pc:chgData name="Kathleen Speck" userId="1c3bee05-3f30-471c-9c5c-6f1d82c4dd7a" providerId="ADAL" clId="{BB55BB32-AEB4-4196-93A6-BAF03BA75934}" dt="2024-06-15T00:14:01.885" v="76" actId="20577"/>
        <pc:sldMkLst>
          <pc:docMk/>
          <pc:sldMk cId="2336616119" sldId="1083"/>
        </pc:sldMkLst>
        <pc:spChg chg="mod">
          <ac:chgData name="Kathleen Speck" userId="1c3bee05-3f30-471c-9c5c-6f1d82c4dd7a" providerId="ADAL" clId="{BB55BB32-AEB4-4196-93A6-BAF03BA75934}" dt="2024-06-15T00:14:01.885" v="76" actId="20577"/>
          <ac:spMkLst>
            <pc:docMk/>
            <pc:sldMk cId="2336616119" sldId="1083"/>
            <ac:spMk id="3" creationId="{9C702F3D-6481-3536-B7FD-5010BBFB3E52}"/>
          </ac:spMkLst>
        </pc:spChg>
      </pc:sldChg>
      <pc:sldChg chg="modSp mod">
        <pc:chgData name="Kathleen Speck" userId="1c3bee05-3f30-471c-9c5c-6f1d82c4dd7a" providerId="ADAL" clId="{BB55BB32-AEB4-4196-93A6-BAF03BA75934}" dt="2024-06-15T00:15:10.093" v="79" actId="20577"/>
        <pc:sldMkLst>
          <pc:docMk/>
          <pc:sldMk cId="3944642430" sldId="1084"/>
        </pc:sldMkLst>
        <pc:spChg chg="mod">
          <ac:chgData name="Kathleen Speck" userId="1c3bee05-3f30-471c-9c5c-6f1d82c4dd7a" providerId="ADAL" clId="{BB55BB32-AEB4-4196-93A6-BAF03BA75934}" dt="2024-06-15T00:15:10.093" v="79" actId="20577"/>
          <ac:spMkLst>
            <pc:docMk/>
            <pc:sldMk cId="3944642430" sldId="1084"/>
            <ac:spMk id="2" creationId="{FD0DD7C5-1121-D45B-29E0-0946E8F77F9C}"/>
          </ac:spMkLst>
        </pc:spChg>
      </pc:sldChg>
      <pc:sldChg chg="modSp mod">
        <pc:chgData name="Kathleen Speck" userId="1c3bee05-3f30-471c-9c5c-6f1d82c4dd7a" providerId="ADAL" clId="{BB55BB32-AEB4-4196-93A6-BAF03BA75934}" dt="2024-06-15T00:26:52.592" v="165" actId="207"/>
        <pc:sldMkLst>
          <pc:docMk/>
          <pc:sldMk cId="4224105139" sldId="1087"/>
        </pc:sldMkLst>
        <pc:spChg chg="mod">
          <ac:chgData name="Kathleen Speck" userId="1c3bee05-3f30-471c-9c5c-6f1d82c4dd7a" providerId="ADAL" clId="{BB55BB32-AEB4-4196-93A6-BAF03BA75934}" dt="2024-06-15T00:26:52.592" v="165" actId="207"/>
          <ac:spMkLst>
            <pc:docMk/>
            <pc:sldMk cId="4224105139" sldId="1087"/>
            <ac:spMk id="3" creationId="{794A0644-25C3-27AC-0BFE-7333A273F373}"/>
          </ac:spMkLst>
        </pc:spChg>
      </pc:sldChg>
      <pc:sldChg chg="modSp mod">
        <pc:chgData name="Kathleen Speck" userId="1c3bee05-3f30-471c-9c5c-6f1d82c4dd7a" providerId="ADAL" clId="{BB55BB32-AEB4-4196-93A6-BAF03BA75934}" dt="2024-06-15T14:45:28.421" v="178" actId="20577"/>
        <pc:sldMkLst>
          <pc:docMk/>
          <pc:sldMk cId="1527519433" sldId="1091"/>
        </pc:sldMkLst>
        <pc:spChg chg="mod">
          <ac:chgData name="Kathleen Speck" userId="1c3bee05-3f30-471c-9c5c-6f1d82c4dd7a" providerId="ADAL" clId="{BB55BB32-AEB4-4196-93A6-BAF03BA75934}" dt="2024-06-15T14:45:28.421" v="178" actId="20577"/>
          <ac:spMkLst>
            <pc:docMk/>
            <pc:sldMk cId="1527519433" sldId="1091"/>
            <ac:spMk id="6" creationId="{343FA6C5-5B28-60B6-830E-9CA8E72081B6}"/>
          </ac:spMkLst>
        </pc:spChg>
      </pc:sldChg>
      <pc:sldChg chg="modSp mod">
        <pc:chgData name="Kathleen Speck" userId="1c3bee05-3f30-471c-9c5c-6f1d82c4dd7a" providerId="ADAL" clId="{BB55BB32-AEB4-4196-93A6-BAF03BA75934}" dt="2024-06-15T15:00:55.138" v="180" actId="20577"/>
        <pc:sldMkLst>
          <pc:docMk/>
          <pc:sldMk cId="2880522453" sldId="1095"/>
        </pc:sldMkLst>
        <pc:spChg chg="mod">
          <ac:chgData name="Kathleen Speck" userId="1c3bee05-3f30-471c-9c5c-6f1d82c4dd7a" providerId="ADAL" clId="{BB55BB32-AEB4-4196-93A6-BAF03BA75934}" dt="2024-06-15T15:00:55.138" v="180" actId="20577"/>
          <ac:spMkLst>
            <pc:docMk/>
            <pc:sldMk cId="2880522453" sldId="1095"/>
            <ac:spMk id="3" creationId="{8864A3F0-D47B-B3BB-C735-2BC736B3F071}"/>
          </ac:spMkLst>
        </pc:spChg>
      </pc:sldChg>
      <pc:sldChg chg="addCm">
        <pc:chgData name="Kathleen Speck" userId="1c3bee05-3f30-471c-9c5c-6f1d82c4dd7a" providerId="ADAL" clId="{BB55BB32-AEB4-4196-93A6-BAF03BA75934}" dt="2024-06-15T00:06:14.322" v="12"/>
        <pc:sldMkLst>
          <pc:docMk/>
          <pc:sldMk cId="782338119" sldId="1118"/>
        </pc:sldMkLst>
      </pc:sldChg>
      <pc:sldChg chg="modSp mod addCm">
        <pc:chgData name="Kathleen Speck" userId="1c3bee05-3f30-471c-9c5c-6f1d82c4dd7a" providerId="ADAL" clId="{BB55BB32-AEB4-4196-93A6-BAF03BA75934}" dt="2024-06-15T00:12:22.603" v="49" actId="1076"/>
        <pc:sldMkLst>
          <pc:docMk/>
          <pc:sldMk cId="1044831475" sldId="1120"/>
        </pc:sldMkLst>
        <pc:spChg chg="mod">
          <ac:chgData name="Kathleen Speck" userId="1c3bee05-3f30-471c-9c5c-6f1d82c4dd7a" providerId="ADAL" clId="{BB55BB32-AEB4-4196-93A6-BAF03BA75934}" dt="2024-06-15T00:12:22.603" v="49" actId="1076"/>
          <ac:spMkLst>
            <pc:docMk/>
            <pc:sldMk cId="1044831475" sldId="1120"/>
            <ac:spMk id="6" creationId="{5A09A574-4E48-21B1-7645-759230A07C0B}"/>
          </ac:spMkLst>
        </pc:spChg>
      </pc:sldChg>
      <pc:sldChg chg="modSp mod">
        <pc:chgData name="Kathleen Speck" userId="1c3bee05-3f30-471c-9c5c-6f1d82c4dd7a" providerId="ADAL" clId="{BB55BB32-AEB4-4196-93A6-BAF03BA75934}" dt="2024-06-15T00:17:56.717" v="96" actId="20577"/>
        <pc:sldMkLst>
          <pc:docMk/>
          <pc:sldMk cId="2222066541" sldId="1121"/>
        </pc:sldMkLst>
        <pc:spChg chg="mod">
          <ac:chgData name="Kathleen Speck" userId="1c3bee05-3f30-471c-9c5c-6f1d82c4dd7a" providerId="ADAL" clId="{BB55BB32-AEB4-4196-93A6-BAF03BA75934}" dt="2024-06-15T00:17:56.717" v="96" actId="20577"/>
          <ac:spMkLst>
            <pc:docMk/>
            <pc:sldMk cId="2222066541" sldId="1121"/>
            <ac:spMk id="3" creationId="{92F5141D-8588-C190-C93A-817CE1D6A469}"/>
          </ac:spMkLst>
        </pc:spChg>
      </pc:sldChg>
      <pc:sldChg chg="modSp mod">
        <pc:chgData name="Kathleen Speck" userId="1c3bee05-3f30-471c-9c5c-6f1d82c4dd7a" providerId="ADAL" clId="{BB55BB32-AEB4-4196-93A6-BAF03BA75934}" dt="2024-06-15T14:41:21.357" v="169" actId="20577"/>
        <pc:sldMkLst>
          <pc:docMk/>
          <pc:sldMk cId="1126006874" sldId="1122"/>
        </pc:sldMkLst>
        <pc:spChg chg="mod">
          <ac:chgData name="Kathleen Speck" userId="1c3bee05-3f30-471c-9c5c-6f1d82c4dd7a" providerId="ADAL" clId="{BB55BB32-AEB4-4196-93A6-BAF03BA75934}" dt="2024-06-15T14:41:21.357" v="169" actId="20577"/>
          <ac:spMkLst>
            <pc:docMk/>
            <pc:sldMk cId="1126006874" sldId="1122"/>
            <ac:spMk id="6" creationId="{E522761D-F55C-FD23-9867-428835AA0E51}"/>
          </ac:spMkLst>
        </pc:spChg>
        <pc:spChg chg="mod">
          <ac:chgData name="Kathleen Speck" userId="1c3bee05-3f30-471c-9c5c-6f1d82c4dd7a" providerId="ADAL" clId="{BB55BB32-AEB4-4196-93A6-BAF03BA75934}" dt="2024-06-15T14:41:16.645" v="168" actId="20577"/>
          <ac:spMkLst>
            <pc:docMk/>
            <pc:sldMk cId="1126006874" sldId="1122"/>
            <ac:spMk id="8" creationId="{FBC9F6D4-94A9-0FB9-CBFB-6074D3F878DE}"/>
          </ac:spMkLst>
        </pc:spChg>
      </pc:sldChg>
      <pc:sldChg chg="modSp mod">
        <pc:chgData name="Kathleen Speck" userId="1c3bee05-3f30-471c-9c5c-6f1d82c4dd7a" providerId="ADAL" clId="{BB55BB32-AEB4-4196-93A6-BAF03BA75934}" dt="2024-06-15T15:08:19.790" v="198" actId="20577"/>
        <pc:sldMkLst>
          <pc:docMk/>
          <pc:sldMk cId="2116427960" sldId="1142"/>
        </pc:sldMkLst>
        <pc:spChg chg="mod">
          <ac:chgData name="Kathleen Speck" userId="1c3bee05-3f30-471c-9c5c-6f1d82c4dd7a" providerId="ADAL" clId="{BB55BB32-AEB4-4196-93A6-BAF03BA75934}" dt="2024-06-15T15:08:19.790" v="198" actId="20577"/>
          <ac:spMkLst>
            <pc:docMk/>
            <pc:sldMk cId="2116427960" sldId="1142"/>
            <ac:spMk id="80" creationId="{BE9A2AE4-552F-773F-0849-3EBFEC372B41}"/>
          </ac:spMkLst>
        </pc:spChg>
      </pc:sldChg>
      <pc:sldChg chg="modSp mod">
        <pc:chgData name="Kathleen Speck" userId="1c3bee05-3f30-471c-9c5c-6f1d82c4dd7a" providerId="ADAL" clId="{BB55BB32-AEB4-4196-93A6-BAF03BA75934}" dt="2024-06-15T15:11:12.729" v="207" actId="20577"/>
        <pc:sldMkLst>
          <pc:docMk/>
          <pc:sldMk cId="107742285" sldId="1143"/>
        </pc:sldMkLst>
        <pc:spChg chg="mod">
          <ac:chgData name="Kathleen Speck" userId="1c3bee05-3f30-471c-9c5c-6f1d82c4dd7a" providerId="ADAL" clId="{BB55BB32-AEB4-4196-93A6-BAF03BA75934}" dt="2024-06-15T15:11:12.729" v="207" actId="20577"/>
          <ac:spMkLst>
            <pc:docMk/>
            <pc:sldMk cId="107742285" sldId="1143"/>
            <ac:spMk id="28" creationId="{9544757A-D69F-E9A1-D034-BED53ACFA35C}"/>
          </ac:spMkLst>
        </pc:spChg>
      </pc:sldChg>
      <pc:sldChg chg="modSp mod">
        <pc:chgData name="Kathleen Speck" userId="1c3bee05-3f30-471c-9c5c-6f1d82c4dd7a" providerId="ADAL" clId="{BB55BB32-AEB4-4196-93A6-BAF03BA75934}" dt="2024-06-15T16:00:52.185" v="243" actId="20577"/>
        <pc:sldMkLst>
          <pc:docMk/>
          <pc:sldMk cId="533382408" sldId="1147"/>
        </pc:sldMkLst>
        <pc:spChg chg="mod">
          <ac:chgData name="Kathleen Speck" userId="1c3bee05-3f30-471c-9c5c-6f1d82c4dd7a" providerId="ADAL" clId="{BB55BB32-AEB4-4196-93A6-BAF03BA75934}" dt="2024-06-15T16:00:52.185" v="243" actId="20577"/>
          <ac:spMkLst>
            <pc:docMk/>
            <pc:sldMk cId="533382408" sldId="1147"/>
            <ac:spMk id="28" creationId="{9544757A-D69F-E9A1-D034-BED53ACFA35C}"/>
          </ac:spMkLst>
        </pc:spChg>
      </pc:sldChg>
      <pc:sldChg chg="modSp mod">
        <pc:chgData name="Kathleen Speck" userId="1c3bee05-3f30-471c-9c5c-6f1d82c4dd7a" providerId="ADAL" clId="{BB55BB32-AEB4-4196-93A6-BAF03BA75934}" dt="2024-06-15T16:08:18.840" v="253" actId="20577"/>
        <pc:sldMkLst>
          <pc:docMk/>
          <pc:sldMk cId="2977929711" sldId="1149"/>
        </pc:sldMkLst>
        <pc:spChg chg="mod">
          <ac:chgData name="Kathleen Speck" userId="1c3bee05-3f30-471c-9c5c-6f1d82c4dd7a" providerId="ADAL" clId="{BB55BB32-AEB4-4196-93A6-BAF03BA75934}" dt="2024-06-15T16:08:18.840" v="253" actId="20577"/>
          <ac:spMkLst>
            <pc:docMk/>
            <pc:sldMk cId="2977929711" sldId="1149"/>
            <ac:spMk id="6" creationId="{9CBA24A5-4C1E-B3A2-2419-8030603FB305}"/>
          </ac:spMkLst>
        </pc:spChg>
      </pc:sldChg>
      <pc:sldChg chg="addCm modCm">
        <pc:chgData name="Kathleen Speck" userId="1c3bee05-3f30-471c-9c5c-6f1d82c4dd7a" providerId="ADAL" clId="{BB55BB32-AEB4-4196-93A6-BAF03BA75934}" dt="2024-06-14T23:55:49.951" v="3" actId="2056"/>
        <pc:sldMkLst>
          <pc:docMk/>
          <pc:sldMk cId="3211619429" sldId="1155"/>
        </pc:sldMkLst>
      </pc:sldChg>
      <pc:sldChg chg="modSp mod">
        <pc:chgData name="Kathleen Speck" userId="1c3bee05-3f30-471c-9c5c-6f1d82c4dd7a" providerId="ADAL" clId="{BB55BB32-AEB4-4196-93A6-BAF03BA75934}" dt="2024-06-15T15:55:49.346" v="233" actId="255"/>
        <pc:sldMkLst>
          <pc:docMk/>
          <pc:sldMk cId="3335629948" sldId="1161"/>
        </pc:sldMkLst>
        <pc:spChg chg="mod">
          <ac:chgData name="Kathleen Speck" userId="1c3bee05-3f30-471c-9c5c-6f1d82c4dd7a" providerId="ADAL" clId="{BB55BB32-AEB4-4196-93A6-BAF03BA75934}" dt="2024-06-15T15:55:49.346" v="233" actId="255"/>
          <ac:spMkLst>
            <pc:docMk/>
            <pc:sldMk cId="3335629948" sldId="1161"/>
            <ac:spMk id="2060" creationId="{9F81394C-BF43-CB00-FA30-EF0B2D3CF188}"/>
          </ac:spMkLst>
        </pc:spChg>
      </pc:sldChg>
    </pc:docChg>
  </pc:docChgLst>
  <pc:docChgLst>
    <pc:chgData name="Samuel Kim" userId="0b4e8f1a-35cc-4769-966d-024c662a6df8" providerId="ADAL" clId="{C4BDF52A-E9EB-455A-97F8-5AF0F8D752D2}"/>
    <pc:docChg chg="undo redo custSel addSld delSld modSld">
      <pc:chgData name="Samuel Kim" userId="0b4e8f1a-35cc-4769-966d-024c662a6df8" providerId="ADAL" clId="{C4BDF52A-E9EB-455A-97F8-5AF0F8D752D2}" dt="2024-06-05T04:28:01.009" v="1639" actId="1076"/>
      <pc:docMkLst>
        <pc:docMk/>
      </pc:docMkLst>
      <pc:sldChg chg="addSp delSp modSp mod">
        <pc:chgData name="Samuel Kim" userId="0b4e8f1a-35cc-4769-966d-024c662a6df8" providerId="ADAL" clId="{C4BDF52A-E9EB-455A-97F8-5AF0F8D752D2}" dt="2024-06-04T02:58:22.434" v="9" actId="1076"/>
        <pc:sldMkLst>
          <pc:docMk/>
          <pc:sldMk cId="2116427960" sldId="1142"/>
        </pc:sldMkLst>
        <pc:spChg chg="mod topLvl">
          <ac:chgData name="Samuel Kim" userId="0b4e8f1a-35cc-4769-966d-024c662a6df8" providerId="ADAL" clId="{C4BDF52A-E9EB-455A-97F8-5AF0F8D752D2}" dt="2024-06-04T02:58:07.669" v="5" actId="164"/>
          <ac:spMkLst>
            <pc:docMk/>
            <pc:sldMk cId="2116427960" sldId="1142"/>
            <ac:spMk id="3" creationId="{CE3D677E-2BC5-49D2-A978-027FA0FE781F}"/>
          </ac:spMkLst>
        </pc:spChg>
        <pc:spChg chg="mod topLvl">
          <ac:chgData name="Samuel Kim" userId="0b4e8f1a-35cc-4769-966d-024c662a6df8" providerId="ADAL" clId="{C4BDF52A-E9EB-455A-97F8-5AF0F8D752D2}" dt="2024-06-04T02:58:07.669" v="5" actId="164"/>
          <ac:spMkLst>
            <pc:docMk/>
            <pc:sldMk cId="2116427960" sldId="1142"/>
            <ac:spMk id="56" creationId="{0E61139D-B8FC-436A-9F8B-90CE1AE40603}"/>
          </ac:spMkLst>
        </pc:spChg>
        <pc:spChg chg="mod topLvl">
          <ac:chgData name="Samuel Kim" userId="0b4e8f1a-35cc-4769-966d-024c662a6df8" providerId="ADAL" clId="{C4BDF52A-E9EB-455A-97F8-5AF0F8D752D2}" dt="2024-06-04T02:58:07.669" v="5" actId="164"/>
          <ac:spMkLst>
            <pc:docMk/>
            <pc:sldMk cId="2116427960" sldId="1142"/>
            <ac:spMk id="57" creationId="{DF22BF8A-6819-4F59-9B76-CDB9DC6916C6}"/>
          </ac:spMkLst>
        </pc:spChg>
        <pc:spChg chg="mod topLvl">
          <ac:chgData name="Samuel Kim" userId="0b4e8f1a-35cc-4769-966d-024c662a6df8" providerId="ADAL" clId="{C4BDF52A-E9EB-455A-97F8-5AF0F8D752D2}" dt="2024-06-04T02:58:07.669" v="5" actId="164"/>
          <ac:spMkLst>
            <pc:docMk/>
            <pc:sldMk cId="2116427960" sldId="1142"/>
            <ac:spMk id="78" creationId="{6CA5E9C9-D9EA-D033-015C-8F324C7605F3}"/>
          </ac:spMkLst>
        </pc:spChg>
        <pc:spChg chg="mod topLvl">
          <ac:chgData name="Samuel Kim" userId="0b4e8f1a-35cc-4769-966d-024c662a6df8" providerId="ADAL" clId="{C4BDF52A-E9EB-455A-97F8-5AF0F8D752D2}" dt="2024-06-04T02:58:07.669" v="5" actId="164"/>
          <ac:spMkLst>
            <pc:docMk/>
            <pc:sldMk cId="2116427960" sldId="1142"/>
            <ac:spMk id="80" creationId="{BE9A2AE4-552F-773F-0849-3EBFEC372B41}"/>
          </ac:spMkLst>
        </pc:spChg>
        <pc:spChg chg="mod topLvl">
          <ac:chgData name="Samuel Kim" userId="0b4e8f1a-35cc-4769-966d-024c662a6df8" providerId="ADAL" clId="{C4BDF52A-E9EB-455A-97F8-5AF0F8D752D2}" dt="2024-06-04T02:58:07.669" v="5" actId="164"/>
          <ac:spMkLst>
            <pc:docMk/>
            <pc:sldMk cId="2116427960" sldId="1142"/>
            <ac:spMk id="92" creationId="{C2FF1258-2521-A559-AA65-478AFC18E2BA}"/>
          </ac:spMkLst>
        </pc:spChg>
        <pc:spChg chg="mod topLvl">
          <ac:chgData name="Samuel Kim" userId="0b4e8f1a-35cc-4769-966d-024c662a6df8" providerId="ADAL" clId="{C4BDF52A-E9EB-455A-97F8-5AF0F8D752D2}" dt="2024-06-04T02:58:07.669" v="5" actId="164"/>
          <ac:spMkLst>
            <pc:docMk/>
            <pc:sldMk cId="2116427960" sldId="1142"/>
            <ac:spMk id="101" creationId="{EE7EE81F-2FEE-6188-1199-11C384F627FD}"/>
          </ac:spMkLst>
        </pc:spChg>
        <pc:spChg chg="mod topLvl">
          <ac:chgData name="Samuel Kim" userId="0b4e8f1a-35cc-4769-966d-024c662a6df8" providerId="ADAL" clId="{C4BDF52A-E9EB-455A-97F8-5AF0F8D752D2}" dt="2024-06-04T02:58:07.669" v="5" actId="164"/>
          <ac:spMkLst>
            <pc:docMk/>
            <pc:sldMk cId="2116427960" sldId="1142"/>
            <ac:spMk id="115" creationId="{2A3797CF-3F4A-15B6-BA87-D7083D4D2E4E}"/>
          </ac:spMkLst>
        </pc:spChg>
        <pc:spChg chg="mod topLvl">
          <ac:chgData name="Samuel Kim" userId="0b4e8f1a-35cc-4769-966d-024c662a6df8" providerId="ADAL" clId="{C4BDF52A-E9EB-455A-97F8-5AF0F8D752D2}" dt="2024-06-04T02:58:07.669" v="5" actId="164"/>
          <ac:spMkLst>
            <pc:docMk/>
            <pc:sldMk cId="2116427960" sldId="1142"/>
            <ac:spMk id="116" creationId="{90925B16-E673-1548-E70A-8D9A3ED24E14}"/>
          </ac:spMkLst>
        </pc:spChg>
        <pc:spChg chg="mod">
          <ac:chgData name="Samuel Kim" userId="0b4e8f1a-35cc-4769-966d-024c662a6df8" providerId="ADAL" clId="{C4BDF52A-E9EB-455A-97F8-5AF0F8D752D2}" dt="2024-06-04T02:58:07.669" v="5" actId="164"/>
          <ac:spMkLst>
            <pc:docMk/>
            <pc:sldMk cId="2116427960" sldId="1142"/>
            <ac:spMk id="139" creationId="{E7B6CA06-89EA-146D-143C-F1272C4F51A4}"/>
          </ac:spMkLst>
        </pc:spChg>
        <pc:grpChg chg="add mod">
          <ac:chgData name="Samuel Kim" userId="0b4e8f1a-35cc-4769-966d-024c662a6df8" providerId="ADAL" clId="{C4BDF52A-E9EB-455A-97F8-5AF0F8D752D2}" dt="2024-06-04T02:58:22.434" v="9" actId="1076"/>
          <ac:grpSpMkLst>
            <pc:docMk/>
            <pc:sldMk cId="2116427960" sldId="1142"/>
            <ac:grpSpMk id="7" creationId="{2DFD1F34-371C-F11C-83B2-D19C7CD13FD0}"/>
          </ac:grpSpMkLst>
        </pc:grpChg>
        <pc:grpChg chg="del">
          <ac:chgData name="Samuel Kim" userId="0b4e8f1a-35cc-4769-966d-024c662a6df8" providerId="ADAL" clId="{C4BDF52A-E9EB-455A-97F8-5AF0F8D752D2}" dt="2024-06-04T02:57:43.540" v="3" actId="165"/>
          <ac:grpSpMkLst>
            <pc:docMk/>
            <pc:sldMk cId="2116427960" sldId="1142"/>
            <ac:grpSpMk id="112" creationId="{CDDFD2DE-523F-9430-511C-D39EFBD96844}"/>
          </ac:grpSpMkLst>
        </pc:grpChg>
        <pc:cxnChg chg="mod">
          <ac:chgData name="Samuel Kim" userId="0b4e8f1a-35cc-4769-966d-024c662a6df8" providerId="ADAL" clId="{C4BDF52A-E9EB-455A-97F8-5AF0F8D752D2}" dt="2024-06-04T02:58:07.669" v="5" actId="164"/>
          <ac:cxnSpMkLst>
            <pc:docMk/>
            <pc:sldMk cId="2116427960" sldId="1142"/>
            <ac:cxnSpMk id="95" creationId="{13A21093-AA9A-A4FA-E6C9-1A38A5A4EA78}"/>
          </ac:cxnSpMkLst>
        </pc:cxnChg>
      </pc:sldChg>
      <pc:sldChg chg="modSp mod addCm">
        <pc:chgData name="Samuel Kim" userId="0b4e8f1a-35cc-4769-966d-024c662a6df8" providerId="ADAL" clId="{C4BDF52A-E9EB-455A-97F8-5AF0F8D752D2}" dt="2024-06-05T03:27:34.929" v="1502" actId="1076"/>
        <pc:sldMkLst>
          <pc:docMk/>
          <pc:sldMk cId="1314794752" sldId="1144"/>
        </pc:sldMkLst>
        <pc:spChg chg="mod">
          <ac:chgData name="Samuel Kim" userId="0b4e8f1a-35cc-4769-966d-024c662a6df8" providerId="ADAL" clId="{C4BDF52A-E9EB-455A-97F8-5AF0F8D752D2}" dt="2024-06-04T03:01:27.874" v="81" actId="15"/>
          <ac:spMkLst>
            <pc:docMk/>
            <pc:sldMk cId="1314794752" sldId="1144"/>
            <ac:spMk id="50" creationId="{E685CD12-C66E-4FD0-B488-0C50AB4BC79D}"/>
          </ac:spMkLst>
        </pc:spChg>
        <pc:spChg chg="mod">
          <ac:chgData name="Samuel Kim" userId="0b4e8f1a-35cc-4769-966d-024c662a6df8" providerId="ADAL" clId="{C4BDF52A-E9EB-455A-97F8-5AF0F8D752D2}" dt="2024-06-05T03:27:24.411" v="1501" actId="14100"/>
          <ac:spMkLst>
            <pc:docMk/>
            <pc:sldMk cId="1314794752" sldId="1144"/>
            <ac:spMk id="1035" creationId="{D5AB2E9F-89CE-1506-3A83-D161C5CD34EF}"/>
          </ac:spMkLst>
        </pc:spChg>
        <pc:picChg chg="mod">
          <ac:chgData name="Samuel Kim" userId="0b4e8f1a-35cc-4769-966d-024c662a6df8" providerId="ADAL" clId="{C4BDF52A-E9EB-455A-97F8-5AF0F8D752D2}" dt="2024-06-05T03:27:34.929" v="1502" actId="1076"/>
          <ac:picMkLst>
            <pc:docMk/>
            <pc:sldMk cId="1314794752" sldId="1144"/>
            <ac:picMk id="1028" creationId="{05DFDAAB-F9A3-4E7F-A32F-A551F697756E}"/>
          </ac:picMkLst>
        </pc:picChg>
      </pc:sldChg>
      <pc:sldChg chg="addSp delSp modSp mod chgLayout">
        <pc:chgData name="Samuel Kim" userId="0b4e8f1a-35cc-4769-966d-024c662a6df8" providerId="ADAL" clId="{C4BDF52A-E9EB-455A-97F8-5AF0F8D752D2}" dt="2024-06-05T03:28:15.082" v="1514" actId="1076"/>
        <pc:sldMkLst>
          <pc:docMk/>
          <pc:sldMk cId="1960619741" sldId="1146"/>
        </pc:sldMkLst>
        <pc:spChg chg="mod ord">
          <ac:chgData name="Samuel Kim" userId="0b4e8f1a-35cc-4769-966d-024c662a6df8" providerId="ADAL" clId="{C4BDF52A-E9EB-455A-97F8-5AF0F8D752D2}" dt="2024-06-05T02:59:40.791" v="1301" actId="6264"/>
          <ac:spMkLst>
            <pc:docMk/>
            <pc:sldMk cId="1960619741" sldId="1146"/>
            <ac:spMk id="2" creationId="{D8FCCA01-D351-9D3A-8F51-1951DEDFC528}"/>
          </ac:spMkLst>
        </pc:spChg>
        <pc:spChg chg="add del mod">
          <ac:chgData name="Samuel Kim" userId="0b4e8f1a-35cc-4769-966d-024c662a6df8" providerId="ADAL" clId="{C4BDF52A-E9EB-455A-97F8-5AF0F8D752D2}" dt="2024-06-05T02:41:07.034" v="898" actId="6264"/>
          <ac:spMkLst>
            <pc:docMk/>
            <pc:sldMk cId="1960619741" sldId="1146"/>
            <ac:spMk id="3" creationId="{4374BEE9-6181-DA61-8EEE-508ED0A61F31}"/>
          </ac:spMkLst>
        </pc:spChg>
        <pc:spChg chg="add del mod">
          <ac:chgData name="Samuel Kim" userId="0b4e8f1a-35cc-4769-966d-024c662a6df8" providerId="ADAL" clId="{C4BDF52A-E9EB-455A-97F8-5AF0F8D752D2}" dt="2024-06-05T02:41:07.034" v="898" actId="6264"/>
          <ac:spMkLst>
            <pc:docMk/>
            <pc:sldMk cId="1960619741" sldId="1146"/>
            <ac:spMk id="4" creationId="{21555265-64F1-D574-D231-E409EA37E338}"/>
          </ac:spMkLst>
        </pc:spChg>
        <pc:spChg chg="add del mod">
          <ac:chgData name="Samuel Kim" userId="0b4e8f1a-35cc-4769-966d-024c662a6df8" providerId="ADAL" clId="{C4BDF52A-E9EB-455A-97F8-5AF0F8D752D2}" dt="2024-06-05T02:41:07.034" v="898" actId="6264"/>
          <ac:spMkLst>
            <pc:docMk/>
            <pc:sldMk cId="1960619741" sldId="1146"/>
            <ac:spMk id="5" creationId="{7CCEA83E-D45F-4505-F0F1-24F2ECD5940B}"/>
          </ac:spMkLst>
        </pc:spChg>
        <pc:spChg chg="add mod ord">
          <ac:chgData name="Samuel Kim" userId="0b4e8f1a-35cc-4769-966d-024c662a6df8" providerId="ADAL" clId="{C4BDF52A-E9EB-455A-97F8-5AF0F8D752D2}" dt="2024-06-05T03:20:29.796" v="1463" actId="255"/>
          <ac:spMkLst>
            <pc:docMk/>
            <pc:sldMk cId="1960619741" sldId="1146"/>
            <ac:spMk id="6" creationId="{E4960AD3-7E63-DB06-5F0C-EB13B640892A}"/>
          </ac:spMkLst>
        </pc:spChg>
        <pc:spChg chg="add mod ord">
          <ac:chgData name="Samuel Kim" userId="0b4e8f1a-35cc-4769-966d-024c662a6df8" providerId="ADAL" clId="{C4BDF52A-E9EB-455A-97F8-5AF0F8D752D2}" dt="2024-06-05T03:16:10.177" v="1462" actId="1076"/>
          <ac:spMkLst>
            <pc:docMk/>
            <pc:sldMk cId="1960619741" sldId="1146"/>
            <ac:spMk id="7" creationId="{92200479-6DED-DA49-6765-5A69896A43CA}"/>
          </ac:spMkLst>
        </pc:spChg>
        <pc:spChg chg="add del mod ord">
          <ac:chgData name="Samuel Kim" userId="0b4e8f1a-35cc-4769-966d-024c662a6df8" providerId="ADAL" clId="{C4BDF52A-E9EB-455A-97F8-5AF0F8D752D2}" dt="2024-06-05T02:59:40.791" v="1301" actId="6264"/>
          <ac:spMkLst>
            <pc:docMk/>
            <pc:sldMk cId="1960619741" sldId="1146"/>
            <ac:spMk id="8" creationId="{F2244B7B-EA44-714A-8458-671022FF603F}"/>
          </ac:spMkLst>
        </pc:spChg>
        <pc:spChg chg="add del mod ord">
          <ac:chgData name="Samuel Kim" userId="0b4e8f1a-35cc-4769-966d-024c662a6df8" providerId="ADAL" clId="{C4BDF52A-E9EB-455A-97F8-5AF0F8D752D2}" dt="2024-06-05T02:59:40.791" v="1301" actId="6264"/>
          <ac:spMkLst>
            <pc:docMk/>
            <pc:sldMk cId="1960619741" sldId="1146"/>
            <ac:spMk id="9" creationId="{ED295C6C-0E36-FD20-9236-72AD5C097DCD}"/>
          </ac:spMkLst>
        </pc:spChg>
        <pc:spChg chg="add del mod ord">
          <ac:chgData name="Samuel Kim" userId="0b4e8f1a-35cc-4769-966d-024c662a6df8" providerId="ADAL" clId="{C4BDF52A-E9EB-455A-97F8-5AF0F8D752D2}" dt="2024-06-05T02:59:40.791" v="1301" actId="6264"/>
          <ac:spMkLst>
            <pc:docMk/>
            <pc:sldMk cId="1960619741" sldId="1146"/>
            <ac:spMk id="10" creationId="{829F182C-063F-7A35-82F7-A6F52A708AFF}"/>
          </ac:spMkLst>
        </pc:spChg>
        <pc:spChg chg="add del mod ord">
          <ac:chgData name="Samuel Kim" userId="0b4e8f1a-35cc-4769-966d-024c662a6df8" providerId="ADAL" clId="{C4BDF52A-E9EB-455A-97F8-5AF0F8D752D2}" dt="2024-06-05T02:59:40.791" v="1301" actId="6264"/>
          <ac:spMkLst>
            <pc:docMk/>
            <pc:sldMk cId="1960619741" sldId="1146"/>
            <ac:spMk id="11" creationId="{FE99B6AC-1EE5-909E-FABD-8ACA5CE534C2}"/>
          </ac:spMkLst>
        </pc:spChg>
        <pc:spChg chg="add del mod ord">
          <ac:chgData name="Samuel Kim" userId="0b4e8f1a-35cc-4769-966d-024c662a6df8" providerId="ADAL" clId="{C4BDF52A-E9EB-455A-97F8-5AF0F8D752D2}" dt="2024-06-05T02:59:40.791" v="1301" actId="6264"/>
          <ac:spMkLst>
            <pc:docMk/>
            <pc:sldMk cId="1960619741" sldId="1146"/>
            <ac:spMk id="12" creationId="{1455FC7E-F973-C2BB-0132-6BD2643D331C}"/>
          </ac:spMkLst>
        </pc:spChg>
        <pc:spChg chg="add del mod ord">
          <ac:chgData name="Samuel Kim" userId="0b4e8f1a-35cc-4769-966d-024c662a6df8" providerId="ADAL" clId="{C4BDF52A-E9EB-455A-97F8-5AF0F8D752D2}" dt="2024-06-05T02:59:40.791" v="1301" actId="6264"/>
          <ac:spMkLst>
            <pc:docMk/>
            <pc:sldMk cId="1960619741" sldId="1146"/>
            <ac:spMk id="13" creationId="{3E1EDDF8-EAE0-EB55-8A39-5E3A4D2A814C}"/>
          </ac:spMkLst>
        </pc:spChg>
        <pc:spChg chg="add del mod ord">
          <ac:chgData name="Samuel Kim" userId="0b4e8f1a-35cc-4769-966d-024c662a6df8" providerId="ADAL" clId="{C4BDF52A-E9EB-455A-97F8-5AF0F8D752D2}" dt="2024-06-05T02:59:40.791" v="1301" actId="6264"/>
          <ac:spMkLst>
            <pc:docMk/>
            <pc:sldMk cId="1960619741" sldId="1146"/>
            <ac:spMk id="14" creationId="{F419B7F7-07AA-E551-ABD8-A26E7BAE0090}"/>
          </ac:spMkLst>
        </pc:spChg>
        <pc:spChg chg="add del mod ord">
          <ac:chgData name="Samuel Kim" userId="0b4e8f1a-35cc-4769-966d-024c662a6df8" providerId="ADAL" clId="{C4BDF52A-E9EB-455A-97F8-5AF0F8D752D2}" dt="2024-06-05T02:59:40.791" v="1301" actId="6264"/>
          <ac:spMkLst>
            <pc:docMk/>
            <pc:sldMk cId="1960619741" sldId="1146"/>
            <ac:spMk id="15" creationId="{078703D6-70FF-0967-660A-B5B00F7FC124}"/>
          </ac:spMkLst>
        </pc:spChg>
        <pc:spChg chg="add del mod ord">
          <ac:chgData name="Samuel Kim" userId="0b4e8f1a-35cc-4769-966d-024c662a6df8" providerId="ADAL" clId="{C4BDF52A-E9EB-455A-97F8-5AF0F8D752D2}" dt="2024-06-05T02:59:40.791" v="1301" actId="6264"/>
          <ac:spMkLst>
            <pc:docMk/>
            <pc:sldMk cId="1960619741" sldId="1146"/>
            <ac:spMk id="16" creationId="{4F759A24-A0B4-9138-A7D6-2FD6BB731C87}"/>
          </ac:spMkLst>
        </pc:spChg>
        <pc:spChg chg="add del mod ord">
          <ac:chgData name="Samuel Kim" userId="0b4e8f1a-35cc-4769-966d-024c662a6df8" providerId="ADAL" clId="{C4BDF52A-E9EB-455A-97F8-5AF0F8D752D2}" dt="2024-06-05T02:59:40.791" v="1301" actId="6264"/>
          <ac:spMkLst>
            <pc:docMk/>
            <pc:sldMk cId="1960619741" sldId="1146"/>
            <ac:spMk id="17" creationId="{DF6E5DC7-7E41-BD20-1F56-E50E596D63C9}"/>
          </ac:spMkLst>
        </pc:spChg>
        <pc:spChg chg="add del mod ord">
          <ac:chgData name="Samuel Kim" userId="0b4e8f1a-35cc-4769-966d-024c662a6df8" providerId="ADAL" clId="{C4BDF52A-E9EB-455A-97F8-5AF0F8D752D2}" dt="2024-06-05T02:59:40.791" v="1301" actId="6264"/>
          <ac:spMkLst>
            <pc:docMk/>
            <pc:sldMk cId="1960619741" sldId="1146"/>
            <ac:spMk id="18" creationId="{CB394B2E-9E5F-3F27-2976-B1A1A4C8750D}"/>
          </ac:spMkLst>
        </pc:spChg>
        <pc:spChg chg="add del mod ord">
          <ac:chgData name="Samuel Kim" userId="0b4e8f1a-35cc-4769-966d-024c662a6df8" providerId="ADAL" clId="{C4BDF52A-E9EB-455A-97F8-5AF0F8D752D2}" dt="2024-06-05T02:59:40.791" v="1301" actId="6264"/>
          <ac:spMkLst>
            <pc:docMk/>
            <pc:sldMk cId="1960619741" sldId="1146"/>
            <ac:spMk id="19" creationId="{01E0EC85-02FC-1507-E08A-4FF4EB7D8C6C}"/>
          </ac:spMkLst>
        </pc:spChg>
        <pc:spChg chg="add del mod ord">
          <ac:chgData name="Samuel Kim" userId="0b4e8f1a-35cc-4769-966d-024c662a6df8" providerId="ADAL" clId="{C4BDF52A-E9EB-455A-97F8-5AF0F8D752D2}" dt="2024-06-05T02:59:40.791" v="1301" actId="6264"/>
          <ac:spMkLst>
            <pc:docMk/>
            <pc:sldMk cId="1960619741" sldId="1146"/>
            <ac:spMk id="20" creationId="{5297B3EB-055E-739C-3598-25130354C6F7}"/>
          </ac:spMkLst>
        </pc:spChg>
        <pc:spChg chg="add del mod ord">
          <ac:chgData name="Samuel Kim" userId="0b4e8f1a-35cc-4769-966d-024c662a6df8" providerId="ADAL" clId="{C4BDF52A-E9EB-455A-97F8-5AF0F8D752D2}" dt="2024-06-05T02:59:40.791" v="1301" actId="6264"/>
          <ac:spMkLst>
            <pc:docMk/>
            <pc:sldMk cId="1960619741" sldId="1146"/>
            <ac:spMk id="21" creationId="{8ACA8E4C-6D1B-3B3D-60A3-57FD4C4DCEBC}"/>
          </ac:spMkLst>
        </pc:spChg>
        <pc:spChg chg="add del mod ord">
          <ac:chgData name="Samuel Kim" userId="0b4e8f1a-35cc-4769-966d-024c662a6df8" providerId="ADAL" clId="{C4BDF52A-E9EB-455A-97F8-5AF0F8D752D2}" dt="2024-06-05T02:59:40.791" v="1301" actId="6264"/>
          <ac:spMkLst>
            <pc:docMk/>
            <pc:sldMk cId="1960619741" sldId="1146"/>
            <ac:spMk id="22" creationId="{1121591C-E44C-A0BF-99BE-1B7D6ECB5FAC}"/>
          </ac:spMkLst>
        </pc:spChg>
        <pc:spChg chg="add del mod ord">
          <ac:chgData name="Samuel Kim" userId="0b4e8f1a-35cc-4769-966d-024c662a6df8" providerId="ADAL" clId="{C4BDF52A-E9EB-455A-97F8-5AF0F8D752D2}" dt="2024-06-05T02:59:40.791" v="1301" actId="6264"/>
          <ac:spMkLst>
            <pc:docMk/>
            <pc:sldMk cId="1960619741" sldId="1146"/>
            <ac:spMk id="23" creationId="{47AB719D-4103-873D-4996-1055CF898413}"/>
          </ac:spMkLst>
        </pc:spChg>
        <pc:spChg chg="add del mod ord">
          <ac:chgData name="Samuel Kim" userId="0b4e8f1a-35cc-4769-966d-024c662a6df8" providerId="ADAL" clId="{C4BDF52A-E9EB-455A-97F8-5AF0F8D752D2}" dt="2024-06-05T02:59:40.791" v="1301" actId="6264"/>
          <ac:spMkLst>
            <pc:docMk/>
            <pc:sldMk cId="1960619741" sldId="1146"/>
            <ac:spMk id="24" creationId="{A658CA6A-2622-FDAE-D954-76A63C4AF2AE}"/>
          </ac:spMkLst>
        </pc:spChg>
        <pc:spChg chg="add del mod ord">
          <ac:chgData name="Samuel Kim" userId="0b4e8f1a-35cc-4769-966d-024c662a6df8" providerId="ADAL" clId="{C4BDF52A-E9EB-455A-97F8-5AF0F8D752D2}" dt="2024-06-05T02:59:40.791" v="1301" actId="6264"/>
          <ac:spMkLst>
            <pc:docMk/>
            <pc:sldMk cId="1960619741" sldId="1146"/>
            <ac:spMk id="25" creationId="{33487EEB-E02B-5AF3-5B34-B75CA41E46C3}"/>
          </ac:spMkLst>
        </pc:spChg>
        <pc:spChg chg="add del mod">
          <ac:chgData name="Samuel Kim" userId="0b4e8f1a-35cc-4769-966d-024c662a6df8" providerId="ADAL" clId="{C4BDF52A-E9EB-455A-97F8-5AF0F8D752D2}" dt="2024-06-05T02:59:40.791" v="1301" actId="6264"/>
          <ac:spMkLst>
            <pc:docMk/>
            <pc:sldMk cId="1960619741" sldId="1146"/>
            <ac:spMk id="26" creationId="{B4F0897D-4027-D3BD-6C6F-B91852504A3E}"/>
          </ac:spMkLst>
        </pc:spChg>
        <pc:spChg chg="mod ord">
          <ac:chgData name="Samuel Kim" userId="0b4e8f1a-35cc-4769-966d-024c662a6df8" providerId="ADAL" clId="{C4BDF52A-E9EB-455A-97F8-5AF0F8D752D2}" dt="2024-06-05T02:59:40.791" v="1301" actId="6264"/>
          <ac:spMkLst>
            <pc:docMk/>
            <pc:sldMk cId="1960619741" sldId="1146"/>
            <ac:spMk id="27" creationId="{B25777FE-B6C0-17F7-AB6C-7E7010600BB4}"/>
          </ac:spMkLst>
        </pc:spChg>
        <pc:spChg chg="add del mod">
          <ac:chgData name="Samuel Kim" userId="0b4e8f1a-35cc-4769-966d-024c662a6df8" providerId="ADAL" clId="{C4BDF52A-E9EB-455A-97F8-5AF0F8D752D2}" dt="2024-06-05T02:59:40.791" v="1301" actId="6264"/>
          <ac:spMkLst>
            <pc:docMk/>
            <pc:sldMk cId="1960619741" sldId="1146"/>
            <ac:spMk id="28" creationId="{F9DE5B5D-4089-C0AD-1BE7-2F8F3805282B}"/>
          </ac:spMkLst>
        </pc:spChg>
        <pc:spChg chg="del">
          <ac:chgData name="Samuel Kim" userId="0b4e8f1a-35cc-4769-966d-024c662a6df8" providerId="ADAL" clId="{C4BDF52A-E9EB-455A-97F8-5AF0F8D752D2}" dt="2024-06-05T02:41:07.034" v="898" actId="6264"/>
          <ac:spMkLst>
            <pc:docMk/>
            <pc:sldMk cId="1960619741" sldId="1146"/>
            <ac:spMk id="29" creationId="{B8AC158C-7058-87D7-893E-A780449EF6C2}"/>
          </ac:spMkLst>
        </pc:spChg>
        <pc:spChg chg="del">
          <ac:chgData name="Samuel Kim" userId="0b4e8f1a-35cc-4769-966d-024c662a6df8" providerId="ADAL" clId="{C4BDF52A-E9EB-455A-97F8-5AF0F8D752D2}" dt="2024-06-05T02:41:07.034" v="898" actId="6264"/>
          <ac:spMkLst>
            <pc:docMk/>
            <pc:sldMk cId="1960619741" sldId="1146"/>
            <ac:spMk id="30" creationId="{7E247627-7658-F77F-FC11-F7D2C5D94712}"/>
          </ac:spMkLst>
        </pc:spChg>
        <pc:spChg chg="del">
          <ac:chgData name="Samuel Kim" userId="0b4e8f1a-35cc-4769-966d-024c662a6df8" providerId="ADAL" clId="{C4BDF52A-E9EB-455A-97F8-5AF0F8D752D2}" dt="2024-06-05T02:41:07.034" v="898" actId="6264"/>
          <ac:spMkLst>
            <pc:docMk/>
            <pc:sldMk cId="1960619741" sldId="1146"/>
            <ac:spMk id="31" creationId="{088166E2-0A5C-F8E9-1E6C-02E58D159E10}"/>
          </ac:spMkLst>
        </pc:spChg>
        <pc:spChg chg="del">
          <ac:chgData name="Samuel Kim" userId="0b4e8f1a-35cc-4769-966d-024c662a6df8" providerId="ADAL" clId="{C4BDF52A-E9EB-455A-97F8-5AF0F8D752D2}" dt="2024-06-05T02:41:07.034" v="898" actId="6264"/>
          <ac:spMkLst>
            <pc:docMk/>
            <pc:sldMk cId="1960619741" sldId="1146"/>
            <ac:spMk id="32" creationId="{81BA5953-7E83-2353-796D-6511604130E9}"/>
          </ac:spMkLst>
        </pc:spChg>
        <pc:spChg chg="del">
          <ac:chgData name="Samuel Kim" userId="0b4e8f1a-35cc-4769-966d-024c662a6df8" providerId="ADAL" clId="{C4BDF52A-E9EB-455A-97F8-5AF0F8D752D2}" dt="2024-06-05T02:41:07.034" v="898" actId="6264"/>
          <ac:spMkLst>
            <pc:docMk/>
            <pc:sldMk cId="1960619741" sldId="1146"/>
            <ac:spMk id="33" creationId="{1CABC0B4-10C2-2A8C-C943-B48923396175}"/>
          </ac:spMkLst>
        </pc:spChg>
        <pc:spChg chg="del">
          <ac:chgData name="Samuel Kim" userId="0b4e8f1a-35cc-4769-966d-024c662a6df8" providerId="ADAL" clId="{C4BDF52A-E9EB-455A-97F8-5AF0F8D752D2}" dt="2024-06-05T02:41:07.034" v="898" actId="6264"/>
          <ac:spMkLst>
            <pc:docMk/>
            <pc:sldMk cId="1960619741" sldId="1146"/>
            <ac:spMk id="34" creationId="{5E8924E3-EAE7-39DB-80C8-C4E58E3526AE}"/>
          </ac:spMkLst>
        </pc:spChg>
        <pc:spChg chg="del">
          <ac:chgData name="Samuel Kim" userId="0b4e8f1a-35cc-4769-966d-024c662a6df8" providerId="ADAL" clId="{C4BDF52A-E9EB-455A-97F8-5AF0F8D752D2}" dt="2024-06-05T02:41:07.034" v="898" actId="6264"/>
          <ac:spMkLst>
            <pc:docMk/>
            <pc:sldMk cId="1960619741" sldId="1146"/>
            <ac:spMk id="35" creationId="{45BBCCC1-4FCE-3225-3B20-219B354536DB}"/>
          </ac:spMkLst>
        </pc:spChg>
        <pc:spChg chg="del">
          <ac:chgData name="Samuel Kim" userId="0b4e8f1a-35cc-4769-966d-024c662a6df8" providerId="ADAL" clId="{C4BDF52A-E9EB-455A-97F8-5AF0F8D752D2}" dt="2024-06-05T02:41:07.034" v="898" actId="6264"/>
          <ac:spMkLst>
            <pc:docMk/>
            <pc:sldMk cId="1960619741" sldId="1146"/>
            <ac:spMk id="36" creationId="{5FCC4368-D257-E501-85AB-72C34EB64AFA}"/>
          </ac:spMkLst>
        </pc:spChg>
        <pc:spChg chg="del">
          <ac:chgData name="Samuel Kim" userId="0b4e8f1a-35cc-4769-966d-024c662a6df8" providerId="ADAL" clId="{C4BDF52A-E9EB-455A-97F8-5AF0F8D752D2}" dt="2024-06-05T02:41:07.034" v="898" actId="6264"/>
          <ac:spMkLst>
            <pc:docMk/>
            <pc:sldMk cId="1960619741" sldId="1146"/>
            <ac:spMk id="37" creationId="{342B7509-02E2-8D06-57E2-FF6A3DF78025}"/>
          </ac:spMkLst>
        </pc:spChg>
        <pc:spChg chg="del">
          <ac:chgData name="Samuel Kim" userId="0b4e8f1a-35cc-4769-966d-024c662a6df8" providerId="ADAL" clId="{C4BDF52A-E9EB-455A-97F8-5AF0F8D752D2}" dt="2024-06-05T02:41:07.034" v="898" actId="6264"/>
          <ac:spMkLst>
            <pc:docMk/>
            <pc:sldMk cId="1960619741" sldId="1146"/>
            <ac:spMk id="38" creationId="{6466D715-FF78-EA83-BFDB-70E8C2B0ED87}"/>
          </ac:spMkLst>
        </pc:spChg>
        <pc:spChg chg="del">
          <ac:chgData name="Samuel Kim" userId="0b4e8f1a-35cc-4769-966d-024c662a6df8" providerId="ADAL" clId="{C4BDF52A-E9EB-455A-97F8-5AF0F8D752D2}" dt="2024-06-05T02:41:07.034" v="898" actId="6264"/>
          <ac:spMkLst>
            <pc:docMk/>
            <pc:sldMk cId="1960619741" sldId="1146"/>
            <ac:spMk id="39" creationId="{FD8017C1-E26B-B449-7E7F-0A0E0D1BB9D4}"/>
          </ac:spMkLst>
        </pc:spChg>
        <pc:spChg chg="del">
          <ac:chgData name="Samuel Kim" userId="0b4e8f1a-35cc-4769-966d-024c662a6df8" providerId="ADAL" clId="{C4BDF52A-E9EB-455A-97F8-5AF0F8D752D2}" dt="2024-06-05T02:41:07.034" v="898" actId="6264"/>
          <ac:spMkLst>
            <pc:docMk/>
            <pc:sldMk cId="1960619741" sldId="1146"/>
            <ac:spMk id="40" creationId="{39DF7283-CDDE-3A76-EDFD-22CDACAACB31}"/>
          </ac:spMkLst>
        </pc:spChg>
        <pc:spChg chg="del">
          <ac:chgData name="Samuel Kim" userId="0b4e8f1a-35cc-4769-966d-024c662a6df8" providerId="ADAL" clId="{C4BDF52A-E9EB-455A-97F8-5AF0F8D752D2}" dt="2024-06-05T02:41:07.034" v="898" actId="6264"/>
          <ac:spMkLst>
            <pc:docMk/>
            <pc:sldMk cId="1960619741" sldId="1146"/>
            <ac:spMk id="41" creationId="{19CD43E4-4325-6C48-FB01-0139A1AFBC78}"/>
          </ac:spMkLst>
        </pc:spChg>
        <pc:spChg chg="del">
          <ac:chgData name="Samuel Kim" userId="0b4e8f1a-35cc-4769-966d-024c662a6df8" providerId="ADAL" clId="{C4BDF52A-E9EB-455A-97F8-5AF0F8D752D2}" dt="2024-06-05T02:41:07.034" v="898" actId="6264"/>
          <ac:spMkLst>
            <pc:docMk/>
            <pc:sldMk cId="1960619741" sldId="1146"/>
            <ac:spMk id="42" creationId="{8D190544-C28A-6473-7F7F-C3E59DE2293C}"/>
          </ac:spMkLst>
        </pc:spChg>
        <pc:spChg chg="del">
          <ac:chgData name="Samuel Kim" userId="0b4e8f1a-35cc-4769-966d-024c662a6df8" providerId="ADAL" clId="{C4BDF52A-E9EB-455A-97F8-5AF0F8D752D2}" dt="2024-06-05T02:41:07.034" v="898" actId="6264"/>
          <ac:spMkLst>
            <pc:docMk/>
            <pc:sldMk cId="1960619741" sldId="1146"/>
            <ac:spMk id="43" creationId="{97AA5EFC-EBCA-B3DA-BFA6-B4F6DFE01DF2}"/>
          </ac:spMkLst>
        </pc:spChg>
        <pc:spChg chg="del">
          <ac:chgData name="Samuel Kim" userId="0b4e8f1a-35cc-4769-966d-024c662a6df8" providerId="ADAL" clId="{C4BDF52A-E9EB-455A-97F8-5AF0F8D752D2}" dt="2024-06-05T02:41:07.034" v="898" actId="6264"/>
          <ac:spMkLst>
            <pc:docMk/>
            <pc:sldMk cId="1960619741" sldId="1146"/>
            <ac:spMk id="44" creationId="{746CF3EA-10BA-10D7-1F70-0B1678BE2AEE}"/>
          </ac:spMkLst>
        </pc:spChg>
        <pc:spChg chg="del">
          <ac:chgData name="Samuel Kim" userId="0b4e8f1a-35cc-4769-966d-024c662a6df8" providerId="ADAL" clId="{C4BDF52A-E9EB-455A-97F8-5AF0F8D752D2}" dt="2024-06-05T02:41:07.034" v="898" actId="6264"/>
          <ac:spMkLst>
            <pc:docMk/>
            <pc:sldMk cId="1960619741" sldId="1146"/>
            <ac:spMk id="45" creationId="{69206973-134A-A1C1-C23B-AB2792C50D01}"/>
          </ac:spMkLst>
        </pc:spChg>
        <pc:spChg chg="del">
          <ac:chgData name="Samuel Kim" userId="0b4e8f1a-35cc-4769-966d-024c662a6df8" providerId="ADAL" clId="{C4BDF52A-E9EB-455A-97F8-5AF0F8D752D2}" dt="2024-06-05T02:41:07.034" v="898" actId="6264"/>
          <ac:spMkLst>
            <pc:docMk/>
            <pc:sldMk cId="1960619741" sldId="1146"/>
            <ac:spMk id="46" creationId="{0C64F694-3D56-30EF-C52D-D97A345FDFF3}"/>
          </ac:spMkLst>
        </pc:spChg>
        <pc:spChg chg="del">
          <ac:chgData name="Samuel Kim" userId="0b4e8f1a-35cc-4769-966d-024c662a6df8" providerId="ADAL" clId="{C4BDF52A-E9EB-455A-97F8-5AF0F8D752D2}" dt="2024-06-05T02:41:07.034" v="898" actId="6264"/>
          <ac:spMkLst>
            <pc:docMk/>
            <pc:sldMk cId="1960619741" sldId="1146"/>
            <ac:spMk id="47" creationId="{D05C3F5F-EB86-9AB8-A4A7-966A2B4478B2}"/>
          </ac:spMkLst>
        </pc:spChg>
        <pc:spChg chg="add del mod ord">
          <ac:chgData name="Samuel Kim" userId="0b4e8f1a-35cc-4769-966d-024c662a6df8" providerId="ADAL" clId="{C4BDF52A-E9EB-455A-97F8-5AF0F8D752D2}" dt="2024-06-05T02:59:40.791" v="1301" actId="6264"/>
          <ac:spMkLst>
            <pc:docMk/>
            <pc:sldMk cId="1960619741" sldId="1146"/>
            <ac:spMk id="48" creationId="{09AD8AB9-F5D0-72E0-1BD6-1CABCAD0BEB3}"/>
          </ac:spMkLst>
        </pc:spChg>
        <pc:spChg chg="add del mod">
          <ac:chgData name="Samuel Kim" userId="0b4e8f1a-35cc-4769-966d-024c662a6df8" providerId="ADAL" clId="{C4BDF52A-E9EB-455A-97F8-5AF0F8D752D2}" dt="2024-06-05T02:59:40.791" v="1301" actId="6264"/>
          <ac:spMkLst>
            <pc:docMk/>
            <pc:sldMk cId="1960619741" sldId="1146"/>
            <ac:spMk id="50" creationId="{0821C512-E3A4-9841-1685-B5D56B9158DD}"/>
          </ac:spMkLst>
        </pc:spChg>
        <pc:spChg chg="add del mod">
          <ac:chgData name="Samuel Kim" userId="0b4e8f1a-35cc-4769-966d-024c662a6df8" providerId="ADAL" clId="{C4BDF52A-E9EB-455A-97F8-5AF0F8D752D2}" dt="2024-06-05T02:59:40.791" v="1301" actId="6264"/>
          <ac:spMkLst>
            <pc:docMk/>
            <pc:sldMk cId="1960619741" sldId="1146"/>
            <ac:spMk id="51" creationId="{A9A44C56-CABB-2EF7-C552-CF59C49401E9}"/>
          </ac:spMkLst>
        </pc:spChg>
        <pc:spChg chg="add del mod ord">
          <ac:chgData name="Samuel Kim" userId="0b4e8f1a-35cc-4769-966d-024c662a6df8" providerId="ADAL" clId="{C4BDF52A-E9EB-455A-97F8-5AF0F8D752D2}" dt="2024-06-05T02:59:40.791" v="1301" actId="6264"/>
          <ac:spMkLst>
            <pc:docMk/>
            <pc:sldMk cId="1960619741" sldId="1146"/>
            <ac:spMk id="52" creationId="{869D6174-A879-0E9F-AD72-F0262E0411F3}"/>
          </ac:spMkLst>
        </pc:spChg>
        <pc:spChg chg="add del mod ord">
          <ac:chgData name="Samuel Kim" userId="0b4e8f1a-35cc-4769-966d-024c662a6df8" providerId="ADAL" clId="{C4BDF52A-E9EB-455A-97F8-5AF0F8D752D2}" dt="2024-06-05T02:59:40.791" v="1301" actId="6264"/>
          <ac:spMkLst>
            <pc:docMk/>
            <pc:sldMk cId="1960619741" sldId="1146"/>
            <ac:spMk id="53" creationId="{50FDD6B2-A90C-45A5-95BB-C0F033BFA20A}"/>
          </ac:spMkLst>
        </pc:spChg>
        <pc:spChg chg="add del mod ord">
          <ac:chgData name="Samuel Kim" userId="0b4e8f1a-35cc-4769-966d-024c662a6df8" providerId="ADAL" clId="{C4BDF52A-E9EB-455A-97F8-5AF0F8D752D2}" dt="2024-06-05T02:59:40.791" v="1301" actId="6264"/>
          <ac:spMkLst>
            <pc:docMk/>
            <pc:sldMk cId="1960619741" sldId="1146"/>
            <ac:spMk id="54" creationId="{ECEC178F-3A5B-7CF0-0792-638958919C3D}"/>
          </ac:spMkLst>
        </pc:spChg>
        <pc:spChg chg="add del mod ord">
          <ac:chgData name="Samuel Kim" userId="0b4e8f1a-35cc-4769-966d-024c662a6df8" providerId="ADAL" clId="{C4BDF52A-E9EB-455A-97F8-5AF0F8D752D2}" dt="2024-06-05T02:59:40.791" v="1301" actId="6264"/>
          <ac:spMkLst>
            <pc:docMk/>
            <pc:sldMk cId="1960619741" sldId="1146"/>
            <ac:spMk id="55" creationId="{420F72F1-3286-CEF2-C92A-09A44BAF7CD7}"/>
          </ac:spMkLst>
        </pc:spChg>
        <pc:spChg chg="add del mod ord">
          <ac:chgData name="Samuel Kim" userId="0b4e8f1a-35cc-4769-966d-024c662a6df8" providerId="ADAL" clId="{C4BDF52A-E9EB-455A-97F8-5AF0F8D752D2}" dt="2024-06-05T02:59:40.791" v="1301" actId="6264"/>
          <ac:spMkLst>
            <pc:docMk/>
            <pc:sldMk cId="1960619741" sldId="1146"/>
            <ac:spMk id="56" creationId="{A154EFA8-9E1C-21AE-5709-E60BD55D00FD}"/>
          </ac:spMkLst>
        </pc:spChg>
        <pc:spChg chg="add del mod ord">
          <ac:chgData name="Samuel Kim" userId="0b4e8f1a-35cc-4769-966d-024c662a6df8" providerId="ADAL" clId="{C4BDF52A-E9EB-455A-97F8-5AF0F8D752D2}" dt="2024-06-05T02:59:40.791" v="1301" actId="6264"/>
          <ac:spMkLst>
            <pc:docMk/>
            <pc:sldMk cId="1960619741" sldId="1146"/>
            <ac:spMk id="57" creationId="{08982BEA-78E0-E269-F379-CE18322F3C8B}"/>
          </ac:spMkLst>
        </pc:spChg>
        <pc:spChg chg="add del mod ord">
          <ac:chgData name="Samuel Kim" userId="0b4e8f1a-35cc-4769-966d-024c662a6df8" providerId="ADAL" clId="{C4BDF52A-E9EB-455A-97F8-5AF0F8D752D2}" dt="2024-06-05T02:59:40.791" v="1301" actId="6264"/>
          <ac:spMkLst>
            <pc:docMk/>
            <pc:sldMk cId="1960619741" sldId="1146"/>
            <ac:spMk id="58" creationId="{CE72665B-EBC8-8BA6-8607-2A130EC54266}"/>
          </ac:spMkLst>
        </pc:spChg>
        <pc:spChg chg="add del mod ord">
          <ac:chgData name="Samuel Kim" userId="0b4e8f1a-35cc-4769-966d-024c662a6df8" providerId="ADAL" clId="{C4BDF52A-E9EB-455A-97F8-5AF0F8D752D2}" dt="2024-06-05T02:59:40.791" v="1301" actId="6264"/>
          <ac:spMkLst>
            <pc:docMk/>
            <pc:sldMk cId="1960619741" sldId="1146"/>
            <ac:spMk id="59" creationId="{DEA3CF4D-0C44-FC38-937F-6082443CFD0B}"/>
          </ac:spMkLst>
        </pc:spChg>
        <pc:spChg chg="add del mod ord">
          <ac:chgData name="Samuel Kim" userId="0b4e8f1a-35cc-4769-966d-024c662a6df8" providerId="ADAL" clId="{C4BDF52A-E9EB-455A-97F8-5AF0F8D752D2}" dt="2024-06-05T02:59:40.791" v="1301" actId="6264"/>
          <ac:spMkLst>
            <pc:docMk/>
            <pc:sldMk cId="1960619741" sldId="1146"/>
            <ac:spMk id="60" creationId="{B043E1AE-7CBC-2813-3972-59E63C20F159}"/>
          </ac:spMkLst>
        </pc:spChg>
        <pc:spChg chg="add del mod ord">
          <ac:chgData name="Samuel Kim" userId="0b4e8f1a-35cc-4769-966d-024c662a6df8" providerId="ADAL" clId="{C4BDF52A-E9EB-455A-97F8-5AF0F8D752D2}" dt="2024-06-05T02:59:40.791" v="1301" actId="6264"/>
          <ac:spMkLst>
            <pc:docMk/>
            <pc:sldMk cId="1960619741" sldId="1146"/>
            <ac:spMk id="61" creationId="{1F80A234-FF3F-9161-6F35-7E9BF4839FF1}"/>
          </ac:spMkLst>
        </pc:spChg>
        <pc:spChg chg="add del mod ord">
          <ac:chgData name="Samuel Kim" userId="0b4e8f1a-35cc-4769-966d-024c662a6df8" providerId="ADAL" clId="{C4BDF52A-E9EB-455A-97F8-5AF0F8D752D2}" dt="2024-06-05T02:59:40.791" v="1301" actId="6264"/>
          <ac:spMkLst>
            <pc:docMk/>
            <pc:sldMk cId="1960619741" sldId="1146"/>
            <ac:spMk id="62" creationId="{7DBFCB32-EE96-3F28-75A1-8A9C08A5C543}"/>
          </ac:spMkLst>
        </pc:spChg>
        <pc:spChg chg="add del mod ord">
          <ac:chgData name="Samuel Kim" userId="0b4e8f1a-35cc-4769-966d-024c662a6df8" providerId="ADAL" clId="{C4BDF52A-E9EB-455A-97F8-5AF0F8D752D2}" dt="2024-06-05T02:59:40.791" v="1301" actId="6264"/>
          <ac:spMkLst>
            <pc:docMk/>
            <pc:sldMk cId="1960619741" sldId="1146"/>
            <ac:spMk id="63" creationId="{973CC3A2-8229-6816-D973-C732955F17C6}"/>
          </ac:spMkLst>
        </pc:spChg>
        <pc:spChg chg="add del mod ord">
          <ac:chgData name="Samuel Kim" userId="0b4e8f1a-35cc-4769-966d-024c662a6df8" providerId="ADAL" clId="{C4BDF52A-E9EB-455A-97F8-5AF0F8D752D2}" dt="2024-06-05T02:59:40.791" v="1301" actId="6264"/>
          <ac:spMkLst>
            <pc:docMk/>
            <pc:sldMk cId="1960619741" sldId="1146"/>
            <ac:spMk id="64" creationId="{09085177-C94F-5AC4-5F4D-04CB68D38F2A}"/>
          </ac:spMkLst>
        </pc:spChg>
        <pc:spChg chg="add del mod ord">
          <ac:chgData name="Samuel Kim" userId="0b4e8f1a-35cc-4769-966d-024c662a6df8" providerId="ADAL" clId="{C4BDF52A-E9EB-455A-97F8-5AF0F8D752D2}" dt="2024-06-05T02:59:40.791" v="1301" actId="6264"/>
          <ac:spMkLst>
            <pc:docMk/>
            <pc:sldMk cId="1960619741" sldId="1146"/>
            <ac:spMk id="65" creationId="{CFBE8F5B-B18E-0857-7B0A-B337DBA3F054}"/>
          </ac:spMkLst>
        </pc:spChg>
        <pc:spChg chg="add del mod ord">
          <ac:chgData name="Samuel Kim" userId="0b4e8f1a-35cc-4769-966d-024c662a6df8" providerId="ADAL" clId="{C4BDF52A-E9EB-455A-97F8-5AF0F8D752D2}" dt="2024-06-05T02:59:40.791" v="1301" actId="6264"/>
          <ac:spMkLst>
            <pc:docMk/>
            <pc:sldMk cId="1960619741" sldId="1146"/>
            <ac:spMk id="66" creationId="{60A6BDC0-4DED-7625-D77E-EED982E91D52}"/>
          </ac:spMkLst>
        </pc:spChg>
        <pc:spChg chg="add del mod ord">
          <ac:chgData name="Samuel Kim" userId="0b4e8f1a-35cc-4769-966d-024c662a6df8" providerId="ADAL" clId="{C4BDF52A-E9EB-455A-97F8-5AF0F8D752D2}" dt="2024-06-05T02:59:40.791" v="1301" actId="6264"/>
          <ac:spMkLst>
            <pc:docMk/>
            <pc:sldMk cId="1960619741" sldId="1146"/>
            <ac:spMk id="67" creationId="{1669F845-CD9F-97DA-F382-860EEFFCBAB4}"/>
          </ac:spMkLst>
        </pc:spChg>
        <pc:spChg chg="add del mod ord">
          <ac:chgData name="Samuel Kim" userId="0b4e8f1a-35cc-4769-966d-024c662a6df8" providerId="ADAL" clId="{C4BDF52A-E9EB-455A-97F8-5AF0F8D752D2}" dt="2024-06-05T02:59:40.791" v="1301" actId="6264"/>
          <ac:spMkLst>
            <pc:docMk/>
            <pc:sldMk cId="1960619741" sldId="1146"/>
            <ac:spMk id="68" creationId="{765A745C-84C8-9DEF-706F-12FEEB39AA82}"/>
          </ac:spMkLst>
        </pc:spChg>
        <pc:spChg chg="add del mod ord">
          <ac:chgData name="Samuel Kim" userId="0b4e8f1a-35cc-4769-966d-024c662a6df8" providerId="ADAL" clId="{C4BDF52A-E9EB-455A-97F8-5AF0F8D752D2}" dt="2024-06-05T02:59:40.791" v="1301" actId="6264"/>
          <ac:spMkLst>
            <pc:docMk/>
            <pc:sldMk cId="1960619741" sldId="1146"/>
            <ac:spMk id="69" creationId="{0FD6D524-C91F-A80C-30A2-122F57136E0A}"/>
          </ac:spMkLst>
        </pc:spChg>
        <pc:spChg chg="add del mod ord">
          <ac:chgData name="Samuel Kim" userId="0b4e8f1a-35cc-4769-966d-024c662a6df8" providerId="ADAL" clId="{C4BDF52A-E9EB-455A-97F8-5AF0F8D752D2}" dt="2024-06-05T02:59:40.791" v="1301" actId="6264"/>
          <ac:spMkLst>
            <pc:docMk/>
            <pc:sldMk cId="1960619741" sldId="1146"/>
            <ac:spMk id="70" creationId="{3AB28C48-4CC7-F8EE-42D8-E39057956F63}"/>
          </ac:spMkLst>
        </pc:spChg>
        <pc:picChg chg="mod">
          <ac:chgData name="Samuel Kim" userId="0b4e8f1a-35cc-4769-966d-024c662a6df8" providerId="ADAL" clId="{C4BDF52A-E9EB-455A-97F8-5AF0F8D752D2}" dt="2024-06-05T03:28:15.082" v="1514" actId="1076"/>
          <ac:picMkLst>
            <pc:docMk/>
            <pc:sldMk cId="1960619741" sldId="1146"/>
            <ac:picMk id="49" creationId="{AADD3133-B2F2-478A-9635-F52291A7CA3B}"/>
          </ac:picMkLst>
        </pc:picChg>
      </pc:sldChg>
      <pc:sldChg chg="modSp mod">
        <pc:chgData name="Samuel Kim" userId="0b4e8f1a-35cc-4769-966d-024c662a6df8" providerId="ADAL" clId="{C4BDF52A-E9EB-455A-97F8-5AF0F8D752D2}" dt="2024-06-04T03:36:00.756" v="241" actId="948"/>
        <pc:sldMkLst>
          <pc:docMk/>
          <pc:sldMk cId="533382408" sldId="1147"/>
        </pc:sldMkLst>
        <pc:spChg chg="mod">
          <ac:chgData name="Samuel Kim" userId="0b4e8f1a-35cc-4769-966d-024c662a6df8" providerId="ADAL" clId="{C4BDF52A-E9EB-455A-97F8-5AF0F8D752D2}" dt="2024-06-04T03:36:00.756" v="241" actId="948"/>
          <ac:spMkLst>
            <pc:docMk/>
            <pc:sldMk cId="533382408" sldId="1147"/>
            <ac:spMk id="28" creationId="{9544757A-D69F-E9A1-D034-BED53ACFA35C}"/>
          </ac:spMkLst>
        </pc:spChg>
        <pc:picChg chg="mod">
          <ac:chgData name="Samuel Kim" userId="0b4e8f1a-35cc-4769-966d-024c662a6df8" providerId="ADAL" clId="{C4BDF52A-E9EB-455A-97F8-5AF0F8D752D2}" dt="2024-06-04T03:22:23.888" v="98" actId="11530"/>
          <ac:picMkLst>
            <pc:docMk/>
            <pc:sldMk cId="533382408" sldId="1147"/>
            <ac:picMk id="25" creationId="{7E72BD0A-7D2A-4FFC-B8D8-117359C5111B}"/>
          </ac:picMkLst>
        </pc:picChg>
      </pc:sldChg>
      <pc:sldChg chg="modSp mod">
        <pc:chgData name="Samuel Kim" userId="0b4e8f1a-35cc-4769-966d-024c662a6df8" providerId="ADAL" clId="{C4BDF52A-E9EB-455A-97F8-5AF0F8D752D2}" dt="2024-06-04T04:58:07.107" v="883" actId="1076"/>
        <pc:sldMkLst>
          <pc:docMk/>
          <pc:sldMk cId="3369224335" sldId="1148"/>
        </pc:sldMkLst>
        <pc:spChg chg="mod">
          <ac:chgData name="Samuel Kim" userId="0b4e8f1a-35cc-4769-966d-024c662a6df8" providerId="ADAL" clId="{C4BDF52A-E9EB-455A-97F8-5AF0F8D752D2}" dt="2024-06-04T04:58:00.973" v="880" actId="1076"/>
          <ac:spMkLst>
            <pc:docMk/>
            <pc:sldMk cId="3369224335" sldId="1148"/>
            <ac:spMk id="47" creationId="{D05C3F5F-EB86-9AB8-A4A7-966A2B4478B2}"/>
          </ac:spMkLst>
        </pc:spChg>
        <pc:spChg chg="mod">
          <ac:chgData name="Samuel Kim" userId="0b4e8f1a-35cc-4769-966d-024c662a6df8" providerId="ADAL" clId="{C4BDF52A-E9EB-455A-97F8-5AF0F8D752D2}" dt="2024-06-04T04:57:55.257" v="877" actId="1076"/>
          <ac:spMkLst>
            <pc:docMk/>
            <pc:sldMk cId="3369224335" sldId="1148"/>
            <ac:spMk id="48" creationId="{09AD8AB9-F5D0-72E0-1BD6-1CABCAD0BEB3}"/>
          </ac:spMkLst>
        </pc:spChg>
        <pc:picChg chg="mod">
          <ac:chgData name="Samuel Kim" userId="0b4e8f1a-35cc-4769-966d-024c662a6df8" providerId="ADAL" clId="{C4BDF52A-E9EB-455A-97F8-5AF0F8D752D2}" dt="2024-06-04T04:58:07.107" v="883" actId="1076"/>
          <ac:picMkLst>
            <pc:docMk/>
            <pc:sldMk cId="3369224335" sldId="1148"/>
            <ac:picMk id="51" creationId="{4E50E3D4-B435-48A0-B2C7-A7344A0E907A}"/>
          </ac:picMkLst>
        </pc:picChg>
      </pc:sldChg>
      <pc:sldChg chg="addSp delSp modSp mod">
        <pc:chgData name="Samuel Kim" userId="0b4e8f1a-35cc-4769-966d-024c662a6df8" providerId="ADAL" clId="{C4BDF52A-E9EB-455A-97F8-5AF0F8D752D2}" dt="2024-06-05T04:28:01.009" v="1639" actId="1076"/>
        <pc:sldMkLst>
          <pc:docMk/>
          <pc:sldMk cId="2977929711" sldId="1149"/>
        </pc:sldMkLst>
        <pc:spChg chg="mod">
          <ac:chgData name="Samuel Kim" userId="0b4e8f1a-35cc-4769-966d-024c662a6df8" providerId="ADAL" clId="{C4BDF52A-E9EB-455A-97F8-5AF0F8D752D2}" dt="2024-06-05T03:43:27.531" v="1612" actId="27636"/>
          <ac:spMkLst>
            <pc:docMk/>
            <pc:sldMk cId="2977929711" sldId="1149"/>
            <ac:spMk id="6" creationId="{9CBA24A5-4C1E-B3A2-2419-8030603FB305}"/>
          </ac:spMkLst>
        </pc:spChg>
        <pc:picChg chg="add mod">
          <ac:chgData name="Samuel Kim" userId="0b4e8f1a-35cc-4769-966d-024c662a6df8" providerId="ADAL" clId="{C4BDF52A-E9EB-455A-97F8-5AF0F8D752D2}" dt="2024-06-05T04:28:01.009" v="1639" actId="1076"/>
          <ac:picMkLst>
            <pc:docMk/>
            <pc:sldMk cId="2977929711" sldId="1149"/>
            <ac:picMk id="3" creationId="{4599BAA0-69C9-E4CC-B881-8BBC2EF91CFB}"/>
          </ac:picMkLst>
        </pc:picChg>
        <pc:picChg chg="add mod">
          <ac:chgData name="Samuel Kim" userId="0b4e8f1a-35cc-4769-966d-024c662a6df8" providerId="ADAL" clId="{C4BDF52A-E9EB-455A-97F8-5AF0F8D752D2}" dt="2024-06-05T04:28:01.009" v="1639" actId="1076"/>
          <ac:picMkLst>
            <pc:docMk/>
            <pc:sldMk cId="2977929711" sldId="1149"/>
            <ac:picMk id="4" creationId="{A3581DA2-0488-44FD-8464-978C92115724}"/>
          </ac:picMkLst>
        </pc:picChg>
        <pc:picChg chg="del">
          <ac:chgData name="Samuel Kim" userId="0b4e8f1a-35cc-4769-966d-024c662a6df8" providerId="ADAL" clId="{C4BDF52A-E9EB-455A-97F8-5AF0F8D752D2}" dt="2024-06-05T04:26:22.890" v="1617" actId="478"/>
          <ac:picMkLst>
            <pc:docMk/>
            <pc:sldMk cId="2977929711" sldId="1149"/>
            <ac:picMk id="26" creationId="{4C31B66B-6192-451A-8DD3-846F903D07C8}"/>
          </ac:picMkLst>
        </pc:picChg>
        <pc:picChg chg="mod">
          <ac:chgData name="Samuel Kim" userId="0b4e8f1a-35cc-4769-966d-024c662a6df8" providerId="ADAL" clId="{C4BDF52A-E9EB-455A-97F8-5AF0F8D752D2}" dt="2024-06-05T04:28:01.009" v="1639" actId="1076"/>
          <ac:picMkLst>
            <pc:docMk/>
            <pc:sldMk cId="2977929711" sldId="1149"/>
            <ac:picMk id="49" creationId="{E93E0A35-61AB-4752-9906-92567E474876}"/>
          </ac:picMkLst>
        </pc:picChg>
      </pc:sldChg>
      <pc:sldChg chg="modSp">
        <pc:chgData name="Samuel Kim" userId="0b4e8f1a-35cc-4769-966d-024c662a6df8" providerId="ADAL" clId="{C4BDF52A-E9EB-455A-97F8-5AF0F8D752D2}" dt="2024-06-05T03:30:26.584" v="1528" actId="1076"/>
        <pc:sldMkLst>
          <pc:docMk/>
          <pc:sldMk cId="4040300456" sldId="1150"/>
        </pc:sldMkLst>
        <pc:picChg chg="mod">
          <ac:chgData name="Samuel Kim" userId="0b4e8f1a-35cc-4769-966d-024c662a6df8" providerId="ADAL" clId="{C4BDF52A-E9EB-455A-97F8-5AF0F8D752D2}" dt="2024-06-05T03:30:26.584" v="1528" actId="1076"/>
          <ac:picMkLst>
            <pc:docMk/>
            <pc:sldMk cId="4040300456" sldId="1150"/>
            <ac:picMk id="26" creationId="{09D49C48-FC5F-4F7C-9248-C11559114928}"/>
          </ac:picMkLst>
        </pc:picChg>
      </pc:sldChg>
      <pc:sldChg chg="del">
        <pc:chgData name="Samuel Kim" userId="0b4e8f1a-35cc-4769-966d-024c662a6df8" providerId="ADAL" clId="{C4BDF52A-E9EB-455A-97F8-5AF0F8D752D2}" dt="2024-06-04T03:39:19.992" v="243" actId="47"/>
        <pc:sldMkLst>
          <pc:docMk/>
          <pc:sldMk cId="821265449" sldId="1153"/>
        </pc:sldMkLst>
      </pc:sldChg>
      <pc:sldChg chg="addSp delSp modSp mod addCm modCm chgLayout">
        <pc:chgData name="Samuel Kim" userId="0b4e8f1a-35cc-4769-966d-024c662a6df8" providerId="ADAL" clId="{C4BDF52A-E9EB-455A-97F8-5AF0F8D752D2}" dt="2024-06-04T04:55:16.434" v="854" actId="14100"/>
        <pc:sldMkLst>
          <pc:docMk/>
          <pc:sldMk cId="3211619429" sldId="1155"/>
        </pc:sldMkLst>
        <pc:spChg chg="mod ord">
          <ac:chgData name="Samuel Kim" userId="0b4e8f1a-35cc-4769-966d-024c662a6df8" providerId="ADAL" clId="{C4BDF52A-E9EB-455A-97F8-5AF0F8D752D2}" dt="2024-06-04T04:29:48.643" v="696" actId="6264"/>
          <ac:spMkLst>
            <pc:docMk/>
            <pc:sldMk cId="3211619429" sldId="1155"/>
            <ac:spMk id="2" creationId="{D8FCCA01-D351-9D3A-8F51-1951DEDFC528}"/>
          </ac:spMkLst>
        </pc:spChg>
        <pc:spChg chg="add del mod">
          <ac:chgData name="Samuel Kim" userId="0b4e8f1a-35cc-4769-966d-024c662a6df8" providerId="ADAL" clId="{C4BDF52A-E9EB-455A-97F8-5AF0F8D752D2}" dt="2024-06-04T03:47:40.726" v="374" actId="6264"/>
          <ac:spMkLst>
            <pc:docMk/>
            <pc:sldMk cId="3211619429" sldId="1155"/>
            <ac:spMk id="3" creationId="{7598E8E9-B573-CB49-3329-DE0CDF6A2767}"/>
          </ac:spMkLst>
        </pc:spChg>
        <pc:spChg chg="add del mod">
          <ac:chgData name="Samuel Kim" userId="0b4e8f1a-35cc-4769-966d-024c662a6df8" providerId="ADAL" clId="{C4BDF52A-E9EB-455A-97F8-5AF0F8D752D2}" dt="2024-06-04T03:47:40.726" v="374" actId="6264"/>
          <ac:spMkLst>
            <pc:docMk/>
            <pc:sldMk cId="3211619429" sldId="1155"/>
            <ac:spMk id="4" creationId="{92E00B09-9B26-53E9-1585-B2F1368E8713}"/>
          </ac:spMkLst>
        </pc:spChg>
        <pc:spChg chg="add del mod">
          <ac:chgData name="Samuel Kim" userId="0b4e8f1a-35cc-4769-966d-024c662a6df8" providerId="ADAL" clId="{C4BDF52A-E9EB-455A-97F8-5AF0F8D752D2}" dt="2024-06-04T03:47:40.726" v="374" actId="6264"/>
          <ac:spMkLst>
            <pc:docMk/>
            <pc:sldMk cId="3211619429" sldId="1155"/>
            <ac:spMk id="6" creationId="{9AA696AF-E1AC-A951-3756-385765CD1573}"/>
          </ac:spMkLst>
        </pc:spChg>
        <pc:spChg chg="add del mod ord">
          <ac:chgData name="Samuel Kim" userId="0b4e8f1a-35cc-4769-966d-024c662a6df8" providerId="ADAL" clId="{C4BDF52A-E9EB-455A-97F8-5AF0F8D752D2}" dt="2024-06-04T04:54:44.737" v="848" actId="27636"/>
          <ac:spMkLst>
            <pc:docMk/>
            <pc:sldMk cId="3211619429" sldId="1155"/>
            <ac:spMk id="7" creationId="{A46629B2-51EE-7E8E-86FC-FBD31EF306E4}"/>
          </ac:spMkLst>
        </pc:spChg>
        <pc:spChg chg="add del mod ord">
          <ac:chgData name="Samuel Kim" userId="0b4e8f1a-35cc-4769-966d-024c662a6df8" providerId="ADAL" clId="{C4BDF52A-E9EB-455A-97F8-5AF0F8D752D2}" dt="2024-06-04T04:29:48.643" v="696" actId="6264"/>
          <ac:spMkLst>
            <pc:docMk/>
            <pc:sldMk cId="3211619429" sldId="1155"/>
            <ac:spMk id="8" creationId="{E83DACD6-E16A-5E27-22E6-6BBA830A900D}"/>
          </ac:spMkLst>
        </pc:spChg>
        <pc:spChg chg="add del mod ord">
          <ac:chgData name="Samuel Kim" userId="0b4e8f1a-35cc-4769-966d-024c662a6df8" providerId="ADAL" clId="{C4BDF52A-E9EB-455A-97F8-5AF0F8D752D2}" dt="2024-06-04T04:29:48.643" v="696" actId="6264"/>
          <ac:spMkLst>
            <pc:docMk/>
            <pc:sldMk cId="3211619429" sldId="1155"/>
            <ac:spMk id="9" creationId="{A275C464-9ADE-B803-21ED-9073BEF102F9}"/>
          </ac:spMkLst>
        </pc:spChg>
        <pc:spChg chg="add del mod ord">
          <ac:chgData name="Samuel Kim" userId="0b4e8f1a-35cc-4769-966d-024c662a6df8" providerId="ADAL" clId="{C4BDF52A-E9EB-455A-97F8-5AF0F8D752D2}" dt="2024-06-04T04:29:48.643" v="696" actId="6264"/>
          <ac:spMkLst>
            <pc:docMk/>
            <pc:sldMk cId="3211619429" sldId="1155"/>
            <ac:spMk id="10" creationId="{7D8FD16B-3F81-777E-1A8B-76ED93EDF6CC}"/>
          </ac:spMkLst>
        </pc:spChg>
        <pc:spChg chg="add del mod ord">
          <ac:chgData name="Samuel Kim" userId="0b4e8f1a-35cc-4769-966d-024c662a6df8" providerId="ADAL" clId="{C4BDF52A-E9EB-455A-97F8-5AF0F8D752D2}" dt="2024-06-04T04:29:48.643" v="696" actId="6264"/>
          <ac:spMkLst>
            <pc:docMk/>
            <pc:sldMk cId="3211619429" sldId="1155"/>
            <ac:spMk id="11" creationId="{E35384BC-EEFF-A899-1EFA-B8389C94C6EE}"/>
          </ac:spMkLst>
        </pc:spChg>
        <pc:spChg chg="add del mod ord">
          <ac:chgData name="Samuel Kim" userId="0b4e8f1a-35cc-4769-966d-024c662a6df8" providerId="ADAL" clId="{C4BDF52A-E9EB-455A-97F8-5AF0F8D752D2}" dt="2024-06-04T04:29:48.643" v="696" actId="6264"/>
          <ac:spMkLst>
            <pc:docMk/>
            <pc:sldMk cId="3211619429" sldId="1155"/>
            <ac:spMk id="12" creationId="{2D620377-08CE-29FA-838A-FABC8A025F1E}"/>
          </ac:spMkLst>
        </pc:spChg>
        <pc:spChg chg="add del mod ord">
          <ac:chgData name="Samuel Kim" userId="0b4e8f1a-35cc-4769-966d-024c662a6df8" providerId="ADAL" clId="{C4BDF52A-E9EB-455A-97F8-5AF0F8D752D2}" dt="2024-06-04T04:29:48.643" v="696" actId="6264"/>
          <ac:spMkLst>
            <pc:docMk/>
            <pc:sldMk cId="3211619429" sldId="1155"/>
            <ac:spMk id="13" creationId="{99BF2F90-2A3A-FC73-C9E5-7E979F018A45}"/>
          </ac:spMkLst>
        </pc:spChg>
        <pc:spChg chg="add del mod ord">
          <ac:chgData name="Samuel Kim" userId="0b4e8f1a-35cc-4769-966d-024c662a6df8" providerId="ADAL" clId="{C4BDF52A-E9EB-455A-97F8-5AF0F8D752D2}" dt="2024-06-04T04:29:48.643" v="696" actId="6264"/>
          <ac:spMkLst>
            <pc:docMk/>
            <pc:sldMk cId="3211619429" sldId="1155"/>
            <ac:spMk id="14" creationId="{23464AF8-A892-0C8E-82F1-4965F68094F0}"/>
          </ac:spMkLst>
        </pc:spChg>
        <pc:spChg chg="add del mod ord">
          <ac:chgData name="Samuel Kim" userId="0b4e8f1a-35cc-4769-966d-024c662a6df8" providerId="ADAL" clId="{C4BDF52A-E9EB-455A-97F8-5AF0F8D752D2}" dt="2024-06-04T04:29:48.643" v="696" actId="6264"/>
          <ac:spMkLst>
            <pc:docMk/>
            <pc:sldMk cId="3211619429" sldId="1155"/>
            <ac:spMk id="15" creationId="{47FDD7EB-D0D8-41D4-11E7-DCC182350AB7}"/>
          </ac:spMkLst>
        </pc:spChg>
        <pc:spChg chg="add del mod ord">
          <ac:chgData name="Samuel Kim" userId="0b4e8f1a-35cc-4769-966d-024c662a6df8" providerId="ADAL" clId="{C4BDF52A-E9EB-455A-97F8-5AF0F8D752D2}" dt="2024-06-04T04:29:48.643" v="696" actId="6264"/>
          <ac:spMkLst>
            <pc:docMk/>
            <pc:sldMk cId="3211619429" sldId="1155"/>
            <ac:spMk id="16" creationId="{AB120064-73A8-2923-58E9-C25C1646D60A}"/>
          </ac:spMkLst>
        </pc:spChg>
        <pc:spChg chg="add del mod ord">
          <ac:chgData name="Samuel Kim" userId="0b4e8f1a-35cc-4769-966d-024c662a6df8" providerId="ADAL" clId="{C4BDF52A-E9EB-455A-97F8-5AF0F8D752D2}" dt="2024-06-04T04:29:48.643" v="696" actId="6264"/>
          <ac:spMkLst>
            <pc:docMk/>
            <pc:sldMk cId="3211619429" sldId="1155"/>
            <ac:spMk id="17" creationId="{40C5337A-566B-0EB8-E6C8-07EFF2EE0397}"/>
          </ac:spMkLst>
        </pc:spChg>
        <pc:spChg chg="add del mod ord">
          <ac:chgData name="Samuel Kim" userId="0b4e8f1a-35cc-4769-966d-024c662a6df8" providerId="ADAL" clId="{C4BDF52A-E9EB-455A-97F8-5AF0F8D752D2}" dt="2024-06-04T04:29:48.643" v="696" actId="6264"/>
          <ac:spMkLst>
            <pc:docMk/>
            <pc:sldMk cId="3211619429" sldId="1155"/>
            <ac:spMk id="18" creationId="{CF1A5376-DF14-4393-7C07-96C45E1F2747}"/>
          </ac:spMkLst>
        </pc:spChg>
        <pc:spChg chg="add del mod ord">
          <ac:chgData name="Samuel Kim" userId="0b4e8f1a-35cc-4769-966d-024c662a6df8" providerId="ADAL" clId="{C4BDF52A-E9EB-455A-97F8-5AF0F8D752D2}" dt="2024-06-04T04:29:48.643" v="696" actId="6264"/>
          <ac:spMkLst>
            <pc:docMk/>
            <pc:sldMk cId="3211619429" sldId="1155"/>
            <ac:spMk id="19" creationId="{33D1E6C2-6370-4FA4-F08F-DE464D91A0D6}"/>
          </ac:spMkLst>
        </pc:spChg>
        <pc:spChg chg="add del mod ord">
          <ac:chgData name="Samuel Kim" userId="0b4e8f1a-35cc-4769-966d-024c662a6df8" providerId="ADAL" clId="{C4BDF52A-E9EB-455A-97F8-5AF0F8D752D2}" dt="2024-06-04T04:29:48.643" v="696" actId="6264"/>
          <ac:spMkLst>
            <pc:docMk/>
            <pc:sldMk cId="3211619429" sldId="1155"/>
            <ac:spMk id="20" creationId="{035A0D5B-7D79-6E1A-8D60-7AF4EC7FF8DB}"/>
          </ac:spMkLst>
        </pc:spChg>
        <pc:spChg chg="add del mod ord">
          <ac:chgData name="Samuel Kim" userId="0b4e8f1a-35cc-4769-966d-024c662a6df8" providerId="ADAL" clId="{C4BDF52A-E9EB-455A-97F8-5AF0F8D752D2}" dt="2024-06-04T04:29:48.643" v="696" actId="6264"/>
          <ac:spMkLst>
            <pc:docMk/>
            <pc:sldMk cId="3211619429" sldId="1155"/>
            <ac:spMk id="21" creationId="{340F3285-D0AA-2A32-9E89-323E2C315BEE}"/>
          </ac:spMkLst>
        </pc:spChg>
        <pc:spChg chg="add del mod ord">
          <ac:chgData name="Samuel Kim" userId="0b4e8f1a-35cc-4769-966d-024c662a6df8" providerId="ADAL" clId="{C4BDF52A-E9EB-455A-97F8-5AF0F8D752D2}" dt="2024-06-04T04:29:48.643" v="696" actId="6264"/>
          <ac:spMkLst>
            <pc:docMk/>
            <pc:sldMk cId="3211619429" sldId="1155"/>
            <ac:spMk id="22" creationId="{252B74D5-47A2-76EE-FF94-746C5449755B}"/>
          </ac:spMkLst>
        </pc:spChg>
        <pc:spChg chg="add del mod ord">
          <ac:chgData name="Samuel Kim" userId="0b4e8f1a-35cc-4769-966d-024c662a6df8" providerId="ADAL" clId="{C4BDF52A-E9EB-455A-97F8-5AF0F8D752D2}" dt="2024-06-04T04:29:48.643" v="696" actId="6264"/>
          <ac:spMkLst>
            <pc:docMk/>
            <pc:sldMk cId="3211619429" sldId="1155"/>
            <ac:spMk id="23" creationId="{BBFF567C-FCA8-FF7F-2B45-691F45BADF10}"/>
          </ac:spMkLst>
        </pc:spChg>
        <pc:spChg chg="add del mod ord">
          <ac:chgData name="Samuel Kim" userId="0b4e8f1a-35cc-4769-966d-024c662a6df8" providerId="ADAL" clId="{C4BDF52A-E9EB-455A-97F8-5AF0F8D752D2}" dt="2024-06-04T04:29:48.643" v="696" actId="6264"/>
          <ac:spMkLst>
            <pc:docMk/>
            <pc:sldMk cId="3211619429" sldId="1155"/>
            <ac:spMk id="24" creationId="{717C40D0-497C-EC8C-AEEC-B0E492FB2DCB}"/>
          </ac:spMkLst>
        </pc:spChg>
        <pc:spChg chg="add del mod ord">
          <ac:chgData name="Samuel Kim" userId="0b4e8f1a-35cc-4769-966d-024c662a6df8" providerId="ADAL" clId="{C4BDF52A-E9EB-455A-97F8-5AF0F8D752D2}" dt="2024-06-04T04:29:48.643" v="696" actId="6264"/>
          <ac:spMkLst>
            <pc:docMk/>
            <pc:sldMk cId="3211619429" sldId="1155"/>
            <ac:spMk id="25" creationId="{211EF1B4-10E2-FA04-81A4-F20C1C8C3C45}"/>
          </ac:spMkLst>
        </pc:spChg>
        <pc:spChg chg="add del mod ord">
          <ac:chgData name="Samuel Kim" userId="0b4e8f1a-35cc-4769-966d-024c662a6df8" providerId="ADAL" clId="{C4BDF52A-E9EB-455A-97F8-5AF0F8D752D2}" dt="2024-06-04T04:29:48.643" v="696" actId="6264"/>
          <ac:spMkLst>
            <pc:docMk/>
            <pc:sldMk cId="3211619429" sldId="1155"/>
            <ac:spMk id="26" creationId="{3B1386ED-A244-E84A-4BE7-A9C3A40C2604}"/>
          </ac:spMkLst>
        </pc:spChg>
        <pc:spChg chg="mod ord">
          <ac:chgData name="Samuel Kim" userId="0b4e8f1a-35cc-4769-966d-024c662a6df8" providerId="ADAL" clId="{C4BDF52A-E9EB-455A-97F8-5AF0F8D752D2}" dt="2024-06-04T04:29:48.643" v="696" actId="6264"/>
          <ac:spMkLst>
            <pc:docMk/>
            <pc:sldMk cId="3211619429" sldId="1155"/>
            <ac:spMk id="27" creationId="{B25777FE-B6C0-17F7-AB6C-7E7010600BB4}"/>
          </ac:spMkLst>
        </pc:spChg>
        <pc:spChg chg="mod ord">
          <ac:chgData name="Samuel Kim" userId="0b4e8f1a-35cc-4769-966d-024c662a6df8" providerId="ADAL" clId="{C4BDF52A-E9EB-455A-97F8-5AF0F8D752D2}" dt="2024-06-04T04:55:02.736" v="852" actId="27636"/>
          <ac:spMkLst>
            <pc:docMk/>
            <pc:sldMk cId="3211619429" sldId="1155"/>
            <ac:spMk id="28" creationId="{9544757A-D69F-E9A1-D034-BED53ACFA35C}"/>
          </ac:spMkLst>
        </pc:spChg>
        <pc:spChg chg="add del">
          <ac:chgData name="Samuel Kim" userId="0b4e8f1a-35cc-4769-966d-024c662a6df8" providerId="ADAL" clId="{C4BDF52A-E9EB-455A-97F8-5AF0F8D752D2}" dt="2024-06-04T03:47:40.726" v="374" actId="6264"/>
          <ac:spMkLst>
            <pc:docMk/>
            <pc:sldMk cId="3211619429" sldId="1155"/>
            <ac:spMk id="29" creationId="{B8AC158C-7058-87D7-893E-A780449EF6C2}"/>
          </ac:spMkLst>
        </pc:spChg>
        <pc:spChg chg="add del">
          <ac:chgData name="Samuel Kim" userId="0b4e8f1a-35cc-4769-966d-024c662a6df8" providerId="ADAL" clId="{C4BDF52A-E9EB-455A-97F8-5AF0F8D752D2}" dt="2024-06-04T03:47:40.726" v="374" actId="6264"/>
          <ac:spMkLst>
            <pc:docMk/>
            <pc:sldMk cId="3211619429" sldId="1155"/>
            <ac:spMk id="30" creationId="{7E247627-7658-F77F-FC11-F7D2C5D94712}"/>
          </ac:spMkLst>
        </pc:spChg>
        <pc:spChg chg="add del">
          <ac:chgData name="Samuel Kim" userId="0b4e8f1a-35cc-4769-966d-024c662a6df8" providerId="ADAL" clId="{C4BDF52A-E9EB-455A-97F8-5AF0F8D752D2}" dt="2024-06-04T03:47:40.726" v="374" actId="6264"/>
          <ac:spMkLst>
            <pc:docMk/>
            <pc:sldMk cId="3211619429" sldId="1155"/>
            <ac:spMk id="31" creationId="{088166E2-0A5C-F8E9-1E6C-02E58D159E10}"/>
          </ac:spMkLst>
        </pc:spChg>
        <pc:spChg chg="add del">
          <ac:chgData name="Samuel Kim" userId="0b4e8f1a-35cc-4769-966d-024c662a6df8" providerId="ADAL" clId="{C4BDF52A-E9EB-455A-97F8-5AF0F8D752D2}" dt="2024-06-04T03:47:40.726" v="374" actId="6264"/>
          <ac:spMkLst>
            <pc:docMk/>
            <pc:sldMk cId="3211619429" sldId="1155"/>
            <ac:spMk id="32" creationId="{81BA5953-7E83-2353-796D-6511604130E9}"/>
          </ac:spMkLst>
        </pc:spChg>
        <pc:spChg chg="add del">
          <ac:chgData name="Samuel Kim" userId="0b4e8f1a-35cc-4769-966d-024c662a6df8" providerId="ADAL" clId="{C4BDF52A-E9EB-455A-97F8-5AF0F8D752D2}" dt="2024-06-04T03:47:40.726" v="374" actId="6264"/>
          <ac:spMkLst>
            <pc:docMk/>
            <pc:sldMk cId="3211619429" sldId="1155"/>
            <ac:spMk id="33" creationId="{1CABC0B4-10C2-2A8C-C943-B48923396175}"/>
          </ac:spMkLst>
        </pc:spChg>
        <pc:spChg chg="add del">
          <ac:chgData name="Samuel Kim" userId="0b4e8f1a-35cc-4769-966d-024c662a6df8" providerId="ADAL" clId="{C4BDF52A-E9EB-455A-97F8-5AF0F8D752D2}" dt="2024-06-04T03:47:40.726" v="374" actId="6264"/>
          <ac:spMkLst>
            <pc:docMk/>
            <pc:sldMk cId="3211619429" sldId="1155"/>
            <ac:spMk id="34" creationId="{5E8924E3-EAE7-39DB-80C8-C4E58E3526AE}"/>
          </ac:spMkLst>
        </pc:spChg>
        <pc:spChg chg="add del">
          <ac:chgData name="Samuel Kim" userId="0b4e8f1a-35cc-4769-966d-024c662a6df8" providerId="ADAL" clId="{C4BDF52A-E9EB-455A-97F8-5AF0F8D752D2}" dt="2024-06-04T03:47:40.726" v="374" actId="6264"/>
          <ac:spMkLst>
            <pc:docMk/>
            <pc:sldMk cId="3211619429" sldId="1155"/>
            <ac:spMk id="35" creationId="{45BBCCC1-4FCE-3225-3B20-219B354536DB}"/>
          </ac:spMkLst>
        </pc:spChg>
        <pc:spChg chg="add del">
          <ac:chgData name="Samuel Kim" userId="0b4e8f1a-35cc-4769-966d-024c662a6df8" providerId="ADAL" clId="{C4BDF52A-E9EB-455A-97F8-5AF0F8D752D2}" dt="2024-06-04T03:47:40.726" v="374" actId="6264"/>
          <ac:spMkLst>
            <pc:docMk/>
            <pc:sldMk cId="3211619429" sldId="1155"/>
            <ac:spMk id="36" creationId="{5FCC4368-D257-E501-85AB-72C34EB64AFA}"/>
          </ac:spMkLst>
        </pc:spChg>
        <pc:spChg chg="add del">
          <ac:chgData name="Samuel Kim" userId="0b4e8f1a-35cc-4769-966d-024c662a6df8" providerId="ADAL" clId="{C4BDF52A-E9EB-455A-97F8-5AF0F8D752D2}" dt="2024-06-04T03:47:40.726" v="374" actId="6264"/>
          <ac:spMkLst>
            <pc:docMk/>
            <pc:sldMk cId="3211619429" sldId="1155"/>
            <ac:spMk id="37" creationId="{342B7509-02E2-8D06-57E2-FF6A3DF78025}"/>
          </ac:spMkLst>
        </pc:spChg>
        <pc:spChg chg="add del">
          <ac:chgData name="Samuel Kim" userId="0b4e8f1a-35cc-4769-966d-024c662a6df8" providerId="ADAL" clId="{C4BDF52A-E9EB-455A-97F8-5AF0F8D752D2}" dt="2024-06-04T03:47:40.726" v="374" actId="6264"/>
          <ac:spMkLst>
            <pc:docMk/>
            <pc:sldMk cId="3211619429" sldId="1155"/>
            <ac:spMk id="38" creationId="{6466D715-FF78-EA83-BFDB-70E8C2B0ED87}"/>
          </ac:spMkLst>
        </pc:spChg>
        <pc:spChg chg="add del">
          <ac:chgData name="Samuel Kim" userId="0b4e8f1a-35cc-4769-966d-024c662a6df8" providerId="ADAL" clId="{C4BDF52A-E9EB-455A-97F8-5AF0F8D752D2}" dt="2024-06-04T03:47:40.726" v="374" actId="6264"/>
          <ac:spMkLst>
            <pc:docMk/>
            <pc:sldMk cId="3211619429" sldId="1155"/>
            <ac:spMk id="39" creationId="{FD8017C1-E26B-B449-7E7F-0A0E0D1BB9D4}"/>
          </ac:spMkLst>
        </pc:spChg>
        <pc:spChg chg="add del">
          <ac:chgData name="Samuel Kim" userId="0b4e8f1a-35cc-4769-966d-024c662a6df8" providerId="ADAL" clId="{C4BDF52A-E9EB-455A-97F8-5AF0F8D752D2}" dt="2024-06-04T03:47:40.726" v="374" actId="6264"/>
          <ac:spMkLst>
            <pc:docMk/>
            <pc:sldMk cId="3211619429" sldId="1155"/>
            <ac:spMk id="40" creationId="{39DF7283-CDDE-3A76-EDFD-22CDACAACB31}"/>
          </ac:spMkLst>
        </pc:spChg>
        <pc:spChg chg="add del">
          <ac:chgData name="Samuel Kim" userId="0b4e8f1a-35cc-4769-966d-024c662a6df8" providerId="ADAL" clId="{C4BDF52A-E9EB-455A-97F8-5AF0F8D752D2}" dt="2024-06-04T03:47:40.726" v="374" actId="6264"/>
          <ac:spMkLst>
            <pc:docMk/>
            <pc:sldMk cId="3211619429" sldId="1155"/>
            <ac:spMk id="41" creationId="{19CD43E4-4325-6C48-FB01-0139A1AFBC78}"/>
          </ac:spMkLst>
        </pc:spChg>
        <pc:spChg chg="add del">
          <ac:chgData name="Samuel Kim" userId="0b4e8f1a-35cc-4769-966d-024c662a6df8" providerId="ADAL" clId="{C4BDF52A-E9EB-455A-97F8-5AF0F8D752D2}" dt="2024-06-04T03:47:40.726" v="374" actId="6264"/>
          <ac:spMkLst>
            <pc:docMk/>
            <pc:sldMk cId="3211619429" sldId="1155"/>
            <ac:spMk id="42" creationId="{8D190544-C28A-6473-7F7F-C3E59DE2293C}"/>
          </ac:spMkLst>
        </pc:spChg>
        <pc:spChg chg="add del">
          <ac:chgData name="Samuel Kim" userId="0b4e8f1a-35cc-4769-966d-024c662a6df8" providerId="ADAL" clId="{C4BDF52A-E9EB-455A-97F8-5AF0F8D752D2}" dt="2024-06-04T03:47:40.726" v="374" actId="6264"/>
          <ac:spMkLst>
            <pc:docMk/>
            <pc:sldMk cId="3211619429" sldId="1155"/>
            <ac:spMk id="43" creationId="{97AA5EFC-EBCA-B3DA-BFA6-B4F6DFE01DF2}"/>
          </ac:spMkLst>
        </pc:spChg>
        <pc:spChg chg="add del">
          <ac:chgData name="Samuel Kim" userId="0b4e8f1a-35cc-4769-966d-024c662a6df8" providerId="ADAL" clId="{C4BDF52A-E9EB-455A-97F8-5AF0F8D752D2}" dt="2024-06-04T03:47:40.726" v="374" actId="6264"/>
          <ac:spMkLst>
            <pc:docMk/>
            <pc:sldMk cId="3211619429" sldId="1155"/>
            <ac:spMk id="44" creationId="{746CF3EA-10BA-10D7-1F70-0B1678BE2AEE}"/>
          </ac:spMkLst>
        </pc:spChg>
        <pc:spChg chg="add del">
          <ac:chgData name="Samuel Kim" userId="0b4e8f1a-35cc-4769-966d-024c662a6df8" providerId="ADAL" clId="{C4BDF52A-E9EB-455A-97F8-5AF0F8D752D2}" dt="2024-06-04T03:47:40.726" v="374" actId="6264"/>
          <ac:spMkLst>
            <pc:docMk/>
            <pc:sldMk cId="3211619429" sldId="1155"/>
            <ac:spMk id="45" creationId="{69206973-134A-A1C1-C23B-AB2792C50D01}"/>
          </ac:spMkLst>
        </pc:spChg>
        <pc:spChg chg="add del">
          <ac:chgData name="Samuel Kim" userId="0b4e8f1a-35cc-4769-966d-024c662a6df8" providerId="ADAL" clId="{C4BDF52A-E9EB-455A-97F8-5AF0F8D752D2}" dt="2024-06-04T03:47:40.726" v="374" actId="6264"/>
          <ac:spMkLst>
            <pc:docMk/>
            <pc:sldMk cId="3211619429" sldId="1155"/>
            <ac:spMk id="46" creationId="{0C64F694-3D56-30EF-C52D-D97A345FDFF3}"/>
          </ac:spMkLst>
        </pc:spChg>
        <pc:spChg chg="add del">
          <ac:chgData name="Samuel Kim" userId="0b4e8f1a-35cc-4769-966d-024c662a6df8" providerId="ADAL" clId="{C4BDF52A-E9EB-455A-97F8-5AF0F8D752D2}" dt="2024-06-04T03:47:40.726" v="374" actId="6264"/>
          <ac:spMkLst>
            <pc:docMk/>
            <pc:sldMk cId="3211619429" sldId="1155"/>
            <ac:spMk id="47" creationId="{D05C3F5F-EB86-9AB8-A4A7-966A2B4478B2}"/>
          </ac:spMkLst>
        </pc:spChg>
        <pc:spChg chg="add del">
          <ac:chgData name="Samuel Kim" userId="0b4e8f1a-35cc-4769-966d-024c662a6df8" providerId="ADAL" clId="{C4BDF52A-E9EB-455A-97F8-5AF0F8D752D2}" dt="2024-06-04T03:47:40.726" v="374" actId="6264"/>
          <ac:spMkLst>
            <pc:docMk/>
            <pc:sldMk cId="3211619429" sldId="1155"/>
            <ac:spMk id="48" creationId="{09AD8AB9-F5D0-72E0-1BD6-1CABCAD0BEB3}"/>
          </ac:spMkLst>
        </pc:spChg>
        <pc:spChg chg="add del mod">
          <ac:chgData name="Samuel Kim" userId="0b4e8f1a-35cc-4769-966d-024c662a6df8" providerId="ADAL" clId="{C4BDF52A-E9EB-455A-97F8-5AF0F8D752D2}" dt="2024-06-04T04:03:30.040" v="569" actId="6264"/>
          <ac:spMkLst>
            <pc:docMk/>
            <pc:sldMk cId="3211619429" sldId="1155"/>
            <ac:spMk id="49" creationId="{39183B0E-43C7-041B-34C0-3A8033E9037F}"/>
          </ac:spMkLst>
        </pc:spChg>
        <pc:spChg chg="add del mod">
          <ac:chgData name="Samuel Kim" userId="0b4e8f1a-35cc-4769-966d-024c662a6df8" providerId="ADAL" clId="{C4BDF52A-E9EB-455A-97F8-5AF0F8D752D2}" dt="2024-06-04T04:03:30.040" v="569" actId="6264"/>
          <ac:spMkLst>
            <pc:docMk/>
            <pc:sldMk cId="3211619429" sldId="1155"/>
            <ac:spMk id="50" creationId="{29CBEED4-5438-8616-1905-167C4D7468AF}"/>
          </ac:spMkLst>
        </pc:spChg>
        <pc:spChg chg="add del mod">
          <ac:chgData name="Samuel Kim" userId="0b4e8f1a-35cc-4769-966d-024c662a6df8" providerId="ADAL" clId="{C4BDF52A-E9EB-455A-97F8-5AF0F8D752D2}" dt="2024-06-04T04:03:30.040" v="569" actId="6264"/>
          <ac:spMkLst>
            <pc:docMk/>
            <pc:sldMk cId="3211619429" sldId="1155"/>
            <ac:spMk id="51" creationId="{B144C516-845E-4772-0086-BE5DC32DC83E}"/>
          </ac:spMkLst>
        </pc:spChg>
        <pc:spChg chg="add del mod ord">
          <ac:chgData name="Samuel Kim" userId="0b4e8f1a-35cc-4769-966d-024c662a6df8" providerId="ADAL" clId="{C4BDF52A-E9EB-455A-97F8-5AF0F8D752D2}" dt="2024-06-04T04:03:30.040" v="569" actId="6264"/>
          <ac:spMkLst>
            <pc:docMk/>
            <pc:sldMk cId="3211619429" sldId="1155"/>
            <ac:spMk id="52" creationId="{2A8221E9-52D7-003D-1FBC-DB8EF62D1440}"/>
          </ac:spMkLst>
        </pc:spChg>
        <pc:spChg chg="add del mod ord">
          <ac:chgData name="Samuel Kim" userId="0b4e8f1a-35cc-4769-966d-024c662a6df8" providerId="ADAL" clId="{C4BDF52A-E9EB-455A-97F8-5AF0F8D752D2}" dt="2024-06-04T04:03:30.040" v="569" actId="6264"/>
          <ac:spMkLst>
            <pc:docMk/>
            <pc:sldMk cId="3211619429" sldId="1155"/>
            <ac:spMk id="53" creationId="{42564F60-259C-FCC9-BD8C-1FDD1B6E4594}"/>
          </ac:spMkLst>
        </pc:spChg>
        <pc:spChg chg="add del mod ord">
          <ac:chgData name="Samuel Kim" userId="0b4e8f1a-35cc-4769-966d-024c662a6df8" providerId="ADAL" clId="{C4BDF52A-E9EB-455A-97F8-5AF0F8D752D2}" dt="2024-06-04T04:03:30.040" v="569" actId="6264"/>
          <ac:spMkLst>
            <pc:docMk/>
            <pc:sldMk cId="3211619429" sldId="1155"/>
            <ac:spMk id="54" creationId="{6C19F777-6789-4DD5-B235-99EFD500F32F}"/>
          </ac:spMkLst>
        </pc:spChg>
        <pc:spChg chg="add del mod ord">
          <ac:chgData name="Samuel Kim" userId="0b4e8f1a-35cc-4769-966d-024c662a6df8" providerId="ADAL" clId="{C4BDF52A-E9EB-455A-97F8-5AF0F8D752D2}" dt="2024-06-04T04:03:30.040" v="569" actId="6264"/>
          <ac:spMkLst>
            <pc:docMk/>
            <pc:sldMk cId="3211619429" sldId="1155"/>
            <ac:spMk id="55" creationId="{136A134F-9949-DF70-45B0-A5A7A6C9444C}"/>
          </ac:spMkLst>
        </pc:spChg>
        <pc:spChg chg="add del mod ord">
          <ac:chgData name="Samuel Kim" userId="0b4e8f1a-35cc-4769-966d-024c662a6df8" providerId="ADAL" clId="{C4BDF52A-E9EB-455A-97F8-5AF0F8D752D2}" dt="2024-06-04T04:03:30.040" v="569" actId="6264"/>
          <ac:spMkLst>
            <pc:docMk/>
            <pc:sldMk cId="3211619429" sldId="1155"/>
            <ac:spMk id="56" creationId="{A32D3C67-891A-0E3F-A8F8-C5775F4EAE4A}"/>
          </ac:spMkLst>
        </pc:spChg>
        <pc:spChg chg="add del mod ord">
          <ac:chgData name="Samuel Kim" userId="0b4e8f1a-35cc-4769-966d-024c662a6df8" providerId="ADAL" clId="{C4BDF52A-E9EB-455A-97F8-5AF0F8D752D2}" dt="2024-06-04T04:03:30.040" v="569" actId="6264"/>
          <ac:spMkLst>
            <pc:docMk/>
            <pc:sldMk cId="3211619429" sldId="1155"/>
            <ac:spMk id="57" creationId="{23C492BA-76B3-E64F-F46A-6977B2DC845B}"/>
          </ac:spMkLst>
        </pc:spChg>
        <pc:spChg chg="add del mod ord">
          <ac:chgData name="Samuel Kim" userId="0b4e8f1a-35cc-4769-966d-024c662a6df8" providerId="ADAL" clId="{C4BDF52A-E9EB-455A-97F8-5AF0F8D752D2}" dt="2024-06-04T04:03:30.040" v="569" actId="6264"/>
          <ac:spMkLst>
            <pc:docMk/>
            <pc:sldMk cId="3211619429" sldId="1155"/>
            <ac:spMk id="58" creationId="{DFD57311-D06D-1033-397F-9AC038F91ABD}"/>
          </ac:spMkLst>
        </pc:spChg>
        <pc:spChg chg="add del mod ord">
          <ac:chgData name="Samuel Kim" userId="0b4e8f1a-35cc-4769-966d-024c662a6df8" providerId="ADAL" clId="{C4BDF52A-E9EB-455A-97F8-5AF0F8D752D2}" dt="2024-06-04T04:03:30.040" v="569" actId="6264"/>
          <ac:spMkLst>
            <pc:docMk/>
            <pc:sldMk cId="3211619429" sldId="1155"/>
            <ac:spMk id="59" creationId="{E64F992B-0E63-9A49-1EE0-E57C524257DB}"/>
          </ac:spMkLst>
        </pc:spChg>
        <pc:spChg chg="add del mod ord">
          <ac:chgData name="Samuel Kim" userId="0b4e8f1a-35cc-4769-966d-024c662a6df8" providerId="ADAL" clId="{C4BDF52A-E9EB-455A-97F8-5AF0F8D752D2}" dt="2024-06-04T04:03:30.040" v="569" actId="6264"/>
          <ac:spMkLst>
            <pc:docMk/>
            <pc:sldMk cId="3211619429" sldId="1155"/>
            <ac:spMk id="60" creationId="{2DA9A13D-369D-0F69-D685-94AF6D4734B0}"/>
          </ac:spMkLst>
        </pc:spChg>
        <pc:spChg chg="add del mod ord">
          <ac:chgData name="Samuel Kim" userId="0b4e8f1a-35cc-4769-966d-024c662a6df8" providerId="ADAL" clId="{C4BDF52A-E9EB-455A-97F8-5AF0F8D752D2}" dt="2024-06-04T04:03:30.040" v="569" actId="6264"/>
          <ac:spMkLst>
            <pc:docMk/>
            <pc:sldMk cId="3211619429" sldId="1155"/>
            <ac:spMk id="61" creationId="{50CEA1DF-B181-80D8-B860-72E939FF3EC6}"/>
          </ac:spMkLst>
        </pc:spChg>
        <pc:spChg chg="add del mod ord">
          <ac:chgData name="Samuel Kim" userId="0b4e8f1a-35cc-4769-966d-024c662a6df8" providerId="ADAL" clId="{C4BDF52A-E9EB-455A-97F8-5AF0F8D752D2}" dt="2024-06-04T04:03:30.040" v="569" actId="6264"/>
          <ac:spMkLst>
            <pc:docMk/>
            <pc:sldMk cId="3211619429" sldId="1155"/>
            <ac:spMk id="62" creationId="{62DE5299-7991-4326-16CE-E9C4907DF2E1}"/>
          </ac:spMkLst>
        </pc:spChg>
        <pc:spChg chg="add del mod ord">
          <ac:chgData name="Samuel Kim" userId="0b4e8f1a-35cc-4769-966d-024c662a6df8" providerId="ADAL" clId="{C4BDF52A-E9EB-455A-97F8-5AF0F8D752D2}" dt="2024-06-04T04:03:30.040" v="569" actId="6264"/>
          <ac:spMkLst>
            <pc:docMk/>
            <pc:sldMk cId="3211619429" sldId="1155"/>
            <ac:spMk id="63" creationId="{DE8F1373-50E1-5E74-CC14-91D3FEBAB78E}"/>
          </ac:spMkLst>
        </pc:spChg>
        <pc:spChg chg="add del mod ord">
          <ac:chgData name="Samuel Kim" userId="0b4e8f1a-35cc-4769-966d-024c662a6df8" providerId="ADAL" clId="{C4BDF52A-E9EB-455A-97F8-5AF0F8D752D2}" dt="2024-06-04T04:03:30.040" v="569" actId="6264"/>
          <ac:spMkLst>
            <pc:docMk/>
            <pc:sldMk cId="3211619429" sldId="1155"/>
            <ac:spMk id="64" creationId="{B2302431-3C69-CD9F-F201-542B2740C2F7}"/>
          </ac:spMkLst>
        </pc:spChg>
        <pc:spChg chg="add del mod ord">
          <ac:chgData name="Samuel Kim" userId="0b4e8f1a-35cc-4769-966d-024c662a6df8" providerId="ADAL" clId="{C4BDF52A-E9EB-455A-97F8-5AF0F8D752D2}" dt="2024-06-04T04:03:30.040" v="569" actId="6264"/>
          <ac:spMkLst>
            <pc:docMk/>
            <pc:sldMk cId="3211619429" sldId="1155"/>
            <ac:spMk id="65" creationId="{8AC91D93-A3BB-3D29-755F-2467BA1B1D1C}"/>
          </ac:spMkLst>
        </pc:spChg>
        <pc:spChg chg="add del mod ord">
          <ac:chgData name="Samuel Kim" userId="0b4e8f1a-35cc-4769-966d-024c662a6df8" providerId="ADAL" clId="{C4BDF52A-E9EB-455A-97F8-5AF0F8D752D2}" dt="2024-06-04T04:03:30.040" v="569" actId="6264"/>
          <ac:spMkLst>
            <pc:docMk/>
            <pc:sldMk cId="3211619429" sldId="1155"/>
            <ac:spMk id="66" creationId="{245D835D-24D3-92BB-3CA6-A2F9DCF63CB8}"/>
          </ac:spMkLst>
        </pc:spChg>
        <pc:spChg chg="add del mod ord">
          <ac:chgData name="Samuel Kim" userId="0b4e8f1a-35cc-4769-966d-024c662a6df8" providerId="ADAL" clId="{C4BDF52A-E9EB-455A-97F8-5AF0F8D752D2}" dt="2024-06-04T04:03:30.040" v="569" actId="6264"/>
          <ac:spMkLst>
            <pc:docMk/>
            <pc:sldMk cId="3211619429" sldId="1155"/>
            <ac:spMk id="67" creationId="{D0F16697-4E4C-6748-FD93-4C21085098EA}"/>
          </ac:spMkLst>
        </pc:spChg>
        <pc:spChg chg="add del mod ord">
          <ac:chgData name="Samuel Kim" userId="0b4e8f1a-35cc-4769-966d-024c662a6df8" providerId="ADAL" clId="{C4BDF52A-E9EB-455A-97F8-5AF0F8D752D2}" dt="2024-06-04T04:03:30.040" v="569" actId="6264"/>
          <ac:spMkLst>
            <pc:docMk/>
            <pc:sldMk cId="3211619429" sldId="1155"/>
            <ac:spMk id="68" creationId="{B7864039-BE4D-2D4F-DF03-7DB272131F87}"/>
          </ac:spMkLst>
        </pc:spChg>
        <pc:spChg chg="add del mod ord">
          <ac:chgData name="Samuel Kim" userId="0b4e8f1a-35cc-4769-966d-024c662a6df8" providerId="ADAL" clId="{C4BDF52A-E9EB-455A-97F8-5AF0F8D752D2}" dt="2024-06-04T04:03:30.040" v="569" actId="6264"/>
          <ac:spMkLst>
            <pc:docMk/>
            <pc:sldMk cId="3211619429" sldId="1155"/>
            <ac:spMk id="69" creationId="{41181829-CEE3-898C-6B9E-231C517172A6}"/>
          </ac:spMkLst>
        </pc:spChg>
        <pc:spChg chg="add del mod ord">
          <ac:chgData name="Samuel Kim" userId="0b4e8f1a-35cc-4769-966d-024c662a6df8" providerId="ADAL" clId="{C4BDF52A-E9EB-455A-97F8-5AF0F8D752D2}" dt="2024-06-04T04:03:30.040" v="569" actId="6264"/>
          <ac:spMkLst>
            <pc:docMk/>
            <pc:sldMk cId="3211619429" sldId="1155"/>
            <ac:spMk id="70" creationId="{EB3F4E5C-E12B-0202-E579-E94784074DE5}"/>
          </ac:spMkLst>
        </pc:spChg>
        <pc:spChg chg="add del mod ord">
          <ac:chgData name="Samuel Kim" userId="0b4e8f1a-35cc-4769-966d-024c662a6df8" providerId="ADAL" clId="{C4BDF52A-E9EB-455A-97F8-5AF0F8D752D2}" dt="2024-06-04T04:03:30.040" v="569" actId="6264"/>
          <ac:spMkLst>
            <pc:docMk/>
            <pc:sldMk cId="3211619429" sldId="1155"/>
            <ac:spMk id="71" creationId="{A40EF5CB-EB13-71EB-54BA-25E3BB3B38DD}"/>
          </ac:spMkLst>
        </pc:spChg>
        <pc:spChg chg="add del mod">
          <ac:chgData name="Samuel Kim" userId="0b4e8f1a-35cc-4769-966d-024c662a6df8" providerId="ADAL" clId="{C4BDF52A-E9EB-455A-97F8-5AF0F8D752D2}" dt="2024-06-04T04:29:48.643" v="696" actId="6264"/>
          <ac:spMkLst>
            <pc:docMk/>
            <pc:sldMk cId="3211619429" sldId="1155"/>
            <ac:spMk id="72" creationId="{788F9515-61B6-5F15-D757-80190BCFCD07}"/>
          </ac:spMkLst>
        </pc:spChg>
        <pc:spChg chg="add del mod">
          <ac:chgData name="Samuel Kim" userId="0b4e8f1a-35cc-4769-966d-024c662a6df8" providerId="ADAL" clId="{C4BDF52A-E9EB-455A-97F8-5AF0F8D752D2}" dt="2024-06-04T04:29:48.643" v="696" actId="6264"/>
          <ac:spMkLst>
            <pc:docMk/>
            <pc:sldMk cId="3211619429" sldId="1155"/>
            <ac:spMk id="73" creationId="{DC8CD64A-0695-F4F1-1313-ABED1946A118}"/>
          </ac:spMkLst>
        </pc:spChg>
        <pc:spChg chg="add del mod">
          <ac:chgData name="Samuel Kim" userId="0b4e8f1a-35cc-4769-966d-024c662a6df8" providerId="ADAL" clId="{C4BDF52A-E9EB-455A-97F8-5AF0F8D752D2}" dt="2024-06-04T04:29:48.643" v="696" actId="6264"/>
          <ac:spMkLst>
            <pc:docMk/>
            <pc:sldMk cId="3211619429" sldId="1155"/>
            <ac:spMk id="74" creationId="{6783BD3D-8755-992F-48DC-C34387CB851D}"/>
          </ac:spMkLst>
        </pc:spChg>
        <pc:spChg chg="add del mod ord">
          <ac:chgData name="Samuel Kim" userId="0b4e8f1a-35cc-4769-966d-024c662a6df8" providerId="ADAL" clId="{C4BDF52A-E9EB-455A-97F8-5AF0F8D752D2}" dt="2024-06-04T04:29:48.643" v="696" actId="6264"/>
          <ac:spMkLst>
            <pc:docMk/>
            <pc:sldMk cId="3211619429" sldId="1155"/>
            <ac:spMk id="75" creationId="{D4F6D3BD-41E7-E723-A55D-998428687ED8}"/>
          </ac:spMkLst>
        </pc:spChg>
        <pc:spChg chg="add del mod ord">
          <ac:chgData name="Samuel Kim" userId="0b4e8f1a-35cc-4769-966d-024c662a6df8" providerId="ADAL" clId="{C4BDF52A-E9EB-455A-97F8-5AF0F8D752D2}" dt="2024-06-04T04:29:48.643" v="696" actId="6264"/>
          <ac:spMkLst>
            <pc:docMk/>
            <pc:sldMk cId="3211619429" sldId="1155"/>
            <ac:spMk id="76" creationId="{BAAD5FC8-426C-3836-2559-674DAC44CF75}"/>
          </ac:spMkLst>
        </pc:spChg>
        <pc:spChg chg="add del mod ord">
          <ac:chgData name="Samuel Kim" userId="0b4e8f1a-35cc-4769-966d-024c662a6df8" providerId="ADAL" clId="{C4BDF52A-E9EB-455A-97F8-5AF0F8D752D2}" dt="2024-06-04T04:29:48.643" v="696" actId="6264"/>
          <ac:spMkLst>
            <pc:docMk/>
            <pc:sldMk cId="3211619429" sldId="1155"/>
            <ac:spMk id="77" creationId="{E74E5F02-A528-3F9A-33DB-3DBDED29771B}"/>
          </ac:spMkLst>
        </pc:spChg>
        <pc:spChg chg="add del mod ord">
          <ac:chgData name="Samuel Kim" userId="0b4e8f1a-35cc-4769-966d-024c662a6df8" providerId="ADAL" clId="{C4BDF52A-E9EB-455A-97F8-5AF0F8D752D2}" dt="2024-06-04T04:29:48.643" v="696" actId="6264"/>
          <ac:spMkLst>
            <pc:docMk/>
            <pc:sldMk cId="3211619429" sldId="1155"/>
            <ac:spMk id="78" creationId="{928E743A-25EA-476C-4002-8592C5C6BFE0}"/>
          </ac:spMkLst>
        </pc:spChg>
        <pc:spChg chg="add del mod ord">
          <ac:chgData name="Samuel Kim" userId="0b4e8f1a-35cc-4769-966d-024c662a6df8" providerId="ADAL" clId="{C4BDF52A-E9EB-455A-97F8-5AF0F8D752D2}" dt="2024-06-04T04:29:48.643" v="696" actId="6264"/>
          <ac:spMkLst>
            <pc:docMk/>
            <pc:sldMk cId="3211619429" sldId="1155"/>
            <ac:spMk id="79" creationId="{4566F7DD-D63C-A764-19A2-EB8E01848010}"/>
          </ac:spMkLst>
        </pc:spChg>
        <pc:spChg chg="add del mod ord">
          <ac:chgData name="Samuel Kim" userId="0b4e8f1a-35cc-4769-966d-024c662a6df8" providerId="ADAL" clId="{C4BDF52A-E9EB-455A-97F8-5AF0F8D752D2}" dt="2024-06-04T04:29:48.643" v="696" actId="6264"/>
          <ac:spMkLst>
            <pc:docMk/>
            <pc:sldMk cId="3211619429" sldId="1155"/>
            <ac:spMk id="80" creationId="{9E0520DC-9765-5D1F-0A95-E05AAE8A25A2}"/>
          </ac:spMkLst>
        </pc:spChg>
        <pc:spChg chg="add del mod ord">
          <ac:chgData name="Samuel Kim" userId="0b4e8f1a-35cc-4769-966d-024c662a6df8" providerId="ADAL" clId="{C4BDF52A-E9EB-455A-97F8-5AF0F8D752D2}" dt="2024-06-04T04:29:48.643" v="696" actId="6264"/>
          <ac:spMkLst>
            <pc:docMk/>
            <pc:sldMk cId="3211619429" sldId="1155"/>
            <ac:spMk id="81" creationId="{1679FA23-8DFC-41FC-1E37-A4B36EE2EE87}"/>
          </ac:spMkLst>
        </pc:spChg>
        <pc:spChg chg="add del mod ord">
          <ac:chgData name="Samuel Kim" userId="0b4e8f1a-35cc-4769-966d-024c662a6df8" providerId="ADAL" clId="{C4BDF52A-E9EB-455A-97F8-5AF0F8D752D2}" dt="2024-06-04T04:29:48.643" v="696" actId="6264"/>
          <ac:spMkLst>
            <pc:docMk/>
            <pc:sldMk cId="3211619429" sldId="1155"/>
            <ac:spMk id="82" creationId="{92DDC568-24E4-5BBC-AF29-8894C2656631}"/>
          </ac:spMkLst>
        </pc:spChg>
        <pc:spChg chg="add del mod ord">
          <ac:chgData name="Samuel Kim" userId="0b4e8f1a-35cc-4769-966d-024c662a6df8" providerId="ADAL" clId="{C4BDF52A-E9EB-455A-97F8-5AF0F8D752D2}" dt="2024-06-04T04:29:48.643" v="696" actId="6264"/>
          <ac:spMkLst>
            <pc:docMk/>
            <pc:sldMk cId="3211619429" sldId="1155"/>
            <ac:spMk id="83" creationId="{2E7328AD-D98F-5A1E-20CC-45C8E102A6D8}"/>
          </ac:spMkLst>
        </pc:spChg>
        <pc:spChg chg="add del mod ord">
          <ac:chgData name="Samuel Kim" userId="0b4e8f1a-35cc-4769-966d-024c662a6df8" providerId="ADAL" clId="{C4BDF52A-E9EB-455A-97F8-5AF0F8D752D2}" dt="2024-06-04T04:29:48.643" v="696" actId="6264"/>
          <ac:spMkLst>
            <pc:docMk/>
            <pc:sldMk cId="3211619429" sldId="1155"/>
            <ac:spMk id="84" creationId="{058DBAD3-AC5B-50FB-D25F-CA28C8BA4475}"/>
          </ac:spMkLst>
        </pc:spChg>
        <pc:spChg chg="add del mod ord">
          <ac:chgData name="Samuel Kim" userId="0b4e8f1a-35cc-4769-966d-024c662a6df8" providerId="ADAL" clId="{C4BDF52A-E9EB-455A-97F8-5AF0F8D752D2}" dt="2024-06-04T04:29:48.643" v="696" actId="6264"/>
          <ac:spMkLst>
            <pc:docMk/>
            <pc:sldMk cId="3211619429" sldId="1155"/>
            <ac:spMk id="85" creationId="{61FAA2D6-4E56-4215-8D3B-892145308842}"/>
          </ac:spMkLst>
        </pc:spChg>
        <pc:spChg chg="add del mod ord">
          <ac:chgData name="Samuel Kim" userId="0b4e8f1a-35cc-4769-966d-024c662a6df8" providerId="ADAL" clId="{C4BDF52A-E9EB-455A-97F8-5AF0F8D752D2}" dt="2024-06-04T04:29:48.643" v="696" actId="6264"/>
          <ac:spMkLst>
            <pc:docMk/>
            <pc:sldMk cId="3211619429" sldId="1155"/>
            <ac:spMk id="86" creationId="{E8C5F0AA-3809-6E47-31F4-9BEFB2DFA2C3}"/>
          </ac:spMkLst>
        </pc:spChg>
        <pc:spChg chg="add del mod ord">
          <ac:chgData name="Samuel Kim" userId="0b4e8f1a-35cc-4769-966d-024c662a6df8" providerId="ADAL" clId="{C4BDF52A-E9EB-455A-97F8-5AF0F8D752D2}" dt="2024-06-04T04:29:48.643" v="696" actId="6264"/>
          <ac:spMkLst>
            <pc:docMk/>
            <pc:sldMk cId="3211619429" sldId="1155"/>
            <ac:spMk id="87" creationId="{1F9F98C9-BCA8-2D19-6B2A-9FB45CE018FA}"/>
          </ac:spMkLst>
        </pc:spChg>
        <pc:spChg chg="add del mod ord">
          <ac:chgData name="Samuel Kim" userId="0b4e8f1a-35cc-4769-966d-024c662a6df8" providerId="ADAL" clId="{C4BDF52A-E9EB-455A-97F8-5AF0F8D752D2}" dt="2024-06-04T04:29:48.643" v="696" actId="6264"/>
          <ac:spMkLst>
            <pc:docMk/>
            <pc:sldMk cId="3211619429" sldId="1155"/>
            <ac:spMk id="88" creationId="{6B6DD871-07D1-209E-1C25-3044A0128B8F}"/>
          </ac:spMkLst>
        </pc:spChg>
        <pc:spChg chg="add del mod ord">
          <ac:chgData name="Samuel Kim" userId="0b4e8f1a-35cc-4769-966d-024c662a6df8" providerId="ADAL" clId="{C4BDF52A-E9EB-455A-97F8-5AF0F8D752D2}" dt="2024-06-04T04:29:48.643" v="696" actId="6264"/>
          <ac:spMkLst>
            <pc:docMk/>
            <pc:sldMk cId="3211619429" sldId="1155"/>
            <ac:spMk id="89" creationId="{9264CCCE-4897-CA43-5F63-DD1941C66E3B}"/>
          </ac:spMkLst>
        </pc:spChg>
        <pc:spChg chg="add del mod ord">
          <ac:chgData name="Samuel Kim" userId="0b4e8f1a-35cc-4769-966d-024c662a6df8" providerId="ADAL" clId="{C4BDF52A-E9EB-455A-97F8-5AF0F8D752D2}" dt="2024-06-04T04:29:48.643" v="696" actId="6264"/>
          <ac:spMkLst>
            <pc:docMk/>
            <pc:sldMk cId="3211619429" sldId="1155"/>
            <ac:spMk id="90" creationId="{A9D9CCB3-0EBD-F1A6-790F-38F668C79722}"/>
          </ac:spMkLst>
        </pc:spChg>
        <pc:spChg chg="add del mod ord">
          <ac:chgData name="Samuel Kim" userId="0b4e8f1a-35cc-4769-966d-024c662a6df8" providerId="ADAL" clId="{C4BDF52A-E9EB-455A-97F8-5AF0F8D752D2}" dt="2024-06-04T04:29:48.643" v="696" actId="6264"/>
          <ac:spMkLst>
            <pc:docMk/>
            <pc:sldMk cId="3211619429" sldId="1155"/>
            <ac:spMk id="91" creationId="{F7A73B35-CDEF-7FDF-999D-8764F501DEEA}"/>
          </ac:spMkLst>
        </pc:spChg>
        <pc:spChg chg="add del mod ord">
          <ac:chgData name="Samuel Kim" userId="0b4e8f1a-35cc-4769-966d-024c662a6df8" providerId="ADAL" clId="{C4BDF52A-E9EB-455A-97F8-5AF0F8D752D2}" dt="2024-06-04T04:29:48.643" v="696" actId="6264"/>
          <ac:spMkLst>
            <pc:docMk/>
            <pc:sldMk cId="3211619429" sldId="1155"/>
            <ac:spMk id="92" creationId="{840A22B8-AE81-A546-4303-252BB5454625}"/>
          </ac:spMkLst>
        </pc:spChg>
        <pc:spChg chg="add del mod ord">
          <ac:chgData name="Samuel Kim" userId="0b4e8f1a-35cc-4769-966d-024c662a6df8" providerId="ADAL" clId="{C4BDF52A-E9EB-455A-97F8-5AF0F8D752D2}" dt="2024-06-04T04:29:48.643" v="696" actId="6264"/>
          <ac:spMkLst>
            <pc:docMk/>
            <pc:sldMk cId="3211619429" sldId="1155"/>
            <ac:spMk id="93" creationId="{4F945CC2-E10A-B687-C388-7694D8FE50AA}"/>
          </ac:spMkLst>
        </pc:spChg>
        <pc:spChg chg="add del mod ord">
          <ac:chgData name="Samuel Kim" userId="0b4e8f1a-35cc-4769-966d-024c662a6df8" providerId="ADAL" clId="{C4BDF52A-E9EB-455A-97F8-5AF0F8D752D2}" dt="2024-06-04T04:29:48.643" v="696" actId="6264"/>
          <ac:spMkLst>
            <pc:docMk/>
            <pc:sldMk cId="3211619429" sldId="1155"/>
            <ac:spMk id="94" creationId="{D82C10DB-BF3F-2981-76A3-46799B07B465}"/>
          </ac:spMkLst>
        </pc:spChg>
        <pc:picChg chg="mod modCrop">
          <ac:chgData name="Samuel Kim" userId="0b4e8f1a-35cc-4769-966d-024c662a6df8" providerId="ADAL" clId="{C4BDF52A-E9EB-455A-97F8-5AF0F8D752D2}" dt="2024-06-04T04:55:16.434" v="854" actId="14100"/>
          <ac:picMkLst>
            <pc:docMk/>
            <pc:sldMk cId="3211619429" sldId="1155"/>
            <ac:picMk id="5" creationId="{8FED8EF7-4781-44F1-B305-FD70CC91E0D1}"/>
          </ac:picMkLst>
        </pc:picChg>
      </pc:sldChg>
      <pc:sldChg chg="modSp mod addCm">
        <pc:chgData name="Samuel Kim" userId="0b4e8f1a-35cc-4769-966d-024c662a6df8" providerId="ADAL" clId="{C4BDF52A-E9EB-455A-97F8-5AF0F8D752D2}" dt="2024-06-05T03:43:03.024" v="1609"/>
        <pc:sldMkLst>
          <pc:docMk/>
          <pc:sldMk cId="2473223212" sldId="1157"/>
        </pc:sldMkLst>
        <pc:spChg chg="mod">
          <ac:chgData name="Samuel Kim" userId="0b4e8f1a-35cc-4769-966d-024c662a6df8" providerId="ADAL" clId="{C4BDF52A-E9EB-455A-97F8-5AF0F8D752D2}" dt="2024-06-05T03:41:25.509" v="1606" actId="14100"/>
          <ac:spMkLst>
            <pc:docMk/>
            <pc:sldMk cId="2473223212" sldId="1157"/>
            <ac:spMk id="59" creationId="{BF474F04-8A4E-F461-4653-F23FFD54AA9E}"/>
          </ac:spMkLst>
        </pc:spChg>
        <pc:spChg chg="mod">
          <ac:chgData name="Samuel Kim" userId="0b4e8f1a-35cc-4769-966d-024c662a6df8" providerId="ADAL" clId="{C4BDF52A-E9EB-455A-97F8-5AF0F8D752D2}" dt="2024-06-05T03:42:01.675" v="1607" actId="1035"/>
          <ac:spMkLst>
            <pc:docMk/>
            <pc:sldMk cId="2473223212" sldId="1157"/>
            <ac:spMk id="60" creationId="{B2876FEB-34EE-71AA-2E10-3D55979ABC61}"/>
          </ac:spMkLst>
        </pc:spChg>
        <pc:picChg chg="mod">
          <ac:chgData name="Samuel Kim" userId="0b4e8f1a-35cc-4769-966d-024c662a6df8" providerId="ADAL" clId="{C4BDF52A-E9EB-455A-97F8-5AF0F8D752D2}" dt="2024-06-05T03:42:48.439" v="1608" actId="1076"/>
          <ac:picMkLst>
            <pc:docMk/>
            <pc:sldMk cId="2473223212" sldId="1157"/>
            <ac:picMk id="103" creationId="{8FED8EF7-4781-44F1-B305-FD70CC91E0D1}"/>
          </ac:picMkLst>
        </pc:picChg>
      </pc:sldChg>
      <pc:sldChg chg="modSp mod">
        <pc:chgData name="Samuel Kim" userId="0b4e8f1a-35cc-4769-966d-024c662a6df8" providerId="ADAL" clId="{C4BDF52A-E9EB-455A-97F8-5AF0F8D752D2}" dt="2024-06-05T03:30:22.358" v="1524" actId="14100"/>
        <pc:sldMkLst>
          <pc:docMk/>
          <pc:sldMk cId="3335629948" sldId="1161"/>
        </pc:sldMkLst>
        <pc:spChg chg="mod">
          <ac:chgData name="Samuel Kim" userId="0b4e8f1a-35cc-4769-966d-024c662a6df8" providerId="ADAL" clId="{C4BDF52A-E9EB-455A-97F8-5AF0F8D752D2}" dt="2024-06-05T03:29:38.545" v="1518" actId="14100"/>
          <ac:spMkLst>
            <pc:docMk/>
            <pc:sldMk cId="3335629948" sldId="1161"/>
            <ac:spMk id="2060" creationId="{9F81394C-BF43-CB00-FA30-EF0B2D3CF188}"/>
          </ac:spMkLst>
        </pc:spChg>
        <pc:picChg chg="mod">
          <ac:chgData name="Samuel Kim" userId="0b4e8f1a-35cc-4769-966d-024c662a6df8" providerId="ADAL" clId="{C4BDF52A-E9EB-455A-97F8-5AF0F8D752D2}" dt="2024-06-05T03:30:22.358" v="1524" actId="14100"/>
          <ac:picMkLst>
            <pc:docMk/>
            <pc:sldMk cId="3335629948" sldId="1161"/>
            <ac:picMk id="2050" creationId="{B3C11B94-E881-45B6-B6FE-402C00B05246}"/>
          </ac:picMkLst>
        </pc:picChg>
      </pc:sldChg>
      <pc:sldChg chg="modSp mod">
        <pc:chgData name="Samuel Kim" userId="0b4e8f1a-35cc-4769-966d-024c662a6df8" providerId="ADAL" clId="{C4BDF52A-E9EB-455A-97F8-5AF0F8D752D2}" dt="2024-06-05T03:26:11.263" v="1487" actId="207"/>
        <pc:sldMkLst>
          <pc:docMk/>
          <pc:sldMk cId="1865490156" sldId="1163"/>
        </pc:sldMkLst>
        <pc:spChg chg="mod">
          <ac:chgData name="Samuel Kim" userId="0b4e8f1a-35cc-4769-966d-024c662a6df8" providerId="ADAL" clId="{C4BDF52A-E9EB-455A-97F8-5AF0F8D752D2}" dt="2024-06-05T03:26:11.263" v="1487" actId="207"/>
          <ac:spMkLst>
            <pc:docMk/>
            <pc:sldMk cId="1865490156" sldId="1163"/>
            <ac:spMk id="27" creationId="{93D7A2AC-3420-955D-AB0E-B10984C6BDF0}"/>
          </ac:spMkLst>
        </pc:spChg>
        <pc:spChg chg="mod">
          <ac:chgData name="Samuel Kim" userId="0b4e8f1a-35cc-4769-966d-024c662a6df8" providerId="ADAL" clId="{C4BDF52A-E9EB-455A-97F8-5AF0F8D752D2}" dt="2024-06-05T03:26:05.675" v="1484" actId="207"/>
          <ac:spMkLst>
            <pc:docMk/>
            <pc:sldMk cId="1865490156" sldId="1163"/>
            <ac:spMk id="62" creationId="{6E0D3AF5-5627-F258-B1B2-93DBD2E49D41}"/>
          </ac:spMkLst>
        </pc:spChg>
        <pc:spChg chg="mod">
          <ac:chgData name="Samuel Kim" userId="0b4e8f1a-35cc-4769-966d-024c662a6df8" providerId="ADAL" clId="{C4BDF52A-E9EB-455A-97F8-5AF0F8D752D2}" dt="2024-06-05T03:26:05.212" v="1483" actId="208"/>
          <ac:spMkLst>
            <pc:docMk/>
            <pc:sldMk cId="1865490156" sldId="1163"/>
            <ac:spMk id="63" creationId="{F38AA6D3-551B-18E9-85F4-85EC4D039930}"/>
          </ac:spMkLst>
        </pc:spChg>
        <pc:spChg chg="mod">
          <ac:chgData name="Samuel Kim" userId="0b4e8f1a-35cc-4769-966d-024c662a6df8" providerId="ADAL" clId="{C4BDF52A-E9EB-455A-97F8-5AF0F8D752D2}" dt="2024-06-05T03:26:05.675" v="1484" actId="207"/>
          <ac:spMkLst>
            <pc:docMk/>
            <pc:sldMk cId="1865490156" sldId="1163"/>
            <ac:spMk id="65" creationId="{A6FB68C0-C20F-0526-61A1-2822214F68A1}"/>
          </ac:spMkLst>
        </pc:spChg>
        <pc:spChg chg="mod">
          <ac:chgData name="Samuel Kim" userId="0b4e8f1a-35cc-4769-966d-024c662a6df8" providerId="ADAL" clId="{C4BDF52A-E9EB-455A-97F8-5AF0F8D752D2}" dt="2024-06-05T03:26:05.212" v="1483" actId="208"/>
          <ac:spMkLst>
            <pc:docMk/>
            <pc:sldMk cId="1865490156" sldId="1163"/>
            <ac:spMk id="66" creationId="{7156F1F9-9603-EBC7-CD61-32C898986ECD}"/>
          </ac:spMkLst>
        </pc:spChg>
        <pc:spChg chg="mod">
          <ac:chgData name="Samuel Kim" userId="0b4e8f1a-35cc-4769-966d-024c662a6df8" providerId="ADAL" clId="{C4BDF52A-E9EB-455A-97F8-5AF0F8D752D2}" dt="2024-06-05T03:26:05.675" v="1484" actId="207"/>
          <ac:spMkLst>
            <pc:docMk/>
            <pc:sldMk cId="1865490156" sldId="1163"/>
            <ac:spMk id="68" creationId="{AB51ED63-60CE-F341-9111-79D4D289A741}"/>
          </ac:spMkLst>
        </pc:spChg>
        <pc:spChg chg="mod">
          <ac:chgData name="Samuel Kim" userId="0b4e8f1a-35cc-4769-966d-024c662a6df8" providerId="ADAL" clId="{C4BDF52A-E9EB-455A-97F8-5AF0F8D752D2}" dt="2024-06-05T03:26:05.212" v="1483" actId="208"/>
          <ac:spMkLst>
            <pc:docMk/>
            <pc:sldMk cId="1865490156" sldId="1163"/>
            <ac:spMk id="69" creationId="{701A9935-1D28-77BD-D9EE-0A40D2DCAC8F}"/>
          </ac:spMkLst>
        </pc:spChg>
        <pc:spChg chg="mod">
          <ac:chgData name="Samuel Kim" userId="0b4e8f1a-35cc-4769-966d-024c662a6df8" providerId="ADAL" clId="{C4BDF52A-E9EB-455A-97F8-5AF0F8D752D2}" dt="2024-06-05T03:26:05.675" v="1484" actId="207"/>
          <ac:spMkLst>
            <pc:docMk/>
            <pc:sldMk cId="1865490156" sldId="1163"/>
            <ac:spMk id="71" creationId="{CAB61F9C-67D7-ABB7-F155-E17F7EC65EF2}"/>
          </ac:spMkLst>
        </pc:spChg>
        <pc:spChg chg="mod">
          <ac:chgData name="Samuel Kim" userId="0b4e8f1a-35cc-4769-966d-024c662a6df8" providerId="ADAL" clId="{C4BDF52A-E9EB-455A-97F8-5AF0F8D752D2}" dt="2024-06-05T03:26:05.212" v="1483" actId="208"/>
          <ac:spMkLst>
            <pc:docMk/>
            <pc:sldMk cId="1865490156" sldId="1163"/>
            <ac:spMk id="72" creationId="{F90B0D1A-79F6-B5E6-2FE6-EE6831033190}"/>
          </ac:spMkLst>
        </pc:spChg>
        <pc:grpChg chg="mod">
          <ac:chgData name="Samuel Kim" userId="0b4e8f1a-35cc-4769-966d-024c662a6df8" providerId="ADAL" clId="{C4BDF52A-E9EB-455A-97F8-5AF0F8D752D2}" dt="2024-06-05T03:23:23.125" v="1468" actId="1076"/>
          <ac:grpSpMkLst>
            <pc:docMk/>
            <pc:sldMk cId="1865490156" sldId="1163"/>
            <ac:grpSpMk id="60" creationId="{88EDBBAC-55B3-BEFE-64C4-B67B9C4C3959}"/>
          </ac:grpSpMkLst>
        </pc:grpChg>
      </pc:sldChg>
      <pc:sldChg chg="add">
        <pc:chgData name="Samuel Kim" userId="0b4e8f1a-35cc-4769-966d-024c662a6df8" providerId="ADAL" clId="{C4BDF52A-E9EB-455A-97F8-5AF0F8D752D2}" dt="2024-06-04T03:37:04.616" v="242"/>
        <pc:sldMkLst>
          <pc:docMk/>
          <pc:sldMk cId="265760224" sldId="1164"/>
        </pc:sldMkLst>
      </pc:sldChg>
    </pc:docChg>
  </pc:docChgLst>
  <pc:docChgLst>
    <pc:chgData name="Katie Naberhaus" userId="1d40637a-8e16-4e9d-a93a-2c3b002dc8a4" providerId="ADAL" clId="{4DA1CF68-7ECC-4685-A54E-CE770C590B1F}"/>
    <pc:docChg chg="custSel addSld delSld modSld">
      <pc:chgData name="Katie Naberhaus" userId="1d40637a-8e16-4e9d-a93a-2c3b002dc8a4" providerId="ADAL" clId="{4DA1CF68-7ECC-4685-A54E-CE770C590B1F}" dt="2024-07-10T20:49:16.521" v="58" actId="27636"/>
      <pc:docMkLst>
        <pc:docMk/>
      </pc:docMkLst>
      <pc:sldChg chg="del">
        <pc:chgData name="Katie Naberhaus" userId="1d40637a-8e16-4e9d-a93a-2c3b002dc8a4" providerId="ADAL" clId="{4DA1CF68-7ECC-4685-A54E-CE770C590B1F}" dt="2024-07-08T19:17:07.548" v="0" actId="2696"/>
        <pc:sldMkLst>
          <pc:docMk/>
          <pc:sldMk cId="522138347" sldId="1162"/>
        </pc:sldMkLst>
      </pc:sldChg>
      <pc:sldChg chg="addSp modSp add mod modClrScheme chgLayout">
        <pc:chgData name="Katie Naberhaus" userId="1d40637a-8e16-4e9d-a93a-2c3b002dc8a4" providerId="ADAL" clId="{4DA1CF68-7ECC-4685-A54E-CE770C590B1F}" dt="2024-07-10T20:49:16.521" v="58" actId="27636"/>
        <pc:sldMkLst>
          <pc:docMk/>
          <pc:sldMk cId="1769675490" sldId="1162"/>
        </pc:sldMkLst>
        <pc:spChg chg="mod ord">
          <ac:chgData name="Katie Naberhaus" userId="1d40637a-8e16-4e9d-a93a-2c3b002dc8a4" providerId="ADAL" clId="{4DA1CF68-7ECC-4685-A54E-CE770C590B1F}" dt="2024-07-10T20:49:16.474" v="38" actId="700"/>
          <ac:spMkLst>
            <pc:docMk/>
            <pc:sldMk cId="1769675490" sldId="1162"/>
            <ac:spMk id="2" creationId="{BDE1FCE2-ADD0-85DA-CA9F-ECF9EFBC8870}"/>
          </ac:spMkLst>
        </pc:spChg>
        <pc:spChg chg="add mod ord">
          <ac:chgData name="Katie Naberhaus" userId="1d40637a-8e16-4e9d-a93a-2c3b002dc8a4" providerId="ADAL" clId="{4DA1CF68-7ECC-4685-A54E-CE770C590B1F}" dt="2024-07-10T20:49:16.506" v="47" actId="27636"/>
          <ac:spMkLst>
            <pc:docMk/>
            <pc:sldMk cId="1769675490" sldId="1162"/>
            <ac:spMk id="3" creationId="{5CC90F4E-4011-1C55-EC1F-5C119B02BB6B}"/>
          </ac:spMkLst>
        </pc:spChg>
        <pc:spChg chg="add mod ord">
          <ac:chgData name="Katie Naberhaus" userId="1d40637a-8e16-4e9d-a93a-2c3b002dc8a4" providerId="ADAL" clId="{4DA1CF68-7ECC-4685-A54E-CE770C590B1F}" dt="2024-07-10T20:49:16.490" v="42" actId="27636"/>
          <ac:spMkLst>
            <pc:docMk/>
            <pc:sldMk cId="1769675490" sldId="1162"/>
            <ac:spMk id="4" creationId="{BD916BE7-D101-E952-D4D4-B32528101CDC}"/>
          </ac:spMkLst>
        </pc:spChg>
        <pc:spChg chg="add mod ord">
          <ac:chgData name="Katie Naberhaus" userId="1d40637a-8e16-4e9d-a93a-2c3b002dc8a4" providerId="ADAL" clId="{4DA1CF68-7ECC-4685-A54E-CE770C590B1F}" dt="2024-07-10T20:49:16.490" v="44" actId="27636"/>
          <ac:spMkLst>
            <pc:docMk/>
            <pc:sldMk cId="1769675490" sldId="1162"/>
            <ac:spMk id="5" creationId="{A3D20D42-0F57-F993-7225-BCDC7FDDFF56}"/>
          </ac:spMkLst>
        </pc:spChg>
        <pc:spChg chg="mod ord">
          <ac:chgData name="Katie Naberhaus" userId="1d40637a-8e16-4e9d-a93a-2c3b002dc8a4" providerId="ADAL" clId="{4DA1CF68-7ECC-4685-A54E-CE770C590B1F}" dt="2024-07-10T20:49:16.474" v="38" actId="700"/>
          <ac:spMkLst>
            <pc:docMk/>
            <pc:sldMk cId="1769675490" sldId="1162"/>
            <ac:spMk id="6" creationId="{0086C831-032C-5A0B-79AE-DD895324D813}"/>
          </ac:spMkLst>
        </pc:spChg>
        <pc:spChg chg="add mod ord">
          <ac:chgData name="Katie Naberhaus" userId="1d40637a-8e16-4e9d-a93a-2c3b002dc8a4" providerId="ADAL" clId="{4DA1CF68-7ECC-4685-A54E-CE770C590B1F}" dt="2024-07-10T20:49:16.506" v="48" actId="27636"/>
          <ac:spMkLst>
            <pc:docMk/>
            <pc:sldMk cId="1769675490" sldId="1162"/>
            <ac:spMk id="7" creationId="{ED39797F-1349-D38A-C2F3-177CEF8F9E1E}"/>
          </ac:spMkLst>
        </pc:spChg>
        <pc:spChg chg="add mod ord">
          <ac:chgData name="Katie Naberhaus" userId="1d40637a-8e16-4e9d-a93a-2c3b002dc8a4" providerId="ADAL" clId="{4DA1CF68-7ECC-4685-A54E-CE770C590B1F}" dt="2024-07-10T20:49:16.506" v="52" actId="27636"/>
          <ac:spMkLst>
            <pc:docMk/>
            <pc:sldMk cId="1769675490" sldId="1162"/>
            <ac:spMk id="8" creationId="{85D287F7-40D1-372E-3A8A-10056F3A3ECE}"/>
          </ac:spMkLst>
        </pc:spChg>
        <pc:spChg chg="add mod ord">
          <ac:chgData name="Katie Naberhaus" userId="1d40637a-8e16-4e9d-a93a-2c3b002dc8a4" providerId="ADAL" clId="{4DA1CF68-7ECC-4685-A54E-CE770C590B1F}" dt="2024-07-10T20:49:16.506" v="53" actId="27636"/>
          <ac:spMkLst>
            <pc:docMk/>
            <pc:sldMk cId="1769675490" sldId="1162"/>
            <ac:spMk id="9" creationId="{773927D8-2626-FBDF-1B8C-940D2B823103}"/>
          </ac:spMkLst>
        </pc:spChg>
        <pc:spChg chg="add mod ord">
          <ac:chgData name="Katie Naberhaus" userId="1d40637a-8e16-4e9d-a93a-2c3b002dc8a4" providerId="ADAL" clId="{4DA1CF68-7ECC-4685-A54E-CE770C590B1F}" dt="2024-07-10T20:49:16.490" v="39" actId="27636"/>
          <ac:spMkLst>
            <pc:docMk/>
            <pc:sldMk cId="1769675490" sldId="1162"/>
            <ac:spMk id="10" creationId="{86FD55C9-6139-C31C-02C9-F3180C77E171}"/>
          </ac:spMkLst>
        </pc:spChg>
        <pc:spChg chg="add mod ord">
          <ac:chgData name="Katie Naberhaus" userId="1d40637a-8e16-4e9d-a93a-2c3b002dc8a4" providerId="ADAL" clId="{4DA1CF68-7ECC-4685-A54E-CE770C590B1F}" dt="2024-07-10T20:49:16.521" v="58" actId="27636"/>
          <ac:spMkLst>
            <pc:docMk/>
            <pc:sldMk cId="1769675490" sldId="1162"/>
            <ac:spMk id="11" creationId="{8CEBA39B-F09E-E215-B93A-3A06351C3800}"/>
          </ac:spMkLst>
        </pc:spChg>
        <pc:spChg chg="add mod ord">
          <ac:chgData name="Katie Naberhaus" userId="1d40637a-8e16-4e9d-a93a-2c3b002dc8a4" providerId="ADAL" clId="{4DA1CF68-7ECC-4685-A54E-CE770C590B1F}" dt="2024-07-10T20:49:16.490" v="40" actId="27636"/>
          <ac:spMkLst>
            <pc:docMk/>
            <pc:sldMk cId="1769675490" sldId="1162"/>
            <ac:spMk id="12" creationId="{B9E64D86-B888-8FF7-A03F-A9FCB18EF1FB}"/>
          </ac:spMkLst>
        </pc:spChg>
        <pc:spChg chg="add mod ord">
          <ac:chgData name="Katie Naberhaus" userId="1d40637a-8e16-4e9d-a93a-2c3b002dc8a4" providerId="ADAL" clId="{4DA1CF68-7ECC-4685-A54E-CE770C590B1F}" dt="2024-07-10T20:49:16.506" v="50" actId="27636"/>
          <ac:spMkLst>
            <pc:docMk/>
            <pc:sldMk cId="1769675490" sldId="1162"/>
            <ac:spMk id="13" creationId="{8C0CBD2C-275F-B7E7-E7AF-C3E5FF7FCDAF}"/>
          </ac:spMkLst>
        </pc:spChg>
        <pc:spChg chg="add mod ord">
          <ac:chgData name="Katie Naberhaus" userId="1d40637a-8e16-4e9d-a93a-2c3b002dc8a4" providerId="ADAL" clId="{4DA1CF68-7ECC-4685-A54E-CE770C590B1F}" dt="2024-07-10T20:49:16.506" v="49" actId="27636"/>
          <ac:spMkLst>
            <pc:docMk/>
            <pc:sldMk cId="1769675490" sldId="1162"/>
            <ac:spMk id="14" creationId="{6481EAEE-6BB6-D61C-CB12-7D29D68F500B}"/>
          </ac:spMkLst>
        </pc:spChg>
        <pc:spChg chg="add mod ord">
          <ac:chgData name="Katie Naberhaus" userId="1d40637a-8e16-4e9d-a93a-2c3b002dc8a4" providerId="ADAL" clId="{4DA1CF68-7ECC-4685-A54E-CE770C590B1F}" dt="2024-07-10T20:49:16.490" v="46" actId="27636"/>
          <ac:spMkLst>
            <pc:docMk/>
            <pc:sldMk cId="1769675490" sldId="1162"/>
            <ac:spMk id="15" creationId="{264E5E7E-2690-57DA-3298-A08CE9705C41}"/>
          </ac:spMkLst>
        </pc:spChg>
        <pc:spChg chg="add mod ord">
          <ac:chgData name="Katie Naberhaus" userId="1d40637a-8e16-4e9d-a93a-2c3b002dc8a4" providerId="ADAL" clId="{4DA1CF68-7ECC-4685-A54E-CE770C590B1F}" dt="2024-07-10T20:49:16.506" v="51" actId="27636"/>
          <ac:spMkLst>
            <pc:docMk/>
            <pc:sldMk cId="1769675490" sldId="1162"/>
            <ac:spMk id="16" creationId="{B102FBF6-5FDE-08B3-8C68-3A5A3DE93598}"/>
          </ac:spMkLst>
        </pc:spChg>
        <pc:spChg chg="add mod ord">
          <ac:chgData name="Katie Naberhaus" userId="1d40637a-8e16-4e9d-a93a-2c3b002dc8a4" providerId="ADAL" clId="{4DA1CF68-7ECC-4685-A54E-CE770C590B1F}" dt="2024-07-10T20:49:16.506" v="56" actId="27636"/>
          <ac:spMkLst>
            <pc:docMk/>
            <pc:sldMk cId="1769675490" sldId="1162"/>
            <ac:spMk id="17" creationId="{32BD9FC4-72A5-53AE-38E6-3C65E3CF532B}"/>
          </ac:spMkLst>
        </pc:spChg>
        <pc:spChg chg="add mod ord">
          <ac:chgData name="Katie Naberhaus" userId="1d40637a-8e16-4e9d-a93a-2c3b002dc8a4" providerId="ADAL" clId="{4DA1CF68-7ECC-4685-A54E-CE770C590B1F}" dt="2024-07-10T20:49:16.490" v="43" actId="27636"/>
          <ac:spMkLst>
            <pc:docMk/>
            <pc:sldMk cId="1769675490" sldId="1162"/>
            <ac:spMk id="18" creationId="{21EA8F2C-6ECA-FC8F-275B-ED6458C96D0A}"/>
          </ac:spMkLst>
        </pc:spChg>
        <pc:spChg chg="add mod ord">
          <ac:chgData name="Katie Naberhaus" userId="1d40637a-8e16-4e9d-a93a-2c3b002dc8a4" providerId="ADAL" clId="{4DA1CF68-7ECC-4685-A54E-CE770C590B1F}" dt="2024-07-10T20:49:16.506" v="55" actId="27636"/>
          <ac:spMkLst>
            <pc:docMk/>
            <pc:sldMk cId="1769675490" sldId="1162"/>
            <ac:spMk id="19" creationId="{CD0C07E0-C518-7677-2B65-FA3D9A94F34D}"/>
          </ac:spMkLst>
        </pc:spChg>
        <pc:spChg chg="add mod ord">
          <ac:chgData name="Katie Naberhaus" userId="1d40637a-8e16-4e9d-a93a-2c3b002dc8a4" providerId="ADAL" clId="{4DA1CF68-7ECC-4685-A54E-CE770C590B1F}" dt="2024-07-10T20:49:16.490" v="45" actId="27636"/>
          <ac:spMkLst>
            <pc:docMk/>
            <pc:sldMk cId="1769675490" sldId="1162"/>
            <ac:spMk id="20" creationId="{9072B7B2-1052-64FB-E3A3-DE2BCD164F3E}"/>
          </ac:spMkLst>
        </pc:spChg>
        <pc:spChg chg="add mod ord">
          <ac:chgData name="Katie Naberhaus" userId="1d40637a-8e16-4e9d-a93a-2c3b002dc8a4" providerId="ADAL" clId="{4DA1CF68-7ECC-4685-A54E-CE770C590B1F}" dt="2024-07-10T20:49:16.506" v="54" actId="27636"/>
          <ac:spMkLst>
            <pc:docMk/>
            <pc:sldMk cId="1769675490" sldId="1162"/>
            <ac:spMk id="21" creationId="{BFBE748E-D6D2-BE46-0EBF-3A44EC088CB3}"/>
          </ac:spMkLst>
        </pc:spChg>
        <pc:spChg chg="add mod ord">
          <ac:chgData name="Katie Naberhaus" userId="1d40637a-8e16-4e9d-a93a-2c3b002dc8a4" providerId="ADAL" clId="{4DA1CF68-7ECC-4685-A54E-CE770C590B1F}" dt="2024-07-10T20:49:16.490" v="41" actId="27636"/>
          <ac:spMkLst>
            <pc:docMk/>
            <pc:sldMk cId="1769675490" sldId="1162"/>
            <ac:spMk id="22" creationId="{F50AB6BB-B9D2-65E0-6CEB-8AD244C5A871}"/>
          </ac:spMkLst>
        </pc:spChg>
        <pc:spChg chg="add mod ord">
          <ac:chgData name="Katie Naberhaus" userId="1d40637a-8e16-4e9d-a93a-2c3b002dc8a4" providerId="ADAL" clId="{4DA1CF68-7ECC-4685-A54E-CE770C590B1F}" dt="2024-07-10T20:49:16.506" v="57" actId="27636"/>
          <ac:spMkLst>
            <pc:docMk/>
            <pc:sldMk cId="1769675490" sldId="1162"/>
            <ac:spMk id="23" creationId="{CEB680C7-A263-D802-146C-183172CE25C9}"/>
          </ac:spMkLst>
        </pc:spChg>
        <pc:spChg chg="mod ord">
          <ac:chgData name="Katie Naberhaus" userId="1d40637a-8e16-4e9d-a93a-2c3b002dc8a4" providerId="ADAL" clId="{4DA1CF68-7ECC-4685-A54E-CE770C590B1F}" dt="2024-07-10T20:49:16.474" v="38" actId="700"/>
          <ac:spMkLst>
            <pc:docMk/>
            <pc:sldMk cId="1769675490" sldId="1162"/>
            <ac:spMk id="24" creationId="{F610060C-6F4E-A189-4679-9DB2E7C15682}"/>
          </ac:spMkLst>
        </pc:spChg>
      </pc:sldChg>
      <pc:sldChg chg="addSp delSp modSp mod modClrScheme modCm chgLayout">
        <pc:chgData name="Katie Naberhaus" userId="1d40637a-8e16-4e9d-a93a-2c3b002dc8a4" providerId="ADAL" clId="{4DA1CF68-7ECC-4685-A54E-CE770C590B1F}" dt="2024-07-10T20:45:57.578" v="37" actId="1035"/>
        <pc:sldMkLst>
          <pc:docMk/>
          <pc:sldMk cId="1865490156" sldId="1163"/>
        </pc:sldMkLst>
        <pc:spChg chg="add del mod ord">
          <ac:chgData name="Katie Naberhaus" userId="1d40637a-8e16-4e9d-a93a-2c3b002dc8a4" providerId="ADAL" clId="{4DA1CF68-7ECC-4685-A54E-CE770C590B1F}" dt="2024-07-10T20:45:20.857" v="23" actId="478"/>
          <ac:spMkLst>
            <pc:docMk/>
            <pc:sldMk cId="1865490156" sldId="1163"/>
            <ac:spMk id="2" creationId="{411132F7-1C9B-FA6C-E536-93E8AB966438}"/>
          </ac:spMkLst>
        </pc:spChg>
        <pc:spChg chg="add mod ord">
          <ac:chgData name="Katie Naberhaus" userId="1d40637a-8e16-4e9d-a93a-2c3b002dc8a4" providerId="ADAL" clId="{4DA1CF68-7ECC-4685-A54E-CE770C590B1F}" dt="2024-07-10T20:45:13.331" v="11" actId="27636"/>
          <ac:spMkLst>
            <pc:docMk/>
            <pc:sldMk cId="1865490156" sldId="1163"/>
            <ac:spMk id="3" creationId="{FF406DE2-EF0F-6E1D-F853-4A4C186647DE}"/>
          </ac:spMkLst>
        </pc:spChg>
        <pc:spChg chg="add mod ord">
          <ac:chgData name="Katie Naberhaus" userId="1d40637a-8e16-4e9d-a93a-2c3b002dc8a4" providerId="ADAL" clId="{4DA1CF68-7ECC-4685-A54E-CE770C590B1F}" dt="2024-07-10T20:45:13.331" v="12" actId="27636"/>
          <ac:spMkLst>
            <pc:docMk/>
            <pc:sldMk cId="1865490156" sldId="1163"/>
            <ac:spMk id="4" creationId="{82730DA0-A422-1465-9F63-7ACEF8812289}"/>
          </ac:spMkLst>
        </pc:spChg>
        <pc:spChg chg="add mod ord">
          <ac:chgData name="Katie Naberhaus" userId="1d40637a-8e16-4e9d-a93a-2c3b002dc8a4" providerId="ADAL" clId="{4DA1CF68-7ECC-4685-A54E-CE770C590B1F}" dt="2024-07-10T20:45:13.331" v="16" actId="27636"/>
          <ac:spMkLst>
            <pc:docMk/>
            <pc:sldMk cId="1865490156" sldId="1163"/>
            <ac:spMk id="5" creationId="{F88C5FE2-C38A-CA83-B8BE-64645CECD692}"/>
          </ac:spMkLst>
        </pc:spChg>
        <pc:spChg chg="add mod ord">
          <ac:chgData name="Katie Naberhaus" userId="1d40637a-8e16-4e9d-a93a-2c3b002dc8a4" providerId="ADAL" clId="{4DA1CF68-7ECC-4685-A54E-CE770C590B1F}" dt="2024-07-10T20:45:13.331" v="19" actId="27636"/>
          <ac:spMkLst>
            <pc:docMk/>
            <pc:sldMk cId="1865490156" sldId="1163"/>
            <ac:spMk id="6" creationId="{0B93DC92-DF5E-1BA5-000E-C79AECB59D7C}"/>
          </ac:spMkLst>
        </pc:spChg>
        <pc:spChg chg="add mod ord">
          <ac:chgData name="Katie Naberhaus" userId="1d40637a-8e16-4e9d-a93a-2c3b002dc8a4" providerId="ADAL" clId="{4DA1CF68-7ECC-4685-A54E-CE770C590B1F}" dt="2024-07-10T20:45:13.331" v="17" actId="27636"/>
          <ac:spMkLst>
            <pc:docMk/>
            <pc:sldMk cId="1865490156" sldId="1163"/>
            <ac:spMk id="7" creationId="{59925D7E-A985-328D-3894-4DCE07551555}"/>
          </ac:spMkLst>
        </pc:spChg>
        <pc:spChg chg="add mod ord">
          <ac:chgData name="Katie Naberhaus" userId="1d40637a-8e16-4e9d-a93a-2c3b002dc8a4" providerId="ADAL" clId="{4DA1CF68-7ECC-4685-A54E-CE770C590B1F}" dt="2024-07-10T20:45:13.315" v="3" actId="27636"/>
          <ac:spMkLst>
            <pc:docMk/>
            <pc:sldMk cId="1865490156" sldId="1163"/>
            <ac:spMk id="8" creationId="{D23F9682-EB2B-5888-B957-62909650C8FF}"/>
          </ac:spMkLst>
        </pc:spChg>
        <pc:spChg chg="add mod ord">
          <ac:chgData name="Katie Naberhaus" userId="1d40637a-8e16-4e9d-a93a-2c3b002dc8a4" providerId="ADAL" clId="{4DA1CF68-7ECC-4685-A54E-CE770C590B1F}" dt="2024-07-10T20:45:13.315" v="4" actId="27636"/>
          <ac:spMkLst>
            <pc:docMk/>
            <pc:sldMk cId="1865490156" sldId="1163"/>
            <ac:spMk id="9" creationId="{C2957042-9173-D74C-AF4E-415C511A2D67}"/>
          </ac:spMkLst>
        </pc:spChg>
        <pc:spChg chg="add mod ord">
          <ac:chgData name="Katie Naberhaus" userId="1d40637a-8e16-4e9d-a93a-2c3b002dc8a4" providerId="ADAL" clId="{4DA1CF68-7ECC-4685-A54E-CE770C590B1F}" dt="2024-07-10T20:45:13.347" v="21" actId="27636"/>
          <ac:spMkLst>
            <pc:docMk/>
            <pc:sldMk cId="1865490156" sldId="1163"/>
            <ac:spMk id="10" creationId="{CED5B30B-D5F4-FC20-7ED6-5E22FC33DA31}"/>
          </ac:spMkLst>
        </pc:spChg>
        <pc:spChg chg="add mod ord">
          <ac:chgData name="Katie Naberhaus" userId="1d40637a-8e16-4e9d-a93a-2c3b002dc8a4" providerId="ADAL" clId="{4DA1CF68-7ECC-4685-A54E-CE770C590B1F}" dt="2024-07-10T20:45:13.331" v="18" actId="27636"/>
          <ac:spMkLst>
            <pc:docMk/>
            <pc:sldMk cId="1865490156" sldId="1163"/>
            <ac:spMk id="11" creationId="{F97DD3ED-BA4F-9657-F8D3-AF19E7A06907}"/>
          </ac:spMkLst>
        </pc:spChg>
        <pc:spChg chg="add mod ord">
          <ac:chgData name="Katie Naberhaus" userId="1d40637a-8e16-4e9d-a93a-2c3b002dc8a4" providerId="ADAL" clId="{4DA1CF68-7ECC-4685-A54E-CE770C590B1F}" dt="2024-07-10T20:45:13.331" v="8" actId="27636"/>
          <ac:spMkLst>
            <pc:docMk/>
            <pc:sldMk cId="1865490156" sldId="1163"/>
            <ac:spMk id="12" creationId="{19400FED-EE94-7C90-5B0A-88B1A3EAF7DF}"/>
          </ac:spMkLst>
        </pc:spChg>
        <pc:spChg chg="add mod ord">
          <ac:chgData name="Katie Naberhaus" userId="1d40637a-8e16-4e9d-a93a-2c3b002dc8a4" providerId="ADAL" clId="{4DA1CF68-7ECC-4685-A54E-CE770C590B1F}" dt="2024-07-10T20:45:13.331" v="13" actId="27636"/>
          <ac:spMkLst>
            <pc:docMk/>
            <pc:sldMk cId="1865490156" sldId="1163"/>
            <ac:spMk id="13" creationId="{C834EAC9-7D5F-C42A-95B2-CC19C957B32F}"/>
          </ac:spMkLst>
        </pc:spChg>
        <pc:spChg chg="add mod ord">
          <ac:chgData name="Katie Naberhaus" userId="1d40637a-8e16-4e9d-a93a-2c3b002dc8a4" providerId="ADAL" clId="{4DA1CF68-7ECC-4685-A54E-CE770C590B1F}" dt="2024-07-10T20:45:13.329" v="7" actId="27636"/>
          <ac:spMkLst>
            <pc:docMk/>
            <pc:sldMk cId="1865490156" sldId="1163"/>
            <ac:spMk id="14" creationId="{D9DA44F9-033A-C68E-82D0-925834EF30A1}"/>
          </ac:spMkLst>
        </pc:spChg>
        <pc:spChg chg="add mod ord">
          <ac:chgData name="Katie Naberhaus" userId="1d40637a-8e16-4e9d-a93a-2c3b002dc8a4" providerId="ADAL" clId="{4DA1CF68-7ECC-4685-A54E-CE770C590B1F}" dt="2024-07-10T20:45:13.331" v="15" actId="27636"/>
          <ac:spMkLst>
            <pc:docMk/>
            <pc:sldMk cId="1865490156" sldId="1163"/>
            <ac:spMk id="15" creationId="{03CD18A7-4535-5C91-2E91-F5ADD8235F8E}"/>
          </ac:spMkLst>
        </pc:spChg>
        <pc:spChg chg="add mod ord">
          <ac:chgData name="Katie Naberhaus" userId="1d40637a-8e16-4e9d-a93a-2c3b002dc8a4" providerId="ADAL" clId="{4DA1CF68-7ECC-4685-A54E-CE770C590B1F}" dt="2024-07-10T20:45:13.315" v="5" actId="27636"/>
          <ac:spMkLst>
            <pc:docMk/>
            <pc:sldMk cId="1865490156" sldId="1163"/>
            <ac:spMk id="16" creationId="{B1991EA3-7F0E-FA62-776F-376CBC349E57}"/>
          </ac:spMkLst>
        </pc:spChg>
        <pc:spChg chg="add mod ord">
          <ac:chgData name="Katie Naberhaus" userId="1d40637a-8e16-4e9d-a93a-2c3b002dc8a4" providerId="ADAL" clId="{4DA1CF68-7ECC-4685-A54E-CE770C590B1F}" dt="2024-07-10T20:45:13.331" v="14" actId="27636"/>
          <ac:spMkLst>
            <pc:docMk/>
            <pc:sldMk cId="1865490156" sldId="1163"/>
            <ac:spMk id="17" creationId="{A169920E-627A-3435-C3BD-0F72218BA076}"/>
          </ac:spMkLst>
        </pc:spChg>
        <pc:spChg chg="add mod ord">
          <ac:chgData name="Katie Naberhaus" userId="1d40637a-8e16-4e9d-a93a-2c3b002dc8a4" providerId="ADAL" clId="{4DA1CF68-7ECC-4685-A54E-CE770C590B1F}" dt="2024-07-10T20:45:13.331" v="20" actId="27636"/>
          <ac:spMkLst>
            <pc:docMk/>
            <pc:sldMk cId="1865490156" sldId="1163"/>
            <ac:spMk id="18" creationId="{B93D18B0-AF70-FA77-685C-E1F30E51C3D8}"/>
          </ac:spMkLst>
        </pc:spChg>
        <pc:spChg chg="add mod ord">
          <ac:chgData name="Katie Naberhaus" userId="1d40637a-8e16-4e9d-a93a-2c3b002dc8a4" providerId="ADAL" clId="{4DA1CF68-7ECC-4685-A54E-CE770C590B1F}" dt="2024-07-10T20:45:13.331" v="9" actId="27636"/>
          <ac:spMkLst>
            <pc:docMk/>
            <pc:sldMk cId="1865490156" sldId="1163"/>
            <ac:spMk id="19" creationId="{1FDD6F49-993F-F6B2-0733-25E4FF4EEDC9}"/>
          </ac:spMkLst>
        </pc:spChg>
        <pc:spChg chg="add mod ord">
          <ac:chgData name="Katie Naberhaus" userId="1d40637a-8e16-4e9d-a93a-2c3b002dc8a4" providerId="ADAL" clId="{4DA1CF68-7ECC-4685-A54E-CE770C590B1F}" dt="2024-07-10T20:45:13.315" v="6" actId="27636"/>
          <ac:spMkLst>
            <pc:docMk/>
            <pc:sldMk cId="1865490156" sldId="1163"/>
            <ac:spMk id="20" creationId="{FFBA1723-7B8A-6169-1843-DE383FCEBE44}"/>
          </ac:spMkLst>
        </pc:spChg>
        <pc:spChg chg="add mod ord">
          <ac:chgData name="Katie Naberhaus" userId="1d40637a-8e16-4e9d-a93a-2c3b002dc8a4" providerId="ADAL" clId="{4DA1CF68-7ECC-4685-A54E-CE770C590B1F}" dt="2024-07-10T20:45:13.331" v="10" actId="27636"/>
          <ac:spMkLst>
            <pc:docMk/>
            <pc:sldMk cId="1865490156" sldId="1163"/>
            <ac:spMk id="21" creationId="{8AE4AD6E-03F9-9C46-1714-8B824DE44A63}"/>
          </ac:spMkLst>
        </pc:spChg>
        <pc:spChg chg="mod ord">
          <ac:chgData name="Katie Naberhaus" userId="1d40637a-8e16-4e9d-a93a-2c3b002dc8a4" providerId="ADAL" clId="{4DA1CF68-7ECC-4685-A54E-CE770C590B1F}" dt="2024-07-10T20:45:13.299" v="2" actId="700"/>
          <ac:spMkLst>
            <pc:docMk/>
            <pc:sldMk cId="1865490156" sldId="1163"/>
            <ac:spMk id="23" creationId="{28A71717-DE6E-5CEE-775D-0A481E249868}"/>
          </ac:spMkLst>
        </pc:spChg>
        <pc:spChg chg="mod ord">
          <ac:chgData name="Katie Naberhaus" userId="1d40637a-8e16-4e9d-a93a-2c3b002dc8a4" providerId="ADAL" clId="{4DA1CF68-7ECC-4685-A54E-CE770C590B1F}" dt="2024-07-10T20:45:13.299" v="2" actId="700"/>
          <ac:spMkLst>
            <pc:docMk/>
            <pc:sldMk cId="1865490156" sldId="1163"/>
            <ac:spMk id="24" creationId="{6B6F47CB-4878-E260-FA1E-954155587CD6}"/>
          </ac:spMkLst>
        </pc:spChg>
        <pc:spChg chg="mod ord">
          <ac:chgData name="Katie Naberhaus" userId="1d40637a-8e16-4e9d-a93a-2c3b002dc8a4" providerId="ADAL" clId="{4DA1CF68-7ECC-4685-A54E-CE770C590B1F}" dt="2024-07-10T20:45:13.299" v="2" actId="700"/>
          <ac:spMkLst>
            <pc:docMk/>
            <pc:sldMk cId="1865490156" sldId="1163"/>
            <ac:spMk id="27" creationId="{93D7A2AC-3420-955D-AB0E-B10984C6BDF0}"/>
          </ac:spMkLst>
        </pc:spChg>
        <pc:grpChg chg="mod">
          <ac:chgData name="Katie Naberhaus" userId="1d40637a-8e16-4e9d-a93a-2c3b002dc8a4" providerId="ADAL" clId="{4DA1CF68-7ECC-4685-A54E-CE770C590B1F}" dt="2024-07-10T20:45:57.578" v="37" actId="1035"/>
          <ac:grpSpMkLst>
            <pc:docMk/>
            <pc:sldMk cId="1865490156" sldId="1163"/>
            <ac:grpSpMk id="60" creationId="{88EDBBAC-55B3-BEFE-64C4-B67B9C4C3959}"/>
          </ac:grpSpMkLst>
        </pc:grpChg>
      </pc:sldChg>
    </pc:docChg>
  </pc:docChgLst>
  <pc:docChgLst>
    <pc:chgData name="Samuel Kim" userId="0b4e8f1a-35cc-4769-966d-024c662a6df8" providerId="ADAL" clId="{16990B6F-5A4E-44E4-ADED-1260B70043D7}"/>
    <pc:docChg chg="undo redo custSel addSld delSld modSld sldOrd modMainMaster">
      <pc:chgData name="Samuel Kim" userId="0b4e8f1a-35cc-4769-966d-024c662a6df8" providerId="ADAL" clId="{16990B6F-5A4E-44E4-ADED-1260B70043D7}" dt="2024-07-11T00:47:25.448" v="8543" actId="14100"/>
      <pc:docMkLst>
        <pc:docMk/>
      </pc:docMkLst>
      <pc:sldChg chg="addSp delSp modSp mod chgLayout">
        <pc:chgData name="Samuel Kim" userId="0b4e8f1a-35cc-4769-966d-024c662a6df8" providerId="ADAL" clId="{16990B6F-5A4E-44E4-ADED-1260B70043D7}" dt="2024-07-11T00:47:25.448" v="8543" actId="14100"/>
        <pc:sldMkLst>
          <pc:docMk/>
          <pc:sldMk cId="3914304202" sldId="256"/>
        </pc:sldMkLst>
        <pc:spChg chg="mod ord">
          <ac:chgData name="Samuel Kim" userId="0b4e8f1a-35cc-4769-966d-024c662a6df8" providerId="ADAL" clId="{16990B6F-5A4E-44E4-ADED-1260B70043D7}" dt="2024-07-10T23:19:49.787" v="7437" actId="6264"/>
          <ac:spMkLst>
            <pc:docMk/>
            <pc:sldMk cId="3914304202" sldId="256"/>
            <ac:spMk id="2" creationId="{57DB54F3-04F0-6493-AAC6-2307B4D569EA}"/>
          </ac:spMkLst>
        </pc:spChg>
        <pc:spChg chg="add del mod">
          <ac:chgData name="Samuel Kim" userId="0b4e8f1a-35cc-4769-966d-024c662a6df8" providerId="ADAL" clId="{16990B6F-5A4E-44E4-ADED-1260B70043D7}" dt="2024-06-10T15:18:11.742" v="5121" actId="6264"/>
          <ac:spMkLst>
            <pc:docMk/>
            <pc:sldMk cId="3914304202" sldId="256"/>
            <ac:spMk id="3" creationId="{2A934A14-66E8-A552-9F2F-BBD22E69898C}"/>
          </ac:spMkLst>
        </pc:spChg>
        <pc:spChg chg="add del mod">
          <ac:chgData name="Samuel Kim" userId="0b4e8f1a-35cc-4769-966d-024c662a6df8" providerId="ADAL" clId="{16990B6F-5A4E-44E4-ADED-1260B70043D7}" dt="2024-07-10T23:19:49.787" v="7437" actId="6264"/>
          <ac:spMkLst>
            <pc:docMk/>
            <pc:sldMk cId="3914304202" sldId="256"/>
            <ac:spMk id="3" creationId="{567C89BB-8658-B40A-B541-925891FD1B2E}"/>
          </ac:spMkLst>
        </pc:spChg>
        <pc:spChg chg="add del mod">
          <ac:chgData name="Samuel Kim" userId="0b4e8f1a-35cc-4769-966d-024c662a6df8" providerId="ADAL" clId="{16990B6F-5A4E-44E4-ADED-1260B70043D7}" dt="2024-07-10T23:19:49.787" v="7437" actId="6264"/>
          <ac:spMkLst>
            <pc:docMk/>
            <pc:sldMk cId="3914304202" sldId="256"/>
            <ac:spMk id="4" creationId="{BF90D7FA-6B48-2958-F106-A9EEC340EE74}"/>
          </ac:spMkLst>
        </pc:spChg>
        <pc:spChg chg="add del mod">
          <ac:chgData name="Samuel Kim" userId="0b4e8f1a-35cc-4769-966d-024c662a6df8" providerId="ADAL" clId="{16990B6F-5A4E-44E4-ADED-1260B70043D7}" dt="2024-06-10T15:18:11.742" v="5121" actId="6264"/>
          <ac:spMkLst>
            <pc:docMk/>
            <pc:sldMk cId="3914304202" sldId="256"/>
            <ac:spMk id="4" creationId="{D09CBCB0-1B6E-061B-9564-DDC2F44B1A39}"/>
          </ac:spMkLst>
        </pc:spChg>
        <pc:spChg chg="add del mod">
          <ac:chgData name="Samuel Kim" userId="0b4e8f1a-35cc-4769-966d-024c662a6df8" providerId="ADAL" clId="{16990B6F-5A4E-44E4-ADED-1260B70043D7}" dt="2024-06-10T15:18:11.742" v="5121" actId="6264"/>
          <ac:spMkLst>
            <pc:docMk/>
            <pc:sldMk cId="3914304202" sldId="256"/>
            <ac:spMk id="5" creationId="{418C949D-1FA9-1477-D74D-29E55422A742}"/>
          </ac:spMkLst>
        </pc:spChg>
        <pc:spChg chg="add del mod">
          <ac:chgData name="Samuel Kim" userId="0b4e8f1a-35cc-4769-966d-024c662a6df8" providerId="ADAL" clId="{16990B6F-5A4E-44E4-ADED-1260B70043D7}" dt="2024-07-10T23:19:49.787" v="7437" actId="6264"/>
          <ac:spMkLst>
            <pc:docMk/>
            <pc:sldMk cId="3914304202" sldId="256"/>
            <ac:spMk id="5" creationId="{A35228A0-4081-E980-9D13-E812430538F0}"/>
          </ac:spMkLst>
        </pc:spChg>
        <pc:spChg chg="mod ord">
          <ac:chgData name="Samuel Kim" userId="0b4e8f1a-35cc-4769-966d-024c662a6df8" providerId="ADAL" clId="{16990B6F-5A4E-44E4-ADED-1260B70043D7}" dt="2024-07-11T00:47:25.448" v="8543" actId="14100"/>
          <ac:spMkLst>
            <pc:docMk/>
            <pc:sldMk cId="3914304202" sldId="256"/>
            <ac:spMk id="13" creationId="{AF2958D5-1619-BC47-A469-9664C492C525}"/>
          </ac:spMkLst>
        </pc:spChg>
        <pc:spChg chg="mod ord">
          <ac:chgData name="Samuel Kim" userId="0b4e8f1a-35cc-4769-966d-024c662a6df8" providerId="ADAL" clId="{16990B6F-5A4E-44E4-ADED-1260B70043D7}" dt="2024-07-10T23:19:49.787" v="7437" actId="6264"/>
          <ac:spMkLst>
            <pc:docMk/>
            <pc:sldMk cId="3914304202" sldId="256"/>
            <ac:spMk id="14" creationId="{F80A764F-A0D7-8A4E-B1F9-C32D5F0C53BF}"/>
          </ac:spMkLst>
        </pc:spChg>
      </pc:sldChg>
      <pc:sldChg chg="addSp delSp mod">
        <pc:chgData name="Samuel Kim" userId="0b4e8f1a-35cc-4769-966d-024c662a6df8" providerId="ADAL" clId="{16990B6F-5A4E-44E4-ADED-1260B70043D7}" dt="2024-06-11T00:48:35.029" v="5851" actId="478"/>
        <pc:sldMkLst>
          <pc:docMk/>
          <pc:sldMk cId="1450091703" sldId="259"/>
        </pc:sldMkLst>
        <pc:spChg chg="add del">
          <ac:chgData name="Samuel Kim" userId="0b4e8f1a-35cc-4769-966d-024c662a6df8" providerId="ADAL" clId="{16990B6F-5A4E-44E4-ADED-1260B70043D7}" dt="2024-06-11T00:48:35.029" v="5851" actId="478"/>
          <ac:spMkLst>
            <pc:docMk/>
            <pc:sldMk cId="1450091703" sldId="259"/>
            <ac:spMk id="27" creationId="{94BCC701-2700-C297-D23C-86BB5F3366E4}"/>
          </ac:spMkLst>
        </pc:spChg>
        <pc:spChg chg="del">
          <ac:chgData name="Samuel Kim" userId="0b4e8f1a-35cc-4769-966d-024c662a6df8" providerId="ADAL" clId="{16990B6F-5A4E-44E4-ADED-1260B70043D7}" dt="2024-06-11T00:48:28.675" v="5848" actId="478"/>
          <ac:spMkLst>
            <pc:docMk/>
            <pc:sldMk cId="1450091703" sldId="259"/>
            <ac:spMk id="28" creationId="{1A554A71-04F2-71C0-A0BD-594B3D48948D}"/>
          </ac:spMkLst>
        </pc:spChg>
        <pc:spChg chg="del">
          <ac:chgData name="Samuel Kim" userId="0b4e8f1a-35cc-4769-966d-024c662a6df8" providerId="ADAL" clId="{16990B6F-5A4E-44E4-ADED-1260B70043D7}" dt="2024-06-11T00:48:28.675" v="5848" actId="478"/>
          <ac:spMkLst>
            <pc:docMk/>
            <pc:sldMk cId="1450091703" sldId="259"/>
            <ac:spMk id="29" creationId="{E38D5DB5-6FD6-0527-D754-363988529876}"/>
          </ac:spMkLst>
        </pc:spChg>
        <pc:spChg chg="del">
          <ac:chgData name="Samuel Kim" userId="0b4e8f1a-35cc-4769-966d-024c662a6df8" providerId="ADAL" clId="{16990B6F-5A4E-44E4-ADED-1260B70043D7}" dt="2024-06-11T00:48:28.675" v="5848" actId="478"/>
          <ac:spMkLst>
            <pc:docMk/>
            <pc:sldMk cId="1450091703" sldId="259"/>
            <ac:spMk id="30" creationId="{C67BB32C-2609-D569-B501-2084CEF3F37F}"/>
          </ac:spMkLst>
        </pc:spChg>
        <pc:spChg chg="del">
          <ac:chgData name="Samuel Kim" userId="0b4e8f1a-35cc-4769-966d-024c662a6df8" providerId="ADAL" clId="{16990B6F-5A4E-44E4-ADED-1260B70043D7}" dt="2024-06-11T00:48:28.675" v="5848" actId="478"/>
          <ac:spMkLst>
            <pc:docMk/>
            <pc:sldMk cId="1450091703" sldId="259"/>
            <ac:spMk id="31" creationId="{B652D0F2-DDB3-C85E-708D-80953A7C0DEC}"/>
          </ac:spMkLst>
        </pc:spChg>
        <pc:spChg chg="del">
          <ac:chgData name="Samuel Kim" userId="0b4e8f1a-35cc-4769-966d-024c662a6df8" providerId="ADAL" clId="{16990B6F-5A4E-44E4-ADED-1260B70043D7}" dt="2024-06-11T00:48:28.675" v="5848" actId="478"/>
          <ac:spMkLst>
            <pc:docMk/>
            <pc:sldMk cId="1450091703" sldId="259"/>
            <ac:spMk id="32" creationId="{4F743266-8798-4FBE-5437-976C77D9172D}"/>
          </ac:spMkLst>
        </pc:spChg>
        <pc:spChg chg="del">
          <ac:chgData name="Samuel Kim" userId="0b4e8f1a-35cc-4769-966d-024c662a6df8" providerId="ADAL" clId="{16990B6F-5A4E-44E4-ADED-1260B70043D7}" dt="2024-06-11T00:48:28.675" v="5848" actId="478"/>
          <ac:spMkLst>
            <pc:docMk/>
            <pc:sldMk cId="1450091703" sldId="259"/>
            <ac:spMk id="33" creationId="{321E6688-761F-5920-C929-24C174F6D5E3}"/>
          </ac:spMkLst>
        </pc:spChg>
        <pc:spChg chg="del">
          <ac:chgData name="Samuel Kim" userId="0b4e8f1a-35cc-4769-966d-024c662a6df8" providerId="ADAL" clId="{16990B6F-5A4E-44E4-ADED-1260B70043D7}" dt="2024-06-11T00:48:28.675" v="5848" actId="478"/>
          <ac:spMkLst>
            <pc:docMk/>
            <pc:sldMk cId="1450091703" sldId="259"/>
            <ac:spMk id="34" creationId="{833FBE3B-4E3B-AFBF-C0B7-2F987ADCCF9A}"/>
          </ac:spMkLst>
        </pc:spChg>
        <pc:spChg chg="del">
          <ac:chgData name="Samuel Kim" userId="0b4e8f1a-35cc-4769-966d-024c662a6df8" providerId="ADAL" clId="{16990B6F-5A4E-44E4-ADED-1260B70043D7}" dt="2024-06-11T00:48:28.675" v="5848" actId="478"/>
          <ac:spMkLst>
            <pc:docMk/>
            <pc:sldMk cId="1450091703" sldId="259"/>
            <ac:spMk id="36" creationId="{121BEE7B-ABBF-1660-93C8-E913EF824721}"/>
          </ac:spMkLst>
        </pc:spChg>
        <pc:spChg chg="del">
          <ac:chgData name="Samuel Kim" userId="0b4e8f1a-35cc-4769-966d-024c662a6df8" providerId="ADAL" clId="{16990B6F-5A4E-44E4-ADED-1260B70043D7}" dt="2024-06-11T00:48:28.675" v="5848" actId="478"/>
          <ac:spMkLst>
            <pc:docMk/>
            <pc:sldMk cId="1450091703" sldId="259"/>
            <ac:spMk id="37" creationId="{2E40FD0A-8D6C-ED2F-8A0D-2C79A080558F}"/>
          </ac:spMkLst>
        </pc:spChg>
        <pc:spChg chg="del">
          <ac:chgData name="Samuel Kim" userId="0b4e8f1a-35cc-4769-966d-024c662a6df8" providerId="ADAL" clId="{16990B6F-5A4E-44E4-ADED-1260B70043D7}" dt="2024-06-11T00:48:28.675" v="5848" actId="478"/>
          <ac:spMkLst>
            <pc:docMk/>
            <pc:sldMk cId="1450091703" sldId="259"/>
            <ac:spMk id="38" creationId="{AEAC212B-EBB8-27B4-7D1E-A5C0BA5313FF}"/>
          </ac:spMkLst>
        </pc:spChg>
        <pc:spChg chg="del">
          <ac:chgData name="Samuel Kim" userId="0b4e8f1a-35cc-4769-966d-024c662a6df8" providerId="ADAL" clId="{16990B6F-5A4E-44E4-ADED-1260B70043D7}" dt="2024-06-11T00:48:28.675" v="5848" actId="478"/>
          <ac:spMkLst>
            <pc:docMk/>
            <pc:sldMk cId="1450091703" sldId="259"/>
            <ac:spMk id="39" creationId="{6423A007-F916-13CD-03F0-17BB4CDE5E3F}"/>
          </ac:spMkLst>
        </pc:spChg>
        <pc:spChg chg="del">
          <ac:chgData name="Samuel Kim" userId="0b4e8f1a-35cc-4769-966d-024c662a6df8" providerId="ADAL" clId="{16990B6F-5A4E-44E4-ADED-1260B70043D7}" dt="2024-06-11T00:48:28.675" v="5848" actId="478"/>
          <ac:spMkLst>
            <pc:docMk/>
            <pc:sldMk cId="1450091703" sldId="259"/>
            <ac:spMk id="40" creationId="{BD1A9CC4-9A26-B468-B335-586FD297A8CD}"/>
          </ac:spMkLst>
        </pc:spChg>
        <pc:spChg chg="del">
          <ac:chgData name="Samuel Kim" userId="0b4e8f1a-35cc-4769-966d-024c662a6df8" providerId="ADAL" clId="{16990B6F-5A4E-44E4-ADED-1260B70043D7}" dt="2024-06-11T00:48:28.675" v="5848" actId="478"/>
          <ac:spMkLst>
            <pc:docMk/>
            <pc:sldMk cId="1450091703" sldId="259"/>
            <ac:spMk id="41" creationId="{9C51C36C-9449-8118-47BD-F281EA69E00D}"/>
          </ac:spMkLst>
        </pc:spChg>
        <pc:spChg chg="del">
          <ac:chgData name="Samuel Kim" userId="0b4e8f1a-35cc-4769-966d-024c662a6df8" providerId="ADAL" clId="{16990B6F-5A4E-44E4-ADED-1260B70043D7}" dt="2024-06-11T00:48:28.675" v="5848" actId="478"/>
          <ac:spMkLst>
            <pc:docMk/>
            <pc:sldMk cId="1450091703" sldId="259"/>
            <ac:spMk id="42" creationId="{97D1AF4A-FD75-CEF2-78EA-FB9DC5B0CF7E}"/>
          </ac:spMkLst>
        </pc:spChg>
        <pc:spChg chg="del">
          <ac:chgData name="Samuel Kim" userId="0b4e8f1a-35cc-4769-966d-024c662a6df8" providerId="ADAL" clId="{16990B6F-5A4E-44E4-ADED-1260B70043D7}" dt="2024-06-11T00:48:28.675" v="5848" actId="478"/>
          <ac:spMkLst>
            <pc:docMk/>
            <pc:sldMk cId="1450091703" sldId="259"/>
            <ac:spMk id="43" creationId="{A8FC1A22-8222-964E-0A58-0364CF4EA853}"/>
          </ac:spMkLst>
        </pc:spChg>
        <pc:spChg chg="del">
          <ac:chgData name="Samuel Kim" userId="0b4e8f1a-35cc-4769-966d-024c662a6df8" providerId="ADAL" clId="{16990B6F-5A4E-44E4-ADED-1260B70043D7}" dt="2024-06-11T00:48:28.675" v="5848" actId="478"/>
          <ac:spMkLst>
            <pc:docMk/>
            <pc:sldMk cId="1450091703" sldId="259"/>
            <ac:spMk id="44" creationId="{1689E2F1-7099-A8D9-D2C7-142DD4DA4BC5}"/>
          </ac:spMkLst>
        </pc:spChg>
        <pc:spChg chg="del">
          <ac:chgData name="Samuel Kim" userId="0b4e8f1a-35cc-4769-966d-024c662a6df8" providerId="ADAL" clId="{16990B6F-5A4E-44E4-ADED-1260B70043D7}" dt="2024-06-11T00:48:28.675" v="5848" actId="478"/>
          <ac:spMkLst>
            <pc:docMk/>
            <pc:sldMk cId="1450091703" sldId="259"/>
            <ac:spMk id="45" creationId="{EC01F07F-1B93-0DCB-3217-12621EA4154E}"/>
          </ac:spMkLst>
        </pc:spChg>
        <pc:spChg chg="del">
          <ac:chgData name="Samuel Kim" userId="0b4e8f1a-35cc-4769-966d-024c662a6df8" providerId="ADAL" clId="{16990B6F-5A4E-44E4-ADED-1260B70043D7}" dt="2024-06-11T00:48:28.675" v="5848" actId="478"/>
          <ac:spMkLst>
            <pc:docMk/>
            <pc:sldMk cId="1450091703" sldId="259"/>
            <ac:spMk id="46" creationId="{D74B4508-EE27-86B5-5003-5ADA9749F17D}"/>
          </ac:spMkLst>
        </pc:spChg>
        <pc:spChg chg="del">
          <ac:chgData name="Samuel Kim" userId="0b4e8f1a-35cc-4769-966d-024c662a6df8" providerId="ADAL" clId="{16990B6F-5A4E-44E4-ADED-1260B70043D7}" dt="2024-06-11T00:48:28.675" v="5848" actId="478"/>
          <ac:spMkLst>
            <pc:docMk/>
            <pc:sldMk cId="1450091703" sldId="259"/>
            <ac:spMk id="47" creationId="{2131B873-EF69-1EB2-BE3C-E7F6E92A69D6}"/>
          </ac:spMkLst>
        </pc:spChg>
      </pc:sldChg>
      <pc:sldChg chg="addSp delSp modSp mod">
        <pc:chgData name="Samuel Kim" userId="0b4e8f1a-35cc-4769-966d-024c662a6df8" providerId="ADAL" clId="{16990B6F-5A4E-44E4-ADED-1260B70043D7}" dt="2024-07-10T23:45:27.691" v="7663" actId="948"/>
        <pc:sldMkLst>
          <pc:docMk/>
          <pc:sldMk cId="357199285" sldId="1080"/>
        </pc:sldMkLst>
        <pc:spChg chg="mod">
          <ac:chgData name="Samuel Kim" userId="0b4e8f1a-35cc-4769-966d-024c662a6df8" providerId="ADAL" clId="{16990B6F-5A4E-44E4-ADED-1260B70043D7}" dt="2024-07-10T23:45:27.691" v="7663" actId="948"/>
          <ac:spMkLst>
            <pc:docMk/>
            <pc:sldMk cId="357199285" sldId="1080"/>
            <ac:spMk id="3" creationId="{A8BF0FC1-4077-628B-C254-314D296FD7D2}"/>
          </ac:spMkLst>
        </pc:spChg>
        <pc:spChg chg="add mod">
          <ac:chgData name="Samuel Kim" userId="0b4e8f1a-35cc-4769-966d-024c662a6df8" providerId="ADAL" clId="{16990B6F-5A4E-44E4-ADED-1260B70043D7}" dt="2024-07-10T23:23:13.316" v="7480"/>
          <ac:spMkLst>
            <pc:docMk/>
            <pc:sldMk cId="357199285" sldId="1080"/>
            <ac:spMk id="5" creationId="{C9B9FD64-5AD1-D438-9501-84D218227920}"/>
          </ac:spMkLst>
        </pc:spChg>
        <pc:spChg chg="del">
          <ac:chgData name="Samuel Kim" userId="0b4e8f1a-35cc-4769-966d-024c662a6df8" providerId="ADAL" clId="{16990B6F-5A4E-44E4-ADED-1260B70043D7}" dt="2024-06-11T00:48:42.921" v="5852" actId="478"/>
          <ac:spMkLst>
            <pc:docMk/>
            <pc:sldMk cId="357199285" sldId="1080"/>
            <ac:spMk id="6" creationId="{955249E2-695E-7CFB-81F8-4DBE61DD087B}"/>
          </ac:spMkLst>
        </pc:spChg>
        <pc:spChg chg="add mod">
          <ac:chgData name="Samuel Kim" userId="0b4e8f1a-35cc-4769-966d-024c662a6df8" providerId="ADAL" clId="{16990B6F-5A4E-44E4-ADED-1260B70043D7}" dt="2024-07-10T23:24:02.939" v="7489"/>
          <ac:spMkLst>
            <pc:docMk/>
            <pc:sldMk cId="357199285" sldId="1080"/>
            <ac:spMk id="7" creationId="{8B99CB0B-23DA-C24E-5205-1ED431DCC3D5}"/>
          </ac:spMkLst>
        </pc:spChg>
        <pc:spChg chg="del">
          <ac:chgData name="Samuel Kim" userId="0b4e8f1a-35cc-4769-966d-024c662a6df8" providerId="ADAL" clId="{16990B6F-5A4E-44E4-ADED-1260B70043D7}" dt="2024-06-11T00:48:42.921" v="5852" actId="478"/>
          <ac:spMkLst>
            <pc:docMk/>
            <pc:sldMk cId="357199285" sldId="1080"/>
            <ac:spMk id="7" creationId="{F35FB76F-28AA-ED6D-2315-6895F9010436}"/>
          </ac:spMkLst>
        </pc:spChg>
        <pc:spChg chg="del">
          <ac:chgData name="Samuel Kim" userId="0b4e8f1a-35cc-4769-966d-024c662a6df8" providerId="ADAL" clId="{16990B6F-5A4E-44E4-ADED-1260B70043D7}" dt="2024-06-11T00:48:42.921" v="5852" actId="478"/>
          <ac:spMkLst>
            <pc:docMk/>
            <pc:sldMk cId="357199285" sldId="1080"/>
            <ac:spMk id="8" creationId="{B3AFA489-9612-88C4-4FEE-94DAC50A46DD}"/>
          </ac:spMkLst>
        </pc:spChg>
        <pc:spChg chg="add mod">
          <ac:chgData name="Samuel Kim" userId="0b4e8f1a-35cc-4769-966d-024c662a6df8" providerId="ADAL" clId="{16990B6F-5A4E-44E4-ADED-1260B70043D7}" dt="2024-07-10T23:24:02.939" v="7489"/>
          <ac:spMkLst>
            <pc:docMk/>
            <pc:sldMk cId="357199285" sldId="1080"/>
            <ac:spMk id="8" creationId="{FAD6C466-6C3B-4D19-F62D-299754DF99FD}"/>
          </ac:spMkLst>
        </pc:spChg>
        <pc:spChg chg="add mod">
          <ac:chgData name="Samuel Kim" userId="0b4e8f1a-35cc-4769-966d-024c662a6df8" providerId="ADAL" clId="{16990B6F-5A4E-44E4-ADED-1260B70043D7}" dt="2024-07-10T23:24:02.939" v="7489"/>
          <ac:spMkLst>
            <pc:docMk/>
            <pc:sldMk cId="357199285" sldId="1080"/>
            <ac:spMk id="9" creationId="{A76D19B8-16DE-4224-1BF0-D7458A393806}"/>
          </ac:spMkLst>
        </pc:spChg>
        <pc:spChg chg="del">
          <ac:chgData name="Samuel Kim" userId="0b4e8f1a-35cc-4769-966d-024c662a6df8" providerId="ADAL" clId="{16990B6F-5A4E-44E4-ADED-1260B70043D7}" dt="2024-06-11T00:48:42.921" v="5852" actId="478"/>
          <ac:spMkLst>
            <pc:docMk/>
            <pc:sldMk cId="357199285" sldId="1080"/>
            <ac:spMk id="9" creationId="{F45E476D-15E8-C984-A099-184C0212F533}"/>
          </ac:spMkLst>
        </pc:spChg>
        <pc:spChg chg="del">
          <ac:chgData name="Samuel Kim" userId="0b4e8f1a-35cc-4769-966d-024c662a6df8" providerId="ADAL" clId="{16990B6F-5A4E-44E4-ADED-1260B70043D7}" dt="2024-06-11T00:48:42.921" v="5852" actId="478"/>
          <ac:spMkLst>
            <pc:docMk/>
            <pc:sldMk cId="357199285" sldId="1080"/>
            <ac:spMk id="10" creationId="{3844597E-09CD-1A71-21C8-779B1A6B279D}"/>
          </ac:spMkLst>
        </pc:spChg>
        <pc:spChg chg="del">
          <ac:chgData name="Samuel Kim" userId="0b4e8f1a-35cc-4769-966d-024c662a6df8" providerId="ADAL" clId="{16990B6F-5A4E-44E4-ADED-1260B70043D7}" dt="2024-06-11T00:48:42.921" v="5852" actId="478"/>
          <ac:spMkLst>
            <pc:docMk/>
            <pc:sldMk cId="357199285" sldId="1080"/>
            <ac:spMk id="11" creationId="{9BCF0D03-D168-74C4-51B6-AC5EF34DEEAA}"/>
          </ac:spMkLst>
        </pc:spChg>
        <pc:spChg chg="del">
          <ac:chgData name="Samuel Kim" userId="0b4e8f1a-35cc-4769-966d-024c662a6df8" providerId="ADAL" clId="{16990B6F-5A4E-44E4-ADED-1260B70043D7}" dt="2024-06-11T00:48:42.921" v="5852" actId="478"/>
          <ac:spMkLst>
            <pc:docMk/>
            <pc:sldMk cId="357199285" sldId="1080"/>
            <ac:spMk id="12" creationId="{99BCECC5-6A92-444B-AC86-8CEA79857FEC}"/>
          </ac:spMkLst>
        </pc:spChg>
        <pc:spChg chg="del">
          <ac:chgData name="Samuel Kim" userId="0b4e8f1a-35cc-4769-966d-024c662a6df8" providerId="ADAL" clId="{16990B6F-5A4E-44E4-ADED-1260B70043D7}" dt="2024-06-11T00:48:42.921" v="5852" actId="478"/>
          <ac:spMkLst>
            <pc:docMk/>
            <pc:sldMk cId="357199285" sldId="1080"/>
            <ac:spMk id="13" creationId="{1868855D-85F7-6C71-13C9-F0196174B901}"/>
          </ac:spMkLst>
        </pc:spChg>
        <pc:spChg chg="add del mod">
          <ac:chgData name="Samuel Kim" userId="0b4e8f1a-35cc-4769-966d-024c662a6df8" providerId="ADAL" clId="{16990B6F-5A4E-44E4-ADED-1260B70043D7}" dt="2024-07-10T23:25:25.007" v="7505"/>
          <ac:spMkLst>
            <pc:docMk/>
            <pc:sldMk cId="357199285" sldId="1080"/>
            <ac:spMk id="13" creationId="{6D6349AA-F4FA-5AE0-73BA-EE66E897E5DF}"/>
          </ac:spMkLst>
        </pc:spChg>
        <pc:spChg chg="del">
          <ac:chgData name="Samuel Kim" userId="0b4e8f1a-35cc-4769-966d-024c662a6df8" providerId="ADAL" clId="{16990B6F-5A4E-44E4-ADED-1260B70043D7}" dt="2024-06-11T00:48:42.921" v="5852" actId="478"/>
          <ac:spMkLst>
            <pc:docMk/>
            <pc:sldMk cId="357199285" sldId="1080"/>
            <ac:spMk id="14" creationId="{B4754FAE-5F34-881F-1036-AEF8622B1D49}"/>
          </ac:spMkLst>
        </pc:spChg>
        <pc:spChg chg="del">
          <ac:chgData name="Samuel Kim" userId="0b4e8f1a-35cc-4769-966d-024c662a6df8" providerId="ADAL" clId="{16990B6F-5A4E-44E4-ADED-1260B70043D7}" dt="2024-06-11T00:48:42.921" v="5852" actId="478"/>
          <ac:spMkLst>
            <pc:docMk/>
            <pc:sldMk cId="357199285" sldId="1080"/>
            <ac:spMk id="15" creationId="{71EA3C1E-357D-146F-9C5D-E3F3B10D61D5}"/>
          </ac:spMkLst>
        </pc:spChg>
        <pc:spChg chg="del">
          <ac:chgData name="Samuel Kim" userId="0b4e8f1a-35cc-4769-966d-024c662a6df8" providerId="ADAL" clId="{16990B6F-5A4E-44E4-ADED-1260B70043D7}" dt="2024-06-11T00:48:42.921" v="5852" actId="478"/>
          <ac:spMkLst>
            <pc:docMk/>
            <pc:sldMk cId="357199285" sldId="1080"/>
            <ac:spMk id="16" creationId="{60064CCD-31E1-909E-3950-43FAC7AF1C3A}"/>
          </ac:spMkLst>
        </pc:spChg>
        <pc:spChg chg="del">
          <ac:chgData name="Samuel Kim" userId="0b4e8f1a-35cc-4769-966d-024c662a6df8" providerId="ADAL" clId="{16990B6F-5A4E-44E4-ADED-1260B70043D7}" dt="2024-06-11T00:48:42.921" v="5852" actId="478"/>
          <ac:spMkLst>
            <pc:docMk/>
            <pc:sldMk cId="357199285" sldId="1080"/>
            <ac:spMk id="17" creationId="{CB62F390-3D99-E077-3DE3-C082116E14B7}"/>
          </ac:spMkLst>
        </pc:spChg>
        <pc:spChg chg="del">
          <ac:chgData name="Samuel Kim" userId="0b4e8f1a-35cc-4769-966d-024c662a6df8" providerId="ADAL" clId="{16990B6F-5A4E-44E4-ADED-1260B70043D7}" dt="2024-06-11T00:48:42.921" v="5852" actId="478"/>
          <ac:spMkLst>
            <pc:docMk/>
            <pc:sldMk cId="357199285" sldId="1080"/>
            <ac:spMk id="18" creationId="{B05A42A0-ED48-517A-637E-BAEF3346C3F4}"/>
          </ac:spMkLst>
        </pc:spChg>
        <pc:spChg chg="del">
          <ac:chgData name="Samuel Kim" userId="0b4e8f1a-35cc-4769-966d-024c662a6df8" providerId="ADAL" clId="{16990B6F-5A4E-44E4-ADED-1260B70043D7}" dt="2024-06-11T00:48:42.921" v="5852" actId="478"/>
          <ac:spMkLst>
            <pc:docMk/>
            <pc:sldMk cId="357199285" sldId="1080"/>
            <ac:spMk id="19" creationId="{8E0F74C6-E7A6-95A7-C377-D6AA9A4412F3}"/>
          </ac:spMkLst>
        </pc:spChg>
        <pc:spChg chg="del">
          <ac:chgData name="Samuel Kim" userId="0b4e8f1a-35cc-4769-966d-024c662a6df8" providerId="ADAL" clId="{16990B6F-5A4E-44E4-ADED-1260B70043D7}" dt="2024-06-11T00:48:42.921" v="5852" actId="478"/>
          <ac:spMkLst>
            <pc:docMk/>
            <pc:sldMk cId="357199285" sldId="1080"/>
            <ac:spMk id="20" creationId="{892D74C5-1048-1DB2-5991-FC9AAF2A47B8}"/>
          </ac:spMkLst>
        </pc:spChg>
        <pc:spChg chg="del">
          <ac:chgData name="Samuel Kim" userId="0b4e8f1a-35cc-4769-966d-024c662a6df8" providerId="ADAL" clId="{16990B6F-5A4E-44E4-ADED-1260B70043D7}" dt="2024-06-11T00:48:42.921" v="5852" actId="478"/>
          <ac:spMkLst>
            <pc:docMk/>
            <pc:sldMk cId="357199285" sldId="1080"/>
            <ac:spMk id="21" creationId="{C9DE4E27-6A32-D39B-0EB2-FCE082048005}"/>
          </ac:spMkLst>
        </pc:spChg>
        <pc:spChg chg="del">
          <ac:chgData name="Samuel Kim" userId="0b4e8f1a-35cc-4769-966d-024c662a6df8" providerId="ADAL" clId="{16990B6F-5A4E-44E4-ADED-1260B70043D7}" dt="2024-06-11T00:48:42.921" v="5852" actId="478"/>
          <ac:spMkLst>
            <pc:docMk/>
            <pc:sldMk cId="357199285" sldId="1080"/>
            <ac:spMk id="22" creationId="{467BD137-7CF8-B674-7D5E-78DF6DA0B039}"/>
          </ac:spMkLst>
        </pc:spChg>
        <pc:spChg chg="del">
          <ac:chgData name="Samuel Kim" userId="0b4e8f1a-35cc-4769-966d-024c662a6df8" providerId="ADAL" clId="{16990B6F-5A4E-44E4-ADED-1260B70043D7}" dt="2024-06-11T00:48:42.921" v="5852" actId="478"/>
          <ac:spMkLst>
            <pc:docMk/>
            <pc:sldMk cId="357199285" sldId="1080"/>
            <ac:spMk id="23" creationId="{DB1838A2-DEE4-5A18-006F-D231CC0068DC}"/>
          </ac:spMkLst>
        </pc:spChg>
        <pc:spChg chg="del">
          <ac:chgData name="Samuel Kim" userId="0b4e8f1a-35cc-4769-966d-024c662a6df8" providerId="ADAL" clId="{16990B6F-5A4E-44E4-ADED-1260B70043D7}" dt="2024-06-11T00:48:42.921" v="5852" actId="478"/>
          <ac:spMkLst>
            <pc:docMk/>
            <pc:sldMk cId="357199285" sldId="1080"/>
            <ac:spMk id="24" creationId="{6CF94AEB-780B-E677-46E3-4D8C98B8EE39}"/>
          </ac:spMkLst>
        </pc:spChg>
        <pc:picChg chg="add del">
          <ac:chgData name="Samuel Kim" userId="0b4e8f1a-35cc-4769-966d-024c662a6df8" providerId="ADAL" clId="{16990B6F-5A4E-44E4-ADED-1260B70043D7}" dt="2024-07-10T23:25:22.360" v="7504" actId="21"/>
          <ac:picMkLst>
            <pc:docMk/>
            <pc:sldMk cId="357199285" sldId="1080"/>
            <ac:picMk id="4" creationId="{3BEB842D-26DA-8146-B977-CB38495DFBAF}"/>
          </ac:picMkLst>
        </pc:picChg>
        <pc:picChg chg="add del mod">
          <ac:chgData name="Samuel Kim" userId="0b4e8f1a-35cc-4769-966d-024c662a6df8" providerId="ADAL" clId="{16990B6F-5A4E-44E4-ADED-1260B70043D7}" dt="2024-07-10T23:23:39.419" v="7488" actId="478"/>
          <ac:picMkLst>
            <pc:docMk/>
            <pc:sldMk cId="357199285" sldId="1080"/>
            <ac:picMk id="6" creationId="{E94E1E09-AA34-1A63-D6FF-DC2F592DED80}"/>
          </ac:picMkLst>
        </pc:picChg>
        <pc:picChg chg="add">
          <ac:chgData name="Samuel Kim" userId="0b4e8f1a-35cc-4769-966d-024c662a6df8" providerId="ADAL" clId="{16990B6F-5A4E-44E4-ADED-1260B70043D7}" dt="2024-07-10T23:24:05.607" v="7490"/>
          <ac:picMkLst>
            <pc:docMk/>
            <pc:sldMk cId="357199285" sldId="1080"/>
            <ac:picMk id="10" creationId="{094E5FC1-31FF-CC92-3E1B-219224649F87}"/>
          </ac:picMkLst>
        </pc:picChg>
        <pc:picChg chg="add del mod modVis">
          <ac:chgData name="Samuel Kim" userId="0b4e8f1a-35cc-4769-966d-024c662a6df8" providerId="ADAL" clId="{16990B6F-5A4E-44E4-ADED-1260B70043D7}" dt="2024-07-10T23:25:22.360" v="7504" actId="21"/>
          <ac:picMkLst>
            <pc:docMk/>
            <pc:sldMk cId="357199285" sldId="1080"/>
            <ac:picMk id="11" creationId="{70F66D24-55BB-4635-116F-FD2C5C9E9BB0}"/>
          </ac:picMkLst>
        </pc:picChg>
        <pc:picChg chg="add mod">
          <ac:chgData name="Samuel Kim" userId="0b4e8f1a-35cc-4769-966d-024c662a6df8" providerId="ADAL" clId="{16990B6F-5A4E-44E4-ADED-1260B70043D7}" dt="2024-07-10T23:25:25.007" v="7505"/>
          <ac:picMkLst>
            <pc:docMk/>
            <pc:sldMk cId="357199285" sldId="1080"/>
            <ac:picMk id="14" creationId="{3B7E4200-F90B-3DA5-216C-5D0E72646F9F}"/>
          </ac:picMkLst>
        </pc:picChg>
        <pc:picChg chg="del">
          <ac:chgData name="Samuel Kim" userId="0b4e8f1a-35cc-4769-966d-024c662a6df8" providerId="ADAL" clId="{16990B6F-5A4E-44E4-ADED-1260B70043D7}" dt="2024-07-10T23:25:22.360" v="7504" actId="21"/>
          <ac:picMkLst>
            <pc:docMk/>
            <pc:sldMk cId="357199285" sldId="1080"/>
            <ac:picMk id="55" creationId="{F2EF730D-C771-CF89-1544-3E6418D87421}"/>
          </ac:picMkLst>
        </pc:picChg>
      </pc:sldChg>
      <pc:sldChg chg="addSp delSp modSp mod">
        <pc:chgData name="Samuel Kim" userId="0b4e8f1a-35cc-4769-966d-024c662a6df8" providerId="ADAL" clId="{16990B6F-5A4E-44E4-ADED-1260B70043D7}" dt="2024-07-10T23:33:19.078" v="7541" actId="255"/>
        <pc:sldMkLst>
          <pc:docMk/>
          <pc:sldMk cId="3643716771" sldId="1081"/>
        </pc:sldMkLst>
        <pc:spChg chg="del">
          <ac:chgData name="Samuel Kim" userId="0b4e8f1a-35cc-4769-966d-024c662a6df8" providerId="ADAL" clId="{16990B6F-5A4E-44E4-ADED-1260B70043D7}" dt="2024-07-10T23:26:34.011" v="7521" actId="478"/>
          <ac:spMkLst>
            <pc:docMk/>
            <pc:sldMk cId="3643716771" sldId="1081"/>
            <ac:spMk id="4" creationId="{B19734B5-14D0-D28E-7B45-DCF5996127B6}"/>
          </ac:spMkLst>
        </pc:spChg>
        <pc:spChg chg="del">
          <ac:chgData name="Samuel Kim" userId="0b4e8f1a-35cc-4769-966d-024c662a6df8" providerId="ADAL" clId="{16990B6F-5A4E-44E4-ADED-1260B70043D7}" dt="2024-06-11T00:48:49.097" v="5853" actId="478"/>
          <ac:spMkLst>
            <pc:docMk/>
            <pc:sldMk cId="3643716771" sldId="1081"/>
            <ac:spMk id="5" creationId="{3BA17994-4395-8DF6-3783-E4C0E0150BD1}"/>
          </ac:spMkLst>
        </pc:spChg>
        <pc:spChg chg="mod">
          <ac:chgData name="Samuel Kim" userId="0b4e8f1a-35cc-4769-966d-024c662a6df8" providerId="ADAL" clId="{16990B6F-5A4E-44E4-ADED-1260B70043D7}" dt="2024-07-10T23:25:48.784" v="7506"/>
          <ac:spMkLst>
            <pc:docMk/>
            <pc:sldMk cId="3643716771" sldId="1081"/>
            <ac:spMk id="6" creationId="{40CE07E4-212F-AA5B-D55D-DCBD4CBCAE24}"/>
          </ac:spMkLst>
        </pc:spChg>
        <pc:spChg chg="del">
          <ac:chgData name="Samuel Kim" userId="0b4e8f1a-35cc-4769-966d-024c662a6df8" providerId="ADAL" clId="{16990B6F-5A4E-44E4-ADED-1260B70043D7}" dt="2024-06-11T00:48:49.097" v="5853" actId="478"/>
          <ac:spMkLst>
            <pc:docMk/>
            <pc:sldMk cId="3643716771" sldId="1081"/>
            <ac:spMk id="6" creationId="{DE3EE41F-F4BE-67B0-7CF6-959F50E36FE7}"/>
          </ac:spMkLst>
        </pc:spChg>
        <pc:spChg chg="mod">
          <ac:chgData name="Samuel Kim" userId="0b4e8f1a-35cc-4769-966d-024c662a6df8" providerId="ADAL" clId="{16990B6F-5A4E-44E4-ADED-1260B70043D7}" dt="2024-07-10T23:25:48.784" v="7506"/>
          <ac:spMkLst>
            <pc:docMk/>
            <pc:sldMk cId="3643716771" sldId="1081"/>
            <ac:spMk id="7" creationId="{199DDBFA-258A-31F4-A628-BE6091690FD2}"/>
          </ac:spMkLst>
        </pc:spChg>
        <pc:spChg chg="del">
          <ac:chgData name="Samuel Kim" userId="0b4e8f1a-35cc-4769-966d-024c662a6df8" providerId="ADAL" clId="{16990B6F-5A4E-44E4-ADED-1260B70043D7}" dt="2024-06-11T00:48:49.097" v="5853" actId="478"/>
          <ac:spMkLst>
            <pc:docMk/>
            <pc:sldMk cId="3643716771" sldId="1081"/>
            <ac:spMk id="7" creationId="{44017A1E-182F-DED6-2EBE-51CA2B8A1FDC}"/>
          </ac:spMkLst>
        </pc:spChg>
        <pc:spChg chg="mod">
          <ac:chgData name="Samuel Kim" userId="0b4e8f1a-35cc-4769-966d-024c662a6df8" providerId="ADAL" clId="{16990B6F-5A4E-44E4-ADED-1260B70043D7}" dt="2024-07-10T23:25:48.784" v="7506"/>
          <ac:spMkLst>
            <pc:docMk/>
            <pc:sldMk cId="3643716771" sldId="1081"/>
            <ac:spMk id="8" creationId="{203467E9-19E6-FC2F-3643-A1B6A3AEAD2F}"/>
          </ac:spMkLst>
        </pc:spChg>
        <pc:spChg chg="del">
          <ac:chgData name="Samuel Kim" userId="0b4e8f1a-35cc-4769-966d-024c662a6df8" providerId="ADAL" clId="{16990B6F-5A4E-44E4-ADED-1260B70043D7}" dt="2024-06-11T00:48:49.097" v="5853" actId="478"/>
          <ac:spMkLst>
            <pc:docMk/>
            <pc:sldMk cId="3643716771" sldId="1081"/>
            <ac:spMk id="8" creationId="{53A206DC-226E-C9AD-4C14-E93392A629C8}"/>
          </ac:spMkLst>
        </pc:spChg>
        <pc:spChg chg="del">
          <ac:chgData name="Samuel Kim" userId="0b4e8f1a-35cc-4769-966d-024c662a6df8" providerId="ADAL" clId="{16990B6F-5A4E-44E4-ADED-1260B70043D7}" dt="2024-06-11T00:48:49.097" v="5853" actId="478"/>
          <ac:spMkLst>
            <pc:docMk/>
            <pc:sldMk cId="3643716771" sldId="1081"/>
            <ac:spMk id="9" creationId="{A12056A5-7B72-BD9A-7965-F6ED6538ABCA}"/>
          </ac:spMkLst>
        </pc:spChg>
        <pc:spChg chg="mod">
          <ac:chgData name="Samuel Kim" userId="0b4e8f1a-35cc-4769-966d-024c662a6df8" providerId="ADAL" clId="{16990B6F-5A4E-44E4-ADED-1260B70043D7}" dt="2024-07-10T23:25:48.784" v="7506"/>
          <ac:spMkLst>
            <pc:docMk/>
            <pc:sldMk cId="3643716771" sldId="1081"/>
            <ac:spMk id="10" creationId="{2310EE4A-3EAF-7816-1196-01CDC197C2F7}"/>
          </ac:spMkLst>
        </pc:spChg>
        <pc:spChg chg="del">
          <ac:chgData name="Samuel Kim" userId="0b4e8f1a-35cc-4769-966d-024c662a6df8" providerId="ADAL" clId="{16990B6F-5A4E-44E4-ADED-1260B70043D7}" dt="2024-06-11T00:48:49.097" v="5853" actId="478"/>
          <ac:spMkLst>
            <pc:docMk/>
            <pc:sldMk cId="3643716771" sldId="1081"/>
            <ac:spMk id="10" creationId="{FBDD013B-4755-6400-1349-C818F781AF23}"/>
          </ac:spMkLst>
        </pc:spChg>
        <pc:spChg chg="del">
          <ac:chgData name="Samuel Kim" userId="0b4e8f1a-35cc-4769-966d-024c662a6df8" providerId="ADAL" clId="{16990B6F-5A4E-44E4-ADED-1260B70043D7}" dt="2024-06-11T00:48:49.097" v="5853" actId="478"/>
          <ac:spMkLst>
            <pc:docMk/>
            <pc:sldMk cId="3643716771" sldId="1081"/>
            <ac:spMk id="11" creationId="{59C46860-410B-205D-571F-DA8E45F2C0AD}"/>
          </ac:spMkLst>
        </pc:spChg>
        <pc:spChg chg="del">
          <ac:chgData name="Samuel Kim" userId="0b4e8f1a-35cc-4769-966d-024c662a6df8" providerId="ADAL" clId="{16990B6F-5A4E-44E4-ADED-1260B70043D7}" dt="2024-06-11T00:48:49.097" v="5853" actId="478"/>
          <ac:spMkLst>
            <pc:docMk/>
            <pc:sldMk cId="3643716771" sldId="1081"/>
            <ac:spMk id="12" creationId="{4505C7C7-0D9B-EDF4-E653-173B449BF85D}"/>
          </ac:spMkLst>
        </pc:spChg>
        <pc:spChg chg="add mod">
          <ac:chgData name="Samuel Kim" userId="0b4e8f1a-35cc-4769-966d-024c662a6df8" providerId="ADAL" clId="{16990B6F-5A4E-44E4-ADED-1260B70043D7}" dt="2024-07-10T23:33:19.078" v="7541" actId="255"/>
          <ac:spMkLst>
            <pc:docMk/>
            <pc:sldMk cId="3643716771" sldId="1081"/>
            <ac:spMk id="13" creationId="{7F8DBEBC-B760-BE24-82CF-BB355C38FDCB}"/>
          </ac:spMkLst>
        </pc:spChg>
        <pc:spChg chg="del">
          <ac:chgData name="Samuel Kim" userId="0b4e8f1a-35cc-4769-966d-024c662a6df8" providerId="ADAL" clId="{16990B6F-5A4E-44E4-ADED-1260B70043D7}" dt="2024-06-11T00:48:49.097" v="5853" actId="478"/>
          <ac:spMkLst>
            <pc:docMk/>
            <pc:sldMk cId="3643716771" sldId="1081"/>
            <ac:spMk id="13" creationId="{A0D3B507-1BEC-1CD2-4DE3-867574EBDD49}"/>
          </ac:spMkLst>
        </pc:spChg>
        <pc:spChg chg="del">
          <ac:chgData name="Samuel Kim" userId="0b4e8f1a-35cc-4769-966d-024c662a6df8" providerId="ADAL" clId="{16990B6F-5A4E-44E4-ADED-1260B70043D7}" dt="2024-06-11T00:48:49.097" v="5853" actId="478"/>
          <ac:spMkLst>
            <pc:docMk/>
            <pc:sldMk cId="3643716771" sldId="1081"/>
            <ac:spMk id="14" creationId="{AE669434-DC9A-0043-9C51-6E85F5F3F24A}"/>
          </ac:spMkLst>
        </pc:spChg>
        <pc:spChg chg="del">
          <ac:chgData name="Samuel Kim" userId="0b4e8f1a-35cc-4769-966d-024c662a6df8" providerId="ADAL" clId="{16990B6F-5A4E-44E4-ADED-1260B70043D7}" dt="2024-06-11T00:48:49.097" v="5853" actId="478"/>
          <ac:spMkLst>
            <pc:docMk/>
            <pc:sldMk cId="3643716771" sldId="1081"/>
            <ac:spMk id="15" creationId="{37BB31C3-96FE-7B48-F0A2-378728C22840}"/>
          </ac:spMkLst>
        </pc:spChg>
        <pc:spChg chg="add mod">
          <ac:chgData name="Samuel Kim" userId="0b4e8f1a-35cc-4769-966d-024c662a6df8" providerId="ADAL" clId="{16990B6F-5A4E-44E4-ADED-1260B70043D7}" dt="2024-07-10T23:26:34.011" v="7521" actId="478"/>
          <ac:spMkLst>
            <pc:docMk/>
            <pc:sldMk cId="3643716771" sldId="1081"/>
            <ac:spMk id="15" creationId="{C494BB6E-C12C-75A5-3A90-AE0746EA6E6A}"/>
          </ac:spMkLst>
        </pc:spChg>
        <pc:spChg chg="del">
          <ac:chgData name="Samuel Kim" userId="0b4e8f1a-35cc-4769-966d-024c662a6df8" providerId="ADAL" clId="{16990B6F-5A4E-44E4-ADED-1260B70043D7}" dt="2024-06-11T00:48:49.097" v="5853" actId="478"/>
          <ac:spMkLst>
            <pc:docMk/>
            <pc:sldMk cId="3643716771" sldId="1081"/>
            <ac:spMk id="16" creationId="{E99CBE0C-8170-951C-0E83-BAAA6FE9CB61}"/>
          </ac:spMkLst>
        </pc:spChg>
        <pc:spChg chg="del">
          <ac:chgData name="Samuel Kim" userId="0b4e8f1a-35cc-4769-966d-024c662a6df8" providerId="ADAL" clId="{16990B6F-5A4E-44E4-ADED-1260B70043D7}" dt="2024-06-11T00:48:49.097" v="5853" actId="478"/>
          <ac:spMkLst>
            <pc:docMk/>
            <pc:sldMk cId="3643716771" sldId="1081"/>
            <ac:spMk id="17" creationId="{0F24C39B-2F20-F679-C795-D17A19BC5782}"/>
          </ac:spMkLst>
        </pc:spChg>
        <pc:spChg chg="del">
          <ac:chgData name="Samuel Kim" userId="0b4e8f1a-35cc-4769-966d-024c662a6df8" providerId="ADAL" clId="{16990B6F-5A4E-44E4-ADED-1260B70043D7}" dt="2024-06-11T00:48:49.097" v="5853" actId="478"/>
          <ac:spMkLst>
            <pc:docMk/>
            <pc:sldMk cId="3643716771" sldId="1081"/>
            <ac:spMk id="18" creationId="{21C25A9A-D6E9-F06D-4FA0-C9F3ACEB8C9F}"/>
          </ac:spMkLst>
        </pc:spChg>
        <pc:spChg chg="del">
          <ac:chgData name="Samuel Kim" userId="0b4e8f1a-35cc-4769-966d-024c662a6df8" providerId="ADAL" clId="{16990B6F-5A4E-44E4-ADED-1260B70043D7}" dt="2024-06-11T00:48:49.097" v="5853" actId="478"/>
          <ac:spMkLst>
            <pc:docMk/>
            <pc:sldMk cId="3643716771" sldId="1081"/>
            <ac:spMk id="19" creationId="{479F5AB0-4352-0DCD-EEC2-A5EF0D644CCB}"/>
          </ac:spMkLst>
        </pc:spChg>
        <pc:spChg chg="del">
          <ac:chgData name="Samuel Kim" userId="0b4e8f1a-35cc-4769-966d-024c662a6df8" providerId="ADAL" clId="{16990B6F-5A4E-44E4-ADED-1260B70043D7}" dt="2024-06-11T00:48:49.097" v="5853" actId="478"/>
          <ac:spMkLst>
            <pc:docMk/>
            <pc:sldMk cId="3643716771" sldId="1081"/>
            <ac:spMk id="20" creationId="{161BF3B2-4EE0-725C-D4A6-8893620C1F4C}"/>
          </ac:spMkLst>
        </pc:spChg>
        <pc:spChg chg="del">
          <ac:chgData name="Samuel Kim" userId="0b4e8f1a-35cc-4769-966d-024c662a6df8" providerId="ADAL" clId="{16990B6F-5A4E-44E4-ADED-1260B70043D7}" dt="2024-06-11T00:48:49.097" v="5853" actId="478"/>
          <ac:spMkLst>
            <pc:docMk/>
            <pc:sldMk cId="3643716771" sldId="1081"/>
            <ac:spMk id="21" creationId="{132BC430-A64A-AA32-F064-7572A73E1DEA}"/>
          </ac:spMkLst>
        </pc:spChg>
        <pc:spChg chg="del">
          <ac:chgData name="Samuel Kim" userId="0b4e8f1a-35cc-4769-966d-024c662a6df8" providerId="ADAL" clId="{16990B6F-5A4E-44E4-ADED-1260B70043D7}" dt="2024-06-11T00:48:49.097" v="5853" actId="478"/>
          <ac:spMkLst>
            <pc:docMk/>
            <pc:sldMk cId="3643716771" sldId="1081"/>
            <ac:spMk id="22" creationId="{9897A2CD-32CF-BC15-7F21-42397834BFC2}"/>
          </ac:spMkLst>
        </pc:spChg>
        <pc:spChg chg="del">
          <ac:chgData name="Samuel Kim" userId="0b4e8f1a-35cc-4769-966d-024c662a6df8" providerId="ADAL" clId="{16990B6F-5A4E-44E4-ADED-1260B70043D7}" dt="2024-06-11T00:48:49.097" v="5853" actId="478"/>
          <ac:spMkLst>
            <pc:docMk/>
            <pc:sldMk cId="3643716771" sldId="1081"/>
            <ac:spMk id="23" creationId="{E0D6F81C-2D9D-BAD1-EA00-982C9734B98B}"/>
          </ac:spMkLst>
        </pc:spChg>
        <pc:grpChg chg="add mod">
          <ac:chgData name="Samuel Kim" userId="0b4e8f1a-35cc-4769-966d-024c662a6df8" providerId="ADAL" clId="{16990B6F-5A4E-44E4-ADED-1260B70043D7}" dt="2024-07-10T23:25:48.784" v="7506"/>
          <ac:grpSpMkLst>
            <pc:docMk/>
            <pc:sldMk cId="3643716771" sldId="1081"/>
            <ac:grpSpMk id="5" creationId="{BC61ABAC-0085-DBB6-DBF1-22AC22DDFA51}"/>
          </ac:grpSpMkLst>
        </pc:grpChg>
        <pc:picChg chg="mod">
          <ac:chgData name="Samuel Kim" userId="0b4e8f1a-35cc-4769-966d-024c662a6df8" providerId="ADAL" clId="{16990B6F-5A4E-44E4-ADED-1260B70043D7}" dt="2024-07-10T23:25:48.784" v="7506"/>
          <ac:picMkLst>
            <pc:docMk/>
            <pc:sldMk cId="3643716771" sldId="1081"/>
            <ac:picMk id="9" creationId="{F3994921-52AB-E1D2-46F1-F593EBE0F2F7}"/>
          </ac:picMkLst>
        </pc:picChg>
        <pc:picChg chg="add mod">
          <ac:chgData name="Samuel Kim" userId="0b4e8f1a-35cc-4769-966d-024c662a6df8" providerId="ADAL" clId="{16990B6F-5A4E-44E4-ADED-1260B70043D7}" dt="2024-07-10T23:28:20.729" v="7531" actId="1076"/>
          <ac:picMkLst>
            <pc:docMk/>
            <pc:sldMk cId="3643716771" sldId="1081"/>
            <ac:picMk id="11" creationId="{BB47A4C1-CC0A-9485-7A36-C578ECB62877}"/>
          </ac:picMkLst>
        </pc:picChg>
        <pc:picChg chg="del">
          <ac:chgData name="Samuel Kim" userId="0b4e8f1a-35cc-4769-966d-024c662a6df8" providerId="ADAL" clId="{16990B6F-5A4E-44E4-ADED-1260B70043D7}" dt="2024-07-10T23:26:10.362" v="7514" actId="478"/>
          <ac:picMkLst>
            <pc:docMk/>
            <pc:sldMk cId="3643716771" sldId="1081"/>
            <ac:picMk id="25" creationId="{DE59262F-334E-3B3F-D8FA-BE6734DEC402}"/>
          </ac:picMkLst>
        </pc:picChg>
      </pc:sldChg>
      <pc:sldChg chg="addSp delSp modSp mod modCm">
        <pc:chgData name="Samuel Kim" userId="0b4e8f1a-35cc-4769-966d-024c662a6df8" providerId="ADAL" clId="{16990B6F-5A4E-44E4-ADED-1260B70043D7}" dt="2024-06-17T14:50:29.052" v="7174"/>
        <pc:sldMkLst>
          <pc:docMk/>
          <pc:sldMk cId="2916792263" sldId="1082"/>
        </pc:sldMkLst>
        <pc:spChg chg="mod">
          <ac:chgData name="Samuel Kim" userId="0b4e8f1a-35cc-4769-966d-024c662a6df8" providerId="ADAL" clId="{16990B6F-5A4E-44E4-ADED-1260B70043D7}" dt="2024-06-17T14:50:24.346" v="7173" actId="14100"/>
          <ac:spMkLst>
            <pc:docMk/>
            <pc:sldMk cId="2916792263" sldId="1082"/>
            <ac:spMk id="3" creationId="{F66A57C8-7F09-8275-FD67-038D844A9C7B}"/>
          </ac:spMkLst>
        </pc:spChg>
        <pc:spChg chg="del">
          <ac:chgData name="Samuel Kim" userId="0b4e8f1a-35cc-4769-966d-024c662a6df8" providerId="ADAL" clId="{16990B6F-5A4E-44E4-ADED-1260B70043D7}" dt="2024-06-11T00:48:52.056" v="5854" actId="478"/>
          <ac:spMkLst>
            <pc:docMk/>
            <pc:sldMk cId="2916792263" sldId="1082"/>
            <ac:spMk id="77" creationId="{9888CE8D-BB12-8D67-022F-296857B01C91}"/>
          </ac:spMkLst>
        </pc:spChg>
        <pc:spChg chg="del">
          <ac:chgData name="Samuel Kim" userId="0b4e8f1a-35cc-4769-966d-024c662a6df8" providerId="ADAL" clId="{16990B6F-5A4E-44E4-ADED-1260B70043D7}" dt="2024-06-11T00:48:52.056" v="5854" actId="478"/>
          <ac:spMkLst>
            <pc:docMk/>
            <pc:sldMk cId="2916792263" sldId="1082"/>
            <ac:spMk id="78" creationId="{DF2C86DC-B431-FB54-50EE-E005981018BA}"/>
          </ac:spMkLst>
        </pc:spChg>
        <pc:spChg chg="del">
          <ac:chgData name="Samuel Kim" userId="0b4e8f1a-35cc-4769-966d-024c662a6df8" providerId="ADAL" clId="{16990B6F-5A4E-44E4-ADED-1260B70043D7}" dt="2024-06-11T00:48:52.056" v="5854" actId="478"/>
          <ac:spMkLst>
            <pc:docMk/>
            <pc:sldMk cId="2916792263" sldId="1082"/>
            <ac:spMk id="79" creationId="{64E720E2-367C-674D-353A-7CA4B3B8F815}"/>
          </ac:spMkLst>
        </pc:spChg>
        <pc:spChg chg="del">
          <ac:chgData name="Samuel Kim" userId="0b4e8f1a-35cc-4769-966d-024c662a6df8" providerId="ADAL" clId="{16990B6F-5A4E-44E4-ADED-1260B70043D7}" dt="2024-06-11T00:48:52.056" v="5854" actId="478"/>
          <ac:spMkLst>
            <pc:docMk/>
            <pc:sldMk cId="2916792263" sldId="1082"/>
            <ac:spMk id="80" creationId="{CF8B126E-C103-00A0-0987-FECAE98E73AB}"/>
          </ac:spMkLst>
        </pc:spChg>
        <pc:spChg chg="del">
          <ac:chgData name="Samuel Kim" userId="0b4e8f1a-35cc-4769-966d-024c662a6df8" providerId="ADAL" clId="{16990B6F-5A4E-44E4-ADED-1260B70043D7}" dt="2024-06-11T00:48:52.056" v="5854" actId="478"/>
          <ac:spMkLst>
            <pc:docMk/>
            <pc:sldMk cId="2916792263" sldId="1082"/>
            <ac:spMk id="81" creationId="{B7E6FFD2-6DA8-F7ED-1730-B31A9005E7C8}"/>
          </ac:spMkLst>
        </pc:spChg>
        <pc:spChg chg="del">
          <ac:chgData name="Samuel Kim" userId="0b4e8f1a-35cc-4769-966d-024c662a6df8" providerId="ADAL" clId="{16990B6F-5A4E-44E4-ADED-1260B70043D7}" dt="2024-06-11T00:48:52.056" v="5854" actId="478"/>
          <ac:spMkLst>
            <pc:docMk/>
            <pc:sldMk cId="2916792263" sldId="1082"/>
            <ac:spMk id="82" creationId="{CAF96BD1-B56C-7CAB-3B4C-97D521702D9C}"/>
          </ac:spMkLst>
        </pc:spChg>
        <pc:spChg chg="del">
          <ac:chgData name="Samuel Kim" userId="0b4e8f1a-35cc-4769-966d-024c662a6df8" providerId="ADAL" clId="{16990B6F-5A4E-44E4-ADED-1260B70043D7}" dt="2024-06-11T00:48:52.056" v="5854" actId="478"/>
          <ac:spMkLst>
            <pc:docMk/>
            <pc:sldMk cId="2916792263" sldId="1082"/>
            <ac:spMk id="83" creationId="{B52EC253-EF95-8D7F-1A97-1B60349A2E12}"/>
          </ac:spMkLst>
        </pc:spChg>
        <pc:spChg chg="del">
          <ac:chgData name="Samuel Kim" userId="0b4e8f1a-35cc-4769-966d-024c662a6df8" providerId="ADAL" clId="{16990B6F-5A4E-44E4-ADED-1260B70043D7}" dt="2024-06-11T00:48:52.056" v="5854" actId="478"/>
          <ac:spMkLst>
            <pc:docMk/>
            <pc:sldMk cId="2916792263" sldId="1082"/>
            <ac:spMk id="84" creationId="{F2A8E90B-C755-AEEF-0437-8D8F2426C854}"/>
          </ac:spMkLst>
        </pc:spChg>
        <pc:spChg chg="del">
          <ac:chgData name="Samuel Kim" userId="0b4e8f1a-35cc-4769-966d-024c662a6df8" providerId="ADAL" clId="{16990B6F-5A4E-44E4-ADED-1260B70043D7}" dt="2024-06-11T00:48:52.056" v="5854" actId="478"/>
          <ac:spMkLst>
            <pc:docMk/>
            <pc:sldMk cId="2916792263" sldId="1082"/>
            <ac:spMk id="85" creationId="{90791728-6159-0EF8-BDFB-BDEDC2FE223C}"/>
          </ac:spMkLst>
        </pc:spChg>
        <pc:spChg chg="del">
          <ac:chgData name="Samuel Kim" userId="0b4e8f1a-35cc-4769-966d-024c662a6df8" providerId="ADAL" clId="{16990B6F-5A4E-44E4-ADED-1260B70043D7}" dt="2024-06-11T00:48:52.056" v="5854" actId="478"/>
          <ac:spMkLst>
            <pc:docMk/>
            <pc:sldMk cId="2916792263" sldId="1082"/>
            <ac:spMk id="86" creationId="{5C7D0B80-B0B0-741F-2F9E-157113E32421}"/>
          </ac:spMkLst>
        </pc:spChg>
        <pc:spChg chg="del">
          <ac:chgData name="Samuel Kim" userId="0b4e8f1a-35cc-4769-966d-024c662a6df8" providerId="ADAL" clId="{16990B6F-5A4E-44E4-ADED-1260B70043D7}" dt="2024-06-11T00:48:52.056" v="5854" actId="478"/>
          <ac:spMkLst>
            <pc:docMk/>
            <pc:sldMk cId="2916792263" sldId="1082"/>
            <ac:spMk id="87" creationId="{E19F99FE-CA07-B53A-7D0B-4179F8D9584E}"/>
          </ac:spMkLst>
        </pc:spChg>
        <pc:spChg chg="del">
          <ac:chgData name="Samuel Kim" userId="0b4e8f1a-35cc-4769-966d-024c662a6df8" providerId="ADAL" clId="{16990B6F-5A4E-44E4-ADED-1260B70043D7}" dt="2024-06-11T00:48:52.056" v="5854" actId="478"/>
          <ac:spMkLst>
            <pc:docMk/>
            <pc:sldMk cId="2916792263" sldId="1082"/>
            <ac:spMk id="88" creationId="{AEC8C069-A94E-5C14-1D61-16114435E7E7}"/>
          </ac:spMkLst>
        </pc:spChg>
        <pc:spChg chg="del">
          <ac:chgData name="Samuel Kim" userId="0b4e8f1a-35cc-4769-966d-024c662a6df8" providerId="ADAL" clId="{16990B6F-5A4E-44E4-ADED-1260B70043D7}" dt="2024-06-11T00:48:52.056" v="5854" actId="478"/>
          <ac:spMkLst>
            <pc:docMk/>
            <pc:sldMk cId="2916792263" sldId="1082"/>
            <ac:spMk id="89" creationId="{9B239E55-122F-F7EA-4920-0121410F8CED}"/>
          </ac:spMkLst>
        </pc:spChg>
        <pc:spChg chg="del">
          <ac:chgData name="Samuel Kim" userId="0b4e8f1a-35cc-4769-966d-024c662a6df8" providerId="ADAL" clId="{16990B6F-5A4E-44E4-ADED-1260B70043D7}" dt="2024-06-11T00:48:52.056" v="5854" actId="478"/>
          <ac:spMkLst>
            <pc:docMk/>
            <pc:sldMk cId="2916792263" sldId="1082"/>
            <ac:spMk id="90" creationId="{7A05C4A7-6DBE-3504-F08E-3259A842ECB2}"/>
          </ac:spMkLst>
        </pc:spChg>
        <pc:spChg chg="del">
          <ac:chgData name="Samuel Kim" userId="0b4e8f1a-35cc-4769-966d-024c662a6df8" providerId="ADAL" clId="{16990B6F-5A4E-44E4-ADED-1260B70043D7}" dt="2024-06-11T00:48:52.056" v="5854" actId="478"/>
          <ac:spMkLst>
            <pc:docMk/>
            <pc:sldMk cId="2916792263" sldId="1082"/>
            <ac:spMk id="91" creationId="{1A04768B-93AA-090E-8068-F65F5E96DD5F}"/>
          </ac:spMkLst>
        </pc:spChg>
        <pc:spChg chg="del">
          <ac:chgData name="Samuel Kim" userId="0b4e8f1a-35cc-4769-966d-024c662a6df8" providerId="ADAL" clId="{16990B6F-5A4E-44E4-ADED-1260B70043D7}" dt="2024-06-11T00:48:52.056" v="5854" actId="478"/>
          <ac:spMkLst>
            <pc:docMk/>
            <pc:sldMk cId="2916792263" sldId="1082"/>
            <ac:spMk id="92" creationId="{0C8502FF-885E-338C-684B-B4BC238D326D}"/>
          </ac:spMkLst>
        </pc:spChg>
        <pc:spChg chg="del">
          <ac:chgData name="Samuel Kim" userId="0b4e8f1a-35cc-4769-966d-024c662a6df8" providerId="ADAL" clId="{16990B6F-5A4E-44E4-ADED-1260B70043D7}" dt="2024-06-11T00:48:52.056" v="5854" actId="478"/>
          <ac:spMkLst>
            <pc:docMk/>
            <pc:sldMk cId="2916792263" sldId="1082"/>
            <ac:spMk id="93" creationId="{92BEBB4B-F28C-0D97-43FD-70B2FBE1A3C8}"/>
          </ac:spMkLst>
        </pc:spChg>
        <pc:spChg chg="del">
          <ac:chgData name="Samuel Kim" userId="0b4e8f1a-35cc-4769-966d-024c662a6df8" providerId="ADAL" clId="{16990B6F-5A4E-44E4-ADED-1260B70043D7}" dt="2024-06-11T00:48:52.056" v="5854" actId="478"/>
          <ac:spMkLst>
            <pc:docMk/>
            <pc:sldMk cId="2916792263" sldId="1082"/>
            <ac:spMk id="94" creationId="{409B59A0-D947-5D44-E149-AE1264C5C20B}"/>
          </ac:spMkLst>
        </pc:spChg>
        <pc:spChg chg="del">
          <ac:chgData name="Samuel Kim" userId="0b4e8f1a-35cc-4769-966d-024c662a6df8" providerId="ADAL" clId="{16990B6F-5A4E-44E4-ADED-1260B70043D7}" dt="2024-06-11T00:48:52.056" v="5854" actId="478"/>
          <ac:spMkLst>
            <pc:docMk/>
            <pc:sldMk cId="2916792263" sldId="1082"/>
            <ac:spMk id="95" creationId="{7161F713-15C8-8B9C-7AED-BE41E0158773}"/>
          </ac:spMkLst>
        </pc:spChg>
        <pc:picChg chg="add mod">
          <ac:chgData name="Samuel Kim" userId="0b4e8f1a-35cc-4769-966d-024c662a6df8" providerId="ADAL" clId="{16990B6F-5A4E-44E4-ADED-1260B70043D7}" dt="2024-06-17T14:49:51.620" v="7161"/>
          <ac:picMkLst>
            <pc:docMk/>
            <pc:sldMk cId="2916792263" sldId="1082"/>
            <ac:picMk id="5" creationId="{597B5DB7-CF27-4CCA-405F-F86C248458DB}"/>
          </ac:picMkLst>
        </pc:picChg>
        <pc:picChg chg="add mod">
          <ac:chgData name="Samuel Kim" userId="0b4e8f1a-35cc-4769-966d-024c662a6df8" providerId="ADAL" clId="{16990B6F-5A4E-44E4-ADED-1260B70043D7}" dt="2024-06-17T14:50:15.977" v="7169" actId="1076"/>
          <ac:picMkLst>
            <pc:docMk/>
            <pc:sldMk cId="2916792263" sldId="1082"/>
            <ac:picMk id="6" creationId="{0F2993C5-6C97-4667-6CC7-AD113FD00678}"/>
          </ac:picMkLst>
        </pc:picChg>
        <pc:picChg chg="del">
          <ac:chgData name="Samuel Kim" userId="0b4e8f1a-35cc-4769-966d-024c662a6df8" providerId="ADAL" clId="{16990B6F-5A4E-44E4-ADED-1260B70043D7}" dt="2024-06-17T14:49:57.624" v="7163" actId="478"/>
          <ac:picMkLst>
            <pc:docMk/>
            <pc:sldMk cId="2916792263" sldId="1082"/>
            <ac:picMk id="25" creationId="{8D7FAD9C-C8E5-A426-D2B2-23A0AD23E964}"/>
          </ac:picMkLst>
        </pc:picChg>
      </pc:sldChg>
      <pc:sldChg chg="delSp modSp mod">
        <pc:chgData name="Samuel Kim" userId="0b4e8f1a-35cc-4769-966d-024c662a6df8" providerId="ADAL" clId="{16990B6F-5A4E-44E4-ADED-1260B70043D7}" dt="2024-07-10T23:44:47.750" v="7658" actId="14100"/>
        <pc:sldMkLst>
          <pc:docMk/>
          <pc:sldMk cId="2336616119" sldId="1083"/>
        </pc:sldMkLst>
        <pc:spChg chg="mod">
          <ac:chgData name="Samuel Kim" userId="0b4e8f1a-35cc-4769-966d-024c662a6df8" providerId="ADAL" clId="{16990B6F-5A4E-44E4-ADED-1260B70043D7}" dt="2024-07-10T23:44:47.750" v="7658" actId="14100"/>
          <ac:spMkLst>
            <pc:docMk/>
            <pc:sldMk cId="2336616119" sldId="1083"/>
            <ac:spMk id="3" creationId="{9C702F3D-6481-3536-B7FD-5010BBFB3E52}"/>
          </ac:spMkLst>
        </pc:spChg>
        <pc:spChg chg="del">
          <ac:chgData name="Samuel Kim" userId="0b4e8f1a-35cc-4769-966d-024c662a6df8" providerId="ADAL" clId="{16990B6F-5A4E-44E4-ADED-1260B70043D7}" dt="2024-06-11T00:49:02.517" v="5857" actId="478"/>
          <ac:spMkLst>
            <pc:docMk/>
            <pc:sldMk cId="2336616119" sldId="1083"/>
            <ac:spMk id="30" creationId="{F7C920B9-BBEE-6A94-F406-2E6497B9CFCB}"/>
          </ac:spMkLst>
        </pc:spChg>
        <pc:spChg chg="del">
          <ac:chgData name="Samuel Kim" userId="0b4e8f1a-35cc-4769-966d-024c662a6df8" providerId="ADAL" clId="{16990B6F-5A4E-44E4-ADED-1260B70043D7}" dt="2024-06-11T00:49:02.517" v="5857" actId="478"/>
          <ac:spMkLst>
            <pc:docMk/>
            <pc:sldMk cId="2336616119" sldId="1083"/>
            <ac:spMk id="31" creationId="{6A94A1C0-6830-ADDE-B07F-C69143FB1D0F}"/>
          </ac:spMkLst>
        </pc:spChg>
        <pc:spChg chg="del">
          <ac:chgData name="Samuel Kim" userId="0b4e8f1a-35cc-4769-966d-024c662a6df8" providerId="ADAL" clId="{16990B6F-5A4E-44E4-ADED-1260B70043D7}" dt="2024-06-11T00:49:02.517" v="5857" actId="478"/>
          <ac:spMkLst>
            <pc:docMk/>
            <pc:sldMk cId="2336616119" sldId="1083"/>
            <ac:spMk id="32" creationId="{A77EB987-AA53-5F0B-632F-DDBBCAF6092D}"/>
          </ac:spMkLst>
        </pc:spChg>
        <pc:spChg chg="del">
          <ac:chgData name="Samuel Kim" userId="0b4e8f1a-35cc-4769-966d-024c662a6df8" providerId="ADAL" clId="{16990B6F-5A4E-44E4-ADED-1260B70043D7}" dt="2024-06-11T00:49:02.517" v="5857" actId="478"/>
          <ac:spMkLst>
            <pc:docMk/>
            <pc:sldMk cId="2336616119" sldId="1083"/>
            <ac:spMk id="33" creationId="{183D6CE8-ECE3-56AE-42EF-D49F1E716B69}"/>
          </ac:spMkLst>
        </pc:spChg>
        <pc:spChg chg="del">
          <ac:chgData name="Samuel Kim" userId="0b4e8f1a-35cc-4769-966d-024c662a6df8" providerId="ADAL" clId="{16990B6F-5A4E-44E4-ADED-1260B70043D7}" dt="2024-06-11T00:49:02.517" v="5857" actId="478"/>
          <ac:spMkLst>
            <pc:docMk/>
            <pc:sldMk cId="2336616119" sldId="1083"/>
            <ac:spMk id="34" creationId="{B82FF7C1-B8E9-205D-6931-5A4B613D66F2}"/>
          </ac:spMkLst>
        </pc:spChg>
        <pc:spChg chg="del">
          <ac:chgData name="Samuel Kim" userId="0b4e8f1a-35cc-4769-966d-024c662a6df8" providerId="ADAL" clId="{16990B6F-5A4E-44E4-ADED-1260B70043D7}" dt="2024-06-11T00:49:02.517" v="5857" actId="478"/>
          <ac:spMkLst>
            <pc:docMk/>
            <pc:sldMk cId="2336616119" sldId="1083"/>
            <ac:spMk id="35" creationId="{9B5E5110-9E93-E7B3-CBFC-FF4497622FC5}"/>
          </ac:spMkLst>
        </pc:spChg>
        <pc:spChg chg="del">
          <ac:chgData name="Samuel Kim" userId="0b4e8f1a-35cc-4769-966d-024c662a6df8" providerId="ADAL" clId="{16990B6F-5A4E-44E4-ADED-1260B70043D7}" dt="2024-06-11T00:49:02.517" v="5857" actId="478"/>
          <ac:spMkLst>
            <pc:docMk/>
            <pc:sldMk cId="2336616119" sldId="1083"/>
            <ac:spMk id="36" creationId="{DD397E4D-0315-E0EA-A8F3-A122D7A7B772}"/>
          </ac:spMkLst>
        </pc:spChg>
        <pc:spChg chg="del">
          <ac:chgData name="Samuel Kim" userId="0b4e8f1a-35cc-4769-966d-024c662a6df8" providerId="ADAL" clId="{16990B6F-5A4E-44E4-ADED-1260B70043D7}" dt="2024-06-11T00:49:02.517" v="5857" actId="478"/>
          <ac:spMkLst>
            <pc:docMk/>
            <pc:sldMk cId="2336616119" sldId="1083"/>
            <ac:spMk id="37" creationId="{A095CC63-86FA-3860-6CE6-40231B7D5C71}"/>
          </ac:spMkLst>
        </pc:spChg>
        <pc:spChg chg="del">
          <ac:chgData name="Samuel Kim" userId="0b4e8f1a-35cc-4769-966d-024c662a6df8" providerId="ADAL" clId="{16990B6F-5A4E-44E4-ADED-1260B70043D7}" dt="2024-06-11T00:49:02.517" v="5857" actId="478"/>
          <ac:spMkLst>
            <pc:docMk/>
            <pc:sldMk cId="2336616119" sldId="1083"/>
            <ac:spMk id="38" creationId="{A13705B6-1AB3-DBF5-D87C-8B2807FCAEA7}"/>
          </ac:spMkLst>
        </pc:spChg>
        <pc:spChg chg="del">
          <ac:chgData name="Samuel Kim" userId="0b4e8f1a-35cc-4769-966d-024c662a6df8" providerId="ADAL" clId="{16990B6F-5A4E-44E4-ADED-1260B70043D7}" dt="2024-06-11T00:49:02.517" v="5857" actId="478"/>
          <ac:spMkLst>
            <pc:docMk/>
            <pc:sldMk cId="2336616119" sldId="1083"/>
            <ac:spMk id="39" creationId="{A61517A5-25A8-262A-D4DD-3BD2B0F3E175}"/>
          </ac:spMkLst>
        </pc:spChg>
        <pc:spChg chg="del">
          <ac:chgData name="Samuel Kim" userId="0b4e8f1a-35cc-4769-966d-024c662a6df8" providerId="ADAL" clId="{16990B6F-5A4E-44E4-ADED-1260B70043D7}" dt="2024-06-11T00:49:02.517" v="5857" actId="478"/>
          <ac:spMkLst>
            <pc:docMk/>
            <pc:sldMk cId="2336616119" sldId="1083"/>
            <ac:spMk id="40" creationId="{732E2C1B-C527-A385-1CB2-C1BA3560DBBE}"/>
          </ac:spMkLst>
        </pc:spChg>
        <pc:spChg chg="del">
          <ac:chgData name="Samuel Kim" userId="0b4e8f1a-35cc-4769-966d-024c662a6df8" providerId="ADAL" clId="{16990B6F-5A4E-44E4-ADED-1260B70043D7}" dt="2024-06-11T00:49:02.517" v="5857" actId="478"/>
          <ac:spMkLst>
            <pc:docMk/>
            <pc:sldMk cId="2336616119" sldId="1083"/>
            <ac:spMk id="41" creationId="{F36D27A1-1D4F-7914-1304-170CCB20987A}"/>
          </ac:spMkLst>
        </pc:spChg>
        <pc:spChg chg="del">
          <ac:chgData name="Samuel Kim" userId="0b4e8f1a-35cc-4769-966d-024c662a6df8" providerId="ADAL" clId="{16990B6F-5A4E-44E4-ADED-1260B70043D7}" dt="2024-06-11T00:49:02.517" v="5857" actId="478"/>
          <ac:spMkLst>
            <pc:docMk/>
            <pc:sldMk cId="2336616119" sldId="1083"/>
            <ac:spMk id="42" creationId="{43EE3E23-BA0C-E7F1-ADFD-67662D611F1D}"/>
          </ac:spMkLst>
        </pc:spChg>
        <pc:spChg chg="del">
          <ac:chgData name="Samuel Kim" userId="0b4e8f1a-35cc-4769-966d-024c662a6df8" providerId="ADAL" clId="{16990B6F-5A4E-44E4-ADED-1260B70043D7}" dt="2024-06-11T00:49:02.517" v="5857" actId="478"/>
          <ac:spMkLst>
            <pc:docMk/>
            <pc:sldMk cId="2336616119" sldId="1083"/>
            <ac:spMk id="43" creationId="{FA9836E4-6445-3511-9974-B964C2339F62}"/>
          </ac:spMkLst>
        </pc:spChg>
        <pc:spChg chg="del">
          <ac:chgData name="Samuel Kim" userId="0b4e8f1a-35cc-4769-966d-024c662a6df8" providerId="ADAL" clId="{16990B6F-5A4E-44E4-ADED-1260B70043D7}" dt="2024-06-11T00:49:02.517" v="5857" actId="478"/>
          <ac:spMkLst>
            <pc:docMk/>
            <pc:sldMk cId="2336616119" sldId="1083"/>
            <ac:spMk id="44" creationId="{F42CEE8E-2319-7A88-4F68-929157AB1F9C}"/>
          </ac:spMkLst>
        </pc:spChg>
        <pc:spChg chg="del">
          <ac:chgData name="Samuel Kim" userId="0b4e8f1a-35cc-4769-966d-024c662a6df8" providerId="ADAL" clId="{16990B6F-5A4E-44E4-ADED-1260B70043D7}" dt="2024-06-11T00:49:02.517" v="5857" actId="478"/>
          <ac:spMkLst>
            <pc:docMk/>
            <pc:sldMk cId="2336616119" sldId="1083"/>
            <ac:spMk id="45" creationId="{19EC508F-3DCA-F001-3DAE-9AF7895ADC9E}"/>
          </ac:spMkLst>
        </pc:spChg>
        <pc:spChg chg="del">
          <ac:chgData name="Samuel Kim" userId="0b4e8f1a-35cc-4769-966d-024c662a6df8" providerId="ADAL" clId="{16990B6F-5A4E-44E4-ADED-1260B70043D7}" dt="2024-06-11T00:49:02.517" v="5857" actId="478"/>
          <ac:spMkLst>
            <pc:docMk/>
            <pc:sldMk cId="2336616119" sldId="1083"/>
            <ac:spMk id="46" creationId="{BBC2ECDC-6BAF-414B-4D5F-F71F63187883}"/>
          </ac:spMkLst>
        </pc:spChg>
        <pc:spChg chg="del">
          <ac:chgData name="Samuel Kim" userId="0b4e8f1a-35cc-4769-966d-024c662a6df8" providerId="ADAL" clId="{16990B6F-5A4E-44E4-ADED-1260B70043D7}" dt="2024-06-11T00:49:02.517" v="5857" actId="478"/>
          <ac:spMkLst>
            <pc:docMk/>
            <pc:sldMk cId="2336616119" sldId="1083"/>
            <ac:spMk id="47" creationId="{DA0F56CC-1680-FA1C-3B71-6E5F7FF2BCE5}"/>
          </ac:spMkLst>
        </pc:spChg>
        <pc:spChg chg="del">
          <ac:chgData name="Samuel Kim" userId="0b4e8f1a-35cc-4769-966d-024c662a6df8" providerId="ADAL" clId="{16990B6F-5A4E-44E4-ADED-1260B70043D7}" dt="2024-06-11T00:49:02.517" v="5857" actId="478"/>
          <ac:spMkLst>
            <pc:docMk/>
            <pc:sldMk cId="2336616119" sldId="1083"/>
            <ac:spMk id="48" creationId="{0D524F55-3835-0834-997B-444B2D582DF7}"/>
          </ac:spMkLst>
        </pc:spChg>
      </pc:sldChg>
      <pc:sldChg chg="delSp modSp mod">
        <pc:chgData name="Samuel Kim" userId="0b4e8f1a-35cc-4769-966d-024c662a6df8" providerId="ADAL" clId="{16990B6F-5A4E-44E4-ADED-1260B70043D7}" dt="2024-07-10T23:48:57.872" v="7722" actId="18131"/>
        <pc:sldMkLst>
          <pc:docMk/>
          <pc:sldMk cId="3944642430" sldId="1084"/>
        </pc:sldMkLst>
        <pc:spChg chg="mod">
          <ac:chgData name="Samuel Kim" userId="0b4e8f1a-35cc-4769-966d-024c662a6df8" providerId="ADAL" clId="{16990B6F-5A4E-44E4-ADED-1260B70043D7}" dt="2024-07-10T23:45:50.014" v="7665" actId="948"/>
          <ac:spMkLst>
            <pc:docMk/>
            <pc:sldMk cId="3944642430" sldId="1084"/>
            <ac:spMk id="2" creationId="{FD0DD7C5-1121-D45B-29E0-0946E8F77F9C}"/>
          </ac:spMkLst>
        </pc:spChg>
        <pc:spChg chg="mod">
          <ac:chgData name="Samuel Kim" userId="0b4e8f1a-35cc-4769-966d-024c662a6df8" providerId="ADAL" clId="{16990B6F-5A4E-44E4-ADED-1260B70043D7}" dt="2024-07-10T23:47:13.989" v="7700" actId="948"/>
          <ac:spMkLst>
            <pc:docMk/>
            <pc:sldMk cId="3944642430" sldId="1084"/>
            <ac:spMk id="26" creationId="{D888D70E-8588-DB8A-2BA4-3C4B94BE9FDA}"/>
          </ac:spMkLst>
        </pc:spChg>
        <pc:spChg chg="mod">
          <ac:chgData name="Samuel Kim" userId="0b4e8f1a-35cc-4769-966d-024c662a6df8" providerId="ADAL" clId="{16990B6F-5A4E-44E4-ADED-1260B70043D7}" dt="2024-07-10T23:47:14.941" v="7703" actId="2710"/>
          <ac:spMkLst>
            <pc:docMk/>
            <pc:sldMk cId="3944642430" sldId="1084"/>
            <ac:spMk id="27" creationId="{9B9E6F9A-F3BD-BA6C-9663-B68AF5201143}"/>
          </ac:spMkLst>
        </pc:spChg>
        <pc:spChg chg="del">
          <ac:chgData name="Samuel Kim" userId="0b4e8f1a-35cc-4769-966d-024c662a6df8" providerId="ADAL" clId="{16990B6F-5A4E-44E4-ADED-1260B70043D7}" dt="2024-06-11T00:49:05.648" v="5858" actId="478"/>
          <ac:spMkLst>
            <pc:docMk/>
            <pc:sldMk cId="3944642430" sldId="1084"/>
            <ac:spMk id="52" creationId="{E3E3AB71-15FC-FED8-6533-0EA52851D598}"/>
          </ac:spMkLst>
        </pc:spChg>
        <pc:spChg chg="del">
          <ac:chgData name="Samuel Kim" userId="0b4e8f1a-35cc-4769-966d-024c662a6df8" providerId="ADAL" clId="{16990B6F-5A4E-44E4-ADED-1260B70043D7}" dt="2024-06-11T00:49:05.648" v="5858" actId="478"/>
          <ac:spMkLst>
            <pc:docMk/>
            <pc:sldMk cId="3944642430" sldId="1084"/>
            <ac:spMk id="53" creationId="{9CFBA802-1B77-9BCA-F021-F64066E81D89}"/>
          </ac:spMkLst>
        </pc:spChg>
        <pc:spChg chg="del">
          <ac:chgData name="Samuel Kim" userId="0b4e8f1a-35cc-4769-966d-024c662a6df8" providerId="ADAL" clId="{16990B6F-5A4E-44E4-ADED-1260B70043D7}" dt="2024-06-11T00:49:05.648" v="5858" actId="478"/>
          <ac:spMkLst>
            <pc:docMk/>
            <pc:sldMk cId="3944642430" sldId="1084"/>
            <ac:spMk id="54" creationId="{A342AADE-9840-09D4-B290-552D80D6CEE7}"/>
          </ac:spMkLst>
        </pc:spChg>
        <pc:spChg chg="del">
          <ac:chgData name="Samuel Kim" userId="0b4e8f1a-35cc-4769-966d-024c662a6df8" providerId="ADAL" clId="{16990B6F-5A4E-44E4-ADED-1260B70043D7}" dt="2024-06-11T00:49:05.648" v="5858" actId="478"/>
          <ac:spMkLst>
            <pc:docMk/>
            <pc:sldMk cId="3944642430" sldId="1084"/>
            <ac:spMk id="55" creationId="{17D8736F-4C8C-28C8-454D-2E4024A50EBA}"/>
          </ac:spMkLst>
        </pc:spChg>
        <pc:spChg chg="del">
          <ac:chgData name="Samuel Kim" userId="0b4e8f1a-35cc-4769-966d-024c662a6df8" providerId="ADAL" clId="{16990B6F-5A4E-44E4-ADED-1260B70043D7}" dt="2024-06-11T00:49:05.648" v="5858" actId="478"/>
          <ac:spMkLst>
            <pc:docMk/>
            <pc:sldMk cId="3944642430" sldId="1084"/>
            <ac:spMk id="56" creationId="{4741A696-C688-FADD-046B-C34F7AFB0CC3}"/>
          </ac:spMkLst>
        </pc:spChg>
        <pc:spChg chg="del">
          <ac:chgData name="Samuel Kim" userId="0b4e8f1a-35cc-4769-966d-024c662a6df8" providerId="ADAL" clId="{16990B6F-5A4E-44E4-ADED-1260B70043D7}" dt="2024-06-11T00:49:05.648" v="5858" actId="478"/>
          <ac:spMkLst>
            <pc:docMk/>
            <pc:sldMk cId="3944642430" sldId="1084"/>
            <ac:spMk id="57" creationId="{9A0CAD3D-EAFC-2A07-A257-31062EA2308C}"/>
          </ac:spMkLst>
        </pc:spChg>
        <pc:spChg chg="del">
          <ac:chgData name="Samuel Kim" userId="0b4e8f1a-35cc-4769-966d-024c662a6df8" providerId="ADAL" clId="{16990B6F-5A4E-44E4-ADED-1260B70043D7}" dt="2024-06-11T00:49:05.648" v="5858" actId="478"/>
          <ac:spMkLst>
            <pc:docMk/>
            <pc:sldMk cId="3944642430" sldId="1084"/>
            <ac:spMk id="58" creationId="{D57604C5-7D8A-5035-BF9B-922CB73020A3}"/>
          </ac:spMkLst>
        </pc:spChg>
        <pc:spChg chg="del">
          <ac:chgData name="Samuel Kim" userId="0b4e8f1a-35cc-4769-966d-024c662a6df8" providerId="ADAL" clId="{16990B6F-5A4E-44E4-ADED-1260B70043D7}" dt="2024-06-11T00:49:05.648" v="5858" actId="478"/>
          <ac:spMkLst>
            <pc:docMk/>
            <pc:sldMk cId="3944642430" sldId="1084"/>
            <ac:spMk id="59" creationId="{01FB1402-4722-B07F-8E54-C2C5EAB878B9}"/>
          </ac:spMkLst>
        </pc:spChg>
        <pc:spChg chg="del">
          <ac:chgData name="Samuel Kim" userId="0b4e8f1a-35cc-4769-966d-024c662a6df8" providerId="ADAL" clId="{16990B6F-5A4E-44E4-ADED-1260B70043D7}" dt="2024-06-11T00:49:05.648" v="5858" actId="478"/>
          <ac:spMkLst>
            <pc:docMk/>
            <pc:sldMk cId="3944642430" sldId="1084"/>
            <ac:spMk id="60" creationId="{F92BF75F-4172-7799-A84A-75C9B8098B8B}"/>
          </ac:spMkLst>
        </pc:spChg>
        <pc:spChg chg="del">
          <ac:chgData name="Samuel Kim" userId="0b4e8f1a-35cc-4769-966d-024c662a6df8" providerId="ADAL" clId="{16990B6F-5A4E-44E4-ADED-1260B70043D7}" dt="2024-06-11T00:49:05.648" v="5858" actId="478"/>
          <ac:spMkLst>
            <pc:docMk/>
            <pc:sldMk cId="3944642430" sldId="1084"/>
            <ac:spMk id="61" creationId="{6BA5A41D-DE61-0579-14A3-5C59614111DF}"/>
          </ac:spMkLst>
        </pc:spChg>
        <pc:spChg chg="del">
          <ac:chgData name="Samuel Kim" userId="0b4e8f1a-35cc-4769-966d-024c662a6df8" providerId="ADAL" clId="{16990B6F-5A4E-44E4-ADED-1260B70043D7}" dt="2024-06-11T00:49:05.648" v="5858" actId="478"/>
          <ac:spMkLst>
            <pc:docMk/>
            <pc:sldMk cId="3944642430" sldId="1084"/>
            <ac:spMk id="62" creationId="{432C4F89-97B9-B4B5-7730-F205F56087C6}"/>
          </ac:spMkLst>
        </pc:spChg>
        <pc:spChg chg="del">
          <ac:chgData name="Samuel Kim" userId="0b4e8f1a-35cc-4769-966d-024c662a6df8" providerId="ADAL" clId="{16990B6F-5A4E-44E4-ADED-1260B70043D7}" dt="2024-06-11T00:49:05.648" v="5858" actId="478"/>
          <ac:spMkLst>
            <pc:docMk/>
            <pc:sldMk cId="3944642430" sldId="1084"/>
            <ac:spMk id="63" creationId="{96CC08F2-945E-6076-DE3D-1D8302C851D9}"/>
          </ac:spMkLst>
        </pc:spChg>
        <pc:spChg chg="del">
          <ac:chgData name="Samuel Kim" userId="0b4e8f1a-35cc-4769-966d-024c662a6df8" providerId="ADAL" clId="{16990B6F-5A4E-44E4-ADED-1260B70043D7}" dt="2024-06-11T00:49:05.648" v="5858" actId="478"/>
          <ac:spMkLst>
            <pc:docMk/>
            <pc:sldMk cId="3944642430" sldId="1084"/>
            <ac:spMk id="1024" creationId="{DD955517-D69D-C59E-0987-85395471EB53}"/>
          </ac:spMkLst>
        </pc:spChg>
        <pc:spChg chg="del">
          <ac:chgData name="Samuel Kim" userId="0b4e8f1a-35cc-4769-966d-024c662a6df8" providerId="ADAL" clId="{16990B6F-5A4E-44E4-ADED-1260B70043D7}" dt="2024-06-11T00:49:05.648" v="5858" actId="478"/>
          <ac:spMkLst>
            <pc:docMk/>
            <pc:sldMk cId="3944642430" sldId="1084"/>
            <ac:spMk id="1025" creationId="{71874DAD-525D-1AAA-6DB5-BDB7181F873C}"/>
          </ac:spMkLst>
        </pc:spChg>
        <pc:spChg chg="del">
          <ac:chgData name="Samuel Kim" userId="0b4e8f1a-35cc-4769-966d-024c662a6df8" providerId="ADAL" clId="{16990B6F-5A4E-44E4-ADED-1260B70043D7}" dt="2024-06-11T00:49:05.648" v="5858" actId="478"/>
          <ac:spMkLst>
            <pc:docMk/>
            <pc:sldMk cId="3944642430" sldId="1084"/>
            <ac:spMk id="1027" creationId="{3B3A49DC-B001-AE05-7D63-058B5E656BFA}"/>
          </ac:spMkLst>
        </pc:spChg>
        <pc:spChg chg="del">
          <ac:chgData name="Samuel Kim" userId="0b4e8f1a-35cc-4769-966d-024c662a6df8" providerId="ADAL" clId="{16990B6F-5A4E-44E4-ADED-1260B70043D7}" dt="2024-06-11T00:49:05.648" v="5858" actId="478"/>
          <ac:spMkLst>
            <pc:docMk/>
            <pc:sldMk cId="3944642430" sldId="1084"/>
            <ac:spMk id="1029" creationId="{475B604C-1566-237D-B57F-BCADAE309C1A}"/>
          </ac:spMkLst>
        </pc:spChg>
        <pc:spChg chg="del">
          <ac:chgData name="Samuel Kim" userId="0b4e8f1a-35cc-4769-966d-024c662a6df8" providerId="ADAL" clId="{16990B6F-5A4E-44E4-ADED-1260B70043D7}" dt="2024-06-11T00:49:05.648" v="5858" actId="478"/>
          <ac:spMkLst>
            <pc:docMk/>
            <pc:sldMk cId="3944642430" sldId="1084"/>
            <ac:spMk id="1030" creationId="{B105A768-589D-1CAE-DD69-1A58CDB306E1}"/>
          </ac:spMkLst>
        </pc:spChg>
        <pc:spChg chg="del">
          <ac:chgData name="Samuel Kim" userId="0b4e8f1a-35cc-4769-966d-024c662a6df8" providerId="ADAL" clId="{16990B6F-5A4E-44E4-ADED-1260B70043D7}" dt="2024-06-11T00:49:05.648" v="5858" actId="478"/>
          <ac:spMkLst>
            <pc:docMk/>
            <pc:sldMk cId="3944642430" sldId="1084"/>
            <ac:spMk id="1031" creationId="{DA013EF5-AFDD-25F2-AE17-2D0DF7B1BEEA}"/>
          </ac:spMkLst>
        </pc:spChg>
        <pc:spChg chg="del">
          <ac:chgData name="Samuel Kim" userId="0b4e8f1a-35cc-4769-966d-024c662a6df8" providerId="ADAL" clId="{16990B6F-5A4E-44E4-ADED-1260B70043D7}" dt="2024-06-11T00:49:05.648" v="5858" actId="478"/>
          <ac:spMkLst>
            <pc:docMk/>
            <pc:sldMk cId="3944642430" sldId="1084"/>
            <ac:spMk id="1032" creationId="{8F445ED6-0C7F-BF41-0CD0-7D64C5E40D08}"/>
          </ac:spMkLst>
        </pc:spChg>
        <pc:picChg chg="mod">
          <ac:chgData name="Samuel Kim" userId="0b4e8f1a-35cc-4769-966d-024c662a6df8" providerId="ADAL" clId="{16990B6F-5A4E-44E4-ADED-1260B70043D7}" dt="2024-07-10T23:48:57.872" v="7722" actId="18131"/>
          <ac:picMkLst>
            <pc:docMk/>
            <pc:sldMk cId="3944642430" sldId="1084"/>
            <ac:picMk id="3" creationId="{8754E384-6CBA-4462-5AB7-6256FCA1A07F}"/>
          </ac:picMkLst>
        </pc:picChg>
      </pc:sldChg>
      <pc:sldChg chg="delSp modSp mod">
        <pc:chgData name="Samuel Kim" userId="0b4e8f1a-35cc-4769-966d-024c662a6df8" providerId="ADAL" clId="{16990B6F-5A4E-44E4-ADED-1260B70043D7}" dt="2024-07-10T23:57:37.455" v="7797" actId="404"/>
        <pc:sldMkLst>
          <pc:docMk/>
          <pc:sldMk cId="106162494" sldId="1085"/>
        </pc:sldMkLst>
        <pc:spChg chg="mod">
          <ac:chgData name="Samuel Kim" userId="0b4e8f1a-35cc-4769-966d-024c662a6df8" providerId="ADAL" clId="{16990B6F-5A4E-44E4-ADED-1260B70043D7}" dt="2024-07-10T23:50:22.222" v="7726" actId="113"/>
          <ac:spMkLst>
            <pc:docMk/>
            <pc:sldMk cId="106162494" sldId="1085"/>
            <ac:spMk id="113" creationId="{DF54E411-07FE-4E1B-4A21-560E43D75CE4}"/>
          </ac:spMkLst>
        </pc:spChg>
        <pc:spChg chg="mod">
          <ac:chgData name="Samuel Kim" userId="0b4e8f1a-35cc-4769-966d-024c662a6df8" providerId="ADAL" clId="{16990B6F-5A4E-44E4-ADED-1260B70043D7}" dt="2024-07-10T23:56:16.398" v="7788" actId="948"/>
          <ac:spMkLst>
            <pc:docMk/>
            <pc:sldMk cId="106162494" sldId="1085"/>
            <ac:spMk id="116" creationId="{7B187122-D70E-D873-8ABA-44B8E16B688C}"/>
          </ac:spMkLst>
        </pc:spChg>
        <pc:spChg chg="mod">
          <ac:chgData name="Samuel Kim" userId="0b4e8f1a-35cc-4769-966d-024c662a6df8" providerId="ADAL" clId="{16990B6F-5A4E-44E4-ADED-1260B70043D7}" dt="2024-07-10T23:57:37.455" v="7797" actId="404"/>
          <ac:spMkLst>
            <pc:docMk/>
            <pc:sldMk cId="106162494" sldId="1085"/>
            <ac:spMk id="119" creationId="{6646E562-3F13-5CE0-42D6-9C29F2E91260}"/>
          </ac:spMkLst>
        </pc:spChg>
        <pc:spChg chg="mod">
          <ac:chgData name="Samuel Kim" userId="0b4e8f1a-35cc-4769-966d-024c662a6df8" providerId="ADAL" clId="{16990B6F-5A4E-44E4-ADED-1260B70043D7}" dt="2024-06-17T13:14:33.292" v="6634" actId="208"/>
          <ac:spMkLst>
            <pc:docMk/>
            <pc:sldMk cId="106162494" sldId="1085"/>
            <ac:spMk id="122" creationId="{B1E76DD2-B288-458A-58EF-F113F93C2E7C}"/>
          </ac:spMkLst>
        </pc:spChg>
        <pc:spChg chg="mod">
          <ac:chgData name="Samuel Kim" userId="0b4e8f1a-35cc-4769-966d-024c662a6df8" providerId="ADAL" clId="{16990B6F-5A4E-44E4-ADED-1260B70043D7}" dt="2024-07-10T23:53:41.822" v="7760" actId="1037"/>
          <ac:spMkLst>
            <pc:docMk/>
            <pc:sldMk cId="106162494" sldId="1085"/>
            <ac:spMk id="139" creationId="{C25A1353-291F-AA79-3957-992F0E57FB3C}"/>
          </ac:spMkLst>
        </pc:spChg>
        <pc:spChg chg="mod">
          <ac:chgData name="Samuel Kim" userId="0b4e8f1a-35cc-4769-966d-024c662a6df8" providerId="ADAL" clId="{16990B6F-5A4E-44E4-ADED-1260B70043D7}" dt="2024-07-10T23:53:41.822" v="7760" actId="1037"/>
          <ac:spMkLst>
            <pc:docMk/>
            <pc:sldMk cId="106162494" sldId="1085"/>
            <ac:spMk id="140" creationId="{70196945-40FA-0DD4-AFDF-1B2E98F17D6E}"/>
          </ac:spMkLst>
        </pc:spChg>
        <pc:spChg chg="mod">
          <ac:chgData name="Samuel Kim" userId="0b4e8f1a-35cc-4769-966d-024c662a6df8" providerId="ADAL" clId="{16990B6F-5A4E-44E4-ADED-1260B70043D7}" dt="2024-07-10T23:54:57.049" v="7784" actId="948"/>
          <ac:spMkLst>
            <pc:docMk/>
            <pc:sldMk cId="106162494" sldId="1085"/>
            <ac:spMk id="145" creationId="{FC6335A0-4ACF-2732-849F-38E9DB7D238E}"/>
          </ac:spMkLst>
        </pc:spChg>
        <pc:spChg chg="del">
          <ac:chgData name="Samuel Kim" userId="0b4e8f1a-35cc-4769-966d-024c662a6df8" providerId="ADAL" clId="{16990B6F-5A4E-44E4-ADED-1260B70043D7}" dt="2024-06-11T00:49:27.301" v="5865" actId="478"/>
          <ac:spMkLst>
            <pc:docMk/>
            <pc:sldMk cId="106162494" sldId="1085"/>
            <ac:spMk id="146" creationId="{0D5465BB-4AEF-B08D-9B86-9BD9CE8E5666}"/>
          </ac:spMkLst>
        </pc:spChg>
        <pc:spChg chg="del">
          <ac:chgData name="Samuel Kim" userId="0b4e8f1a-35cc-4769-966d-024c662a6df8" providerId="ADAL" clId="{16990B6F-5A4E-44E4-ADED-1260B70043D7}" dt="2024-06-11T00:49:27.301" v="5865" actId="478"/>
          <ac:spMkLst>
            <pc:docMk/>
            <pc:sldMk cId="106162494" sldId="1085"/>
            <ac:spMk id="147" creationId="{4576FECC-8FB5-3A12-8AF5-A96D3F196C30}"/>
          </ac:spMkLst>
        </pc:spChg>
        <pc:spChg chg="del">
          <ac:chgData name="Samuel Kim" userId="0b4e8f1a-35cc-4769-966d-024c662a6df8" providerId="ADAL" clId="{16990B6F-5A4E-44E4-ADED-1260B70043D7}" dt="2024-06-11T00:49:27.301" v="5865" actId="478"/>
          <ac:spMkLst>
            <pc:docMk/>
            <pc:sldMk cId="106162494" sldId="1085"/>
            <ac:spMk id="148" creationId="{CEF86092-89A9-C5D5-F609-6897737A85A4}"/>
          </ac:spMkLst>
        </pc:spChg>
        <pc:spChg chg="del">
          <ac:chgData name="Samuel Kim" userId="0b4e8f1a-35cc-4769-966d-024c662a6df8" providerId="ADAL" clId="{16990B6F-5A4E-44E4-ADED-1260B70043D7}" dt="2024-06-11T00:49:27.301" v="5865" actId="478"/>
          <ac:spMkLst>
            <pc:docMk/>
            <pc:sldMk cId="106162494" sldId="1085"/>
            <ac:spMk id="149" creationId="{EEB6D5B8-D683-707B-55BD-69E52C07470E}"/>
          </ac:spMkLst>
        </pc:spChg>
        <pc:spChg chg="del">
          <ac:chgData name="Samuel Kim" userId="0b4e8f1a-35cc-4769-966d-024c662a6df8" providerId="ADAL" clId="{16990B6F-5A4E-44E4-ADED-1260B70043D7}" dt="2024-06-11T00:49:27.301" v="5865" actId="478"/>
          <ac:spMkLst>
            <pc:docMk/>
            <pc:sldMk cId="106162494" sldId="1085"/>
            <ac:spMk id="150" creationId="{8BC2AD55-425D-FB74-11CD-787E1739F0AF}"/>
          </ac:spMkLst>
        </pc:spChg>
        <pc:spChg chg="del">
          <ac:chgData name="Samuel Kim" userId="0b4e8f1a-35cc-4769-966d-024c662a6df8" providerId="ADAL" clId="{16990B6F-5A4E-44E4-ADED-1260B70043D7}" dt="2024-06-11T00:49:27.301" v="5865" actId="478"/>
          <ac:spMkLst>
            <pc:docMk/>
            <pc:sldMk cId="106162494" sldId="1085"/>
            <ac:spMk id="151" creationId="{5FDD1E3A-CAB3-8F7C-5C2B-934CE4856831}"/>
          </ac:spMkLst>
        </pc:spChg>
        <pc:spChg chg="del">
          <ac:chgData name="Samuel Kim" userId="0b4e8f1a-35cc-4769-966d-024c662a6df8" providerId="ADAL" clId="{16990B6F-5A4E-44E4-ADED-1260B70043D7}" dt="2024-06-11T00:49:27.301" v="5865" actId="478"/>
          <ac:spMkLst>
            <pc:docMk/>
            <pc:sldMk cId="106162494" sldId="1085"/>
            <ac:spMk id="152" creationId="{3A41AFD7-DF96-CD03-2E24-CB1E8EA28652}"/>
          </ac:spMkLst>
        </pc:spChg>
        <pc:spChg chg="del">
          <ac:chgData name="Samuel Kim" userId="0b4e8f1a-35cc-4769-966d-024c662a6df8" providerId="ADAL" clId="{16990B6F-5A4E-44E4-ADED-1260B70043D7}" dt="2024-06-11T00:49:27.301" v="5865" actId="478"/>
          <ac:spMkLst>
            <pc:docMk/>
            <pc:sldMk cId="106162494" sldId="1085"/>
            <ac:spMk id="153" creationId="{F089B1BA-265F-2C4A-80B5-537E948B6CD7}"/>
          </ac:spMkLst>
        </pc:spChg>
        <pc:spChg chg="del">
          <ac:chgData name="Samuel Kim" userId="0b4e8f1a-35cc-4769-966d-024c662a6df8" providerId="ADAL" clId="{16990B6F-5A4E-44E4-ADED-1260B70043D7}" dt="2024-06-11T00:49:27.301" v="5865" actId="478"/>
          <ac:spMkLst>
            <pc:docMk/>
            <pc:sldMk cId="106162494" sldId="1085"/>
            <ac:spMk id="154" creationId="{43EAA70F-1CC9-4088-1005-A90AFBAC0809}"/>
          </ac:spMkLst>
        </pc:spChg>
        <pc:spChg chg="del">
          <ac:chgData name="Samuel Kim" userId="0b4e8f1a-35cc-4769-966d-024c662a6df8" providerId="ADAL" clId="{16990B6F-5A4E-44E4-ADED-1260B70043D7}" dt="2024-06-11T00:49:27.301" v="5865" actId="478"/>
          <ac:spMkLst>
            <pc:docMk/>
            <pc:sldMk cId="106162494" sldId="1085"/>
            <ac:spMk id="155" creationId="{E26B00A8-8FD4-8960-63E0-A75CED73F15B}"/>
          </ac:spMkLst>
        </pc:spChg>
        <pc:spChg chg="del">
          <ac:chgData name="Samuel Kim" userId="0b4e8f1a-35cc-4769-966d-024c662a6df8" providerId="ADAL" clId="{16990B6F-5A4E-44E4-ADED-1260B70043D7}" dt="2024-06-11T00:49:27.301" v="5865" actId="478"/>
          <ac:spMkLst>
            <pc:docMk/>
            <pc:sldMk cId="106162494" sldId="1085"/>
            <ac:spMk id="156" creationId="{61AEC791-AFF5-AE0E-31E4-558405CFDA95}"/>
          </ac:spMkLst>
        </pc:spChg>
        <pc:spChg chg="del">
          <ac:chgData name="Samuel Kim" userId="0b4e8f1a-35cc-4769-966d-024c662a6df8" providerId="ADAL" clId="{16990B6F-5A4E-44E4-ADED-1260B70043D7}" dt="2024-06-11T00:49:27.301" v="5865" actId="478"/>
          <ac:spMkLst>
            <pc:docMk/>
            <pc:sldMk cId="106162494" sldId="1085"/>
            <ac:spMk id="157" creationId="{C8931656-7589-2044-6C1D-7B3ADF933446}"/>
          </ac:spMkLst>
        </pc:spChg>
        <pc:spChg chg="del">
          <ac:chgData name="Samuel Kim" userId="0b4e8f1a-35cc-4769-966d-024c662a6df8" providerId="ADAL" clId="{16990B6F-5A4E-44E4-ADED-1260B70043D7}" dt="2024-06-11T00:49:27.301" v="5865" actId="478"/>
          <ac:spMkLst>
            <pc:docMk/>
            <pc:sldMk cId="106162494" sldId="1085"/>
            <ac:spMk id="158" creationId="{4AC10E6B-AFF7-9C64-89D8-15FAD2A70E23}"/>
          </ac:spMkLst>
        </pc:spChg>
        <pc:spChg chg="del">
          <ac:chgData name="Samuel Kim" userId="0b4e8f1a-35cc-4769-966d-024c662a6df8" providerId="ADAL" clId="{16990B6F-5A4E-44E4-ADED-1260B70043D7}" dt="2024-06-11T00:49:27.301" v="5865" actId="478"/>
          <ac:spMkLst>
            <pc:docMk/>
            <pc:sldMk cId="106162494" sldId="1085"/>
            <ac:spMk id="159" creationId="{811F316A-C779-A29F-3088-F728C9C780AE}"/>
          </ac:spMkLst>
        </pc:spChg>
        <pc:spChg chg="del">
          <ac:chgData name="Samuel Kim" userId="0b4e8f1a-35cc-4769-966d-024c662a6df8" providerId="ADAL" clId="{16990B6F-5A4E-44E4-ADED-1260B70043D7}" dt="2024-06-11T00:49:27.301" v="5865" actId="478"/>
          <ac:spMkLst>
            <pc:docMk/>
            <pc:sldMk cId="106162494" sldId="1085"/>
            <ac:spMk id="160" creationId="{7B858E02-EE2B-B2FD-A80D-7DB19E61F1FF}"/>
          </ac:spMkLst>
        </pc:spChg>
        <pc:spChg chg="del">
          <ac:chgData name="Samuel Kim" userId="0b4e8f1a-35cc-4769-966d-024c662a6df8" providerId="ADAL" clId="{16990B6F-5A4E-44E4-ADED-1260B70043D7}" dt="2024-06-11T00:49:27.301" v="5865" actId="478"/>
          <ac:spMkLst>
            <pc:docMk/>
            <pc:sldMk cId="106162494" sldId="1085"/>
            <ac:spMk id="161" creationId="{64AE2B5E-AD76-A3AD-D443-5A540A487FA3}"/>
          </ac:spMkLst>
        </pc:spChg>
        <pc:spChg chg="del">
          <ac:chgData name="Samuel Kim" userId="0b4e8f1a-35cc-4769-966d-024c662a6df8" providerId="ADAL" clId="{16990B6F-5A4E-44E4-ADED-1260B70043D7}" dt="2024-06-11T00:49:27.301" v="5865" actId="478"/>
          <ac:spMkLst>
            <pc:docMk/>
            <pc:sldMk cId="106162494" sldId="1085"/>
            <ac:spMk id="162" creationId="{96088CF0-5EFD-B0F5-6BBF-CC199BA73613}"/>
          </ac:spMkLst>
        </pc:spChg>
        <pc:spChg chg="del">
          <ac:chgData name="Samuel Kim" userId="0b4e8f1a-35cc-4769-966d-024c662a6df8" providerId="ADAL" clId="{16990B6F-5A4E-44E4-ADED-1260B70043D7}" dt="2024-06-11T00:49:27.301" v="5865" actId="478"/>
          <ac:spMkLst>
            <pc:docMk/>
            <pc:sldMk cId="106162494" sldId="1085"/>
            <ac:spMk id="163" creationId="{8BDE21F9-B56F-66CA-241A-E8DECE3F6F6D}"/>
          </ac:spMkLst>
        </pc:spChg>
        <pc:spChg chg="del">
          <ac:chgData name="Samuel Kim" userId="0b4e8f1a-35cc-4769-966d-024c662a6df8" providerId="ADAL" clId="{16990B6F-5A4E-44E4-ADED-1260B70043D7}" dt="2024-06-11T00:49:27.301" v="5865" actId="478"/>
          <ac:spMkLst>
            <pc:docMk/>
            <pc:sldMk cId="106162494" sldId="1085"/>
            <ac:spMk id="164" creationId="{C0707961-60A1-06E5-70D1-BBBE4251B862}"/>
          </ac:spMkLst>
        </pc:spChg>
        <pc:grpChg chg="mod">
          <ac:chgData name="Samuel Kim" userId="0b4e8f1a-35cc-4769-966d-024c662a6df8" providerId="ADAL" clId="{16990B6F-5A4E-44E4-ADED-1260B70043D7}" dt="2024-07-10T23:55:33.767" v="7785" actId="14100"/>
          <ac:grpSpMkLst>
            <pc:docMk/>
            <pc:sldMk cId="106162494" sldId="1085"/>
            <ac:grpSpMk id="132" creationId="{173BD793-98B5-CFDF-6861-8EA3C72EB704}"/>
          </ac:grpSpMkLst>
        </pc:grpChg>
        <pc:grpChg chg="mod">
          <ac:chgData name="Samuel Kim" userId="0b4e8f1a-35cc-4769-966d-024c662a6df8" providerId="ADAL" clId="{16990B6F-5A4E-44E4-ADED-1260B70043D7}" dt="2024-07-10T23:53:41.822" v="7760" actId="1037"/>
          <ac:grpSpMkLst>
            <pc:docMk/>
            <pc:sldMk cId="106162494" sldId="1085"/>
            <ac:grpSpMk id="133" creationId="{8EEF23DB-FA78-CAE4-2101-68B2184C26DE}"/>
          </ac:grpSpMkLst>
        </pc:grpChg>
        <pc:grpChg chg="mod">
          <ac:chgData name="Samuel Kim" userId="0b4e8f1a-35cc-4769-966d-024c662a6df8" providerId="ADAL" clId="{16990B6F-5A4E-44E4-ADED-1260B70043D7}" dt="2024-07-10T23:53:41.822" v="7760" actId="1037"/>
          <ac:grpSpMkLst>
            <pc:docMk/>
            <pc:sldMk cId="106162494" sldId="1085"/>
            <ac:grpSpMk id="134" creationId="{0427AA95-3D2C-0B63-3ADA-5E58CDAD7BE7}"/>
          </ac:grpSpMkLst>
        </pc:grpChg>
      </pc:sldChg>
      <pc:sldChg chg="delSp mod">
        <pc:chgData name="Samuel Kim" userId="0b4e8f1a-35cc-4769-966d-024c662a6df8" providerId="ADAL" clId="{16990B6F-5A4E-44E4-ADED-1260B70043D7}" dt="2024-06-11T00:49:31.849" v="5866" actId="478"/>
        <pc:sldMkLst>
          <pc:docMk/>
          <pc:sldMk cId="3189242709" sldId="1086"/>
        </pc:sldMkLst>
        <pc:spChg chg="del">
          <ac:chgData name="Samuel Kim" userId="0b4e8f1a-35cc-4769-966d-024c662a6df8" providerId="ADAL" clId="{16990B6F-5A4E-44E4-ADED-1260B70043D7}" dt="2024-06-11T00:49:31.849" v="5866" actId="478"/>
          <ac:spMkLst>
            <pc:docMk/>
            <pc:sldMk cId="3189242709" sldId="1086"/>
            <ac:spMk id="5" creationId="{C2E9D9CF-D5C6-59A9-BEF4-F07389FA14B8}"/>
          </ac:spMkLst>
        </pc:spChg>
        <pc:spChg chg="del">
          <ac:chgData name="Samuel Kim" userId="0b4e8f1a-35cc-4769-966d-024c662a6df8" providerId="ADAL" clId="{16990B6F-5A4E-44E4-ADED-1260B70043D7}" dt="2024-06-11T00:49:31.849" v="5866" actId="478"/>
          <ac:spMkLst>
            <pc:docMk/>
            <pc:sldMk cId="3189242709" sldId="1086"/>
            <ac:spMk id="6" creationId="{7D63A890-73B2-EC56-11D3-2CCC1FF61434}"/>
          </ac:spMkLst>
        </pc:spChg>
        <pc:spChg chg="del">
          <ac:chgData name="Samuel Kim" userId="0b4e8f1a-35cc-4769-966d-024c662a6df8" providerId="ADAL" clId="{16990B6F-5A4E-44E4-ADED-1260B70043D7}" dt="2024-06-11T00:49:31.849" v="5866" actId="478"/>
          <ac:spMkLst>
            <pc:docMk/>
            <pc:sldMk cId="3189242709" sldId="1086"/>
            <ac:spMk id="7" creationId="{B7AD1EA6-DD20-84CD-5B63-AC301F8E7117}"/>
          </ac:spMkLst>
        </pc:spChg>
        <pc:spChg chg="del">
          <ac:chgData name="Samuel Kim" userId="0b4e8f1a-35cc-4769-966d-024c662a6df8" providerId="ADAL" clId="{16990B6F-5A4E-44E4-ADED-1260B70043D7}" dt="2024-06-11T00:49:31.849" v="5866" actId="478"/>
          <ac:spMkLst>
            <pc:docMk/>
            <pc:sldMk cId="3189242709" sldId="1086"/>
            <ac:spMk id="8" creationId="{C20516D7-5866-7B48-9BD9-FF5F500637D0}"/>
          </ac:spMkLst>
        </pc:spChg>
        <pc:spChg chg="del">
          <ac:chgData name="Samuel Kim" userId="0b4e8f1a-35cc-4769-966d-024c662a6df8" providerId="ADAL" clId="{16990B6F-5A4E-44E4-ADED-1260B70043D7}" dt="2024-06-11T00:49:31.849" v="5866" actId="478"/>
          <ac:spMkLst>
            <pc:docMk/>
            <pc:sldMk cId="3189242709" sldId="1086"/>
            <ac:spMk id="9" creationId="{F2154A1D-E134-8B0A-D003-BC3B6373353B}"/>
          </ac:spMkLst>
        </pc:spChg>
        <pc:spChg chg="del">
          <ac:chgData name="Samuel Kim" userId="0b4e8f1a-35cc-4769-966d-024c662a6df8" providerId="ADAL" clId="{16990B6F-5A4E-44E4-ADED-1260B70043D7}" dt="2024-06-11T00:49:31.849" v="5866" actId="478"/>
          <ac:spMkLst>
            <pc:docMk/>
            <pc:sldMk cId="3189242709" sldId="1086"/>
            <ac:spMk id="10" creationId="{9D7CE603-E75E-5342-F116-28139D6D75FF}"/>
          </ac:spMkLst>
        </pc:spChg>
        <pc:spChg chg="del">
          <ac:chgData name="Samuel Kim" userId="0b4e8f1a-35cc-4769-966d-024c662a6df8" providerId="ADAL" clId="{16990B6F-5A4E-44E4-ADED-1260B70043D7}" dt="2024-06-11T00:49:31.849" v="5866" actId="478"/>
          <ac:spMkLst>
            <pc:docMk/>
            <pc:sldMk cId="3189242709" sldId="1086"/>
            <ac:spMk id="11" creationId="{7C842E66-4BBF-7CD6-D616-E1E9B858355C}"/>
          </ac:spMkLst>
        </pc:spChg>
        <pc:spChg chg="del">
          <ac:chgData name="Samuel Kim" userId="0b4e8f1a-35cc-4769-966d-024c662a6df8" providerId="ADAL" clId="{16990B6F-5A4E-44E4-ADED-1260B70043D7}" dt="2024-06-11T00:49:31.849" v="5866" actId="478"/>
          <ac:spMkLst>
            <pc:docMk/>
            <pc:sldMk cId="3189242709" sldId="1086"/>
            <ac:spMk id="12" creationId="{AFA69D31-45AF-E9D3-0009-689A4405D99D}"/>
          </ac:spMkLst>
        </pc:spChg>
        <pc:spChg chg="del">
          <ac:chgData name="Samuel Kim" userId="0b4e8f1a-35cc-4769-966d-024c662a6df8" providerId="ADAL" clId="{16990B6F-5A4E-44E4-ADED-1260B70043D7}" dt="2024-06-11T00:49:31.849" v="5866" actId="478"/>
          <ac:spMkLst>
            <pc:docMk/>
            <pc:sldMk cId="3189242709" sldId="1086"/>
            <ac:spMk id="13" creationId="{C44EC7AB-0E36-E023-33FB-B609BB5B1A5D}"/>
          </ac:spMkLst>
        </pc:spChg>
        <pc:spChg chg="del">
          <ac:chgData name="Samuel Kim" userId="0b4e8f1a-35cc-4769-966d-024c662a6df8" providerId="ADAL" clId="{16990B6F-5A4E-44E4-ADED-1260B70043D7}" dt="2024-06-11T00:49:31.849" v="5866" actId="478"/>
          <ac:spMkLst>
            <pc:docMk/>
            <pc:sldMk cId="3189242709" sldId="1086"/>
            <ac:spMk id="14" creationId="{2E611FD2-9283-1EFA-B3DB-A18CC5940524}"/>
          </ac:spMkLst>
        </pc:spChg>
        <pc:spChg chg="del">
          <ac:chgData name="Samuel Kim" userId="0b4e8f1a-35cc-4769-966d-024c662a6df8" providerId="ADAL" clId="{16990B6F-5A4E-44E4-ADED-1260B70043D7}" dt="2024-06-11T00:49:31.849" v="5866" actId="478"/>
          <ac:spMkLst>
            <pc:docMk/>
            <pc:sldMk cId="3189242709" sldId="1086"/>
            <ac:spMk id="15" creationId="{E33C4ED0-A2CC-79AE-00D9-703472BA83FC}"/>
          </ac:spMkLst>
        </pc:spChg>
        <pc:spChg chg="del">
          <ac:chgData name="Samuel Kim" userId="0b4e8f1a-35cc-4769-966d-024c662a6df8" providerId="ADAL" clId="{16990B6F-5A4E-44E4-ADED-1260B70043D7}" dt="2024-06-11T00:49:31.849" v="5866" actId="478"/>
          <ac:spMkLst>
            <pc:docMk/>
            <pc:sldMk cId="3189242709" sldId="1086"/>
            <ac:spMk id="16" creationId="{2952292A-0AF9-5DC9-F250-E3BAE4283D4D}"/>
          </ac:spMkLst>
        </pc:spChg>
        <pc:spChg chg="del">
          <ac:chgData name="Samuel Kim" userId="0b4e8f1a-35cc-4769-966d-024c662a6df8" providerId="ADAL" clId="{16990B6F-5A4E-44E4-ADED-1260B70043D7}" dt="2024-06-11T00:49:31.849" v="5866" actId="478"/>
          <ac:spMkLst>
            <pc:docMk/>
            <pc:sldMk cId="3189242709" sldId="1086"/>
            <ac:spMk id="17" creationId="{6989C9C8-7B7E-15AB-E528-BF23E19D50B5}"/>
          </ac:spMkLst>
        </pc:spChg>
        <pc:spChg chg="del">
          <ac:chgData name="Samuel Kim" userId="0b4e8f1a-35cc-4769-966d-024c662a6df8" providerId="ADAL" clId="{16990B6F-5A4E-44E4-ADED-1260B70043D7}" dt="2024-06-11T00:49:31.849" v="5866" actId="478"/>
          <ac:spMkLst>
            <pc:docMk/>
            <pc:sldMk cId="3189242709" sldId="1086"/>
            <ac:spMk id="18" creationId="{EE48C67A-11D1-8DDB-887D-16F46DCAB54A}"/>
          </ac:spMkLst>
        </pc:spChg>
        <pc:spChg chg="del">
          <ac:chgData name="Samuel Kim" userId="0b4e8f1a-35cc-4769-966d-024c662a6df8" providerId="ADAL" clId="{16990B6F-5A4E-44E4-ADED-1260B70043D7}" dt="2024-06-11T00:49:31.849" v="5866" actId="478"/>
          <ac:spMkLst>
            <pc:docMk/>
            <pc:sldMk cId="3189242709" sldId="1086"/>
            <ac:spMk id="19" creationId="{77244465-9DAC-CCA3-21BB-E24E21BE0614}"/>
          </ac:spMkLst>
        </pc:spChg>
        <pc:spChg chg="del">
          <ac:chgData name="Samuel Kim" userId="0b4e8f1a-35cc-4769-966d-024c662a6df8" providerId="ADAL" clId="{16990B6F-5A4E-44E4-ADED-1260B70043D7}" dt="2024-06-11T00:49:31.849" v="5866" actId="478"/>
          <ac:spMkLst>
            <pc:docMk/>
            <pc:sldMk cId="3189242709" sldId="1086"/>
            <ac:spMk id="20" creationId="{F8583ACC-B498-902B-F8E5-6326B9806745}"/>
          </ac:spMkLst>
        </pc:spChg>
        <pc:spChg chg="del">
          <ac:chgData name="Samuel Kim" userId="0b4e8f1a-35cc-4769-966d-024c662a6df8" providerId="ADAL" clId="{16990B6F-5A4E-44E4-ADED-1260B70043D7}" dt="2024-06-11T00:49:31.849" v="5866" actId="478"/>
          <ac:spMkLst>
            <pc:docMk/>
            <pc:sldMk cId="3189242709" sldId="1086"/>
            <ac:spMk id="21" creationId="{7C7D479A-A700-C147-6E3F-BAC82F468D5A}"/>
          </ac:spMkLst>
        </pc:spChg>
        <pc:spChg chg="del">
          <ac:chgData name="Samuel Kim" userId="0b4e8f1a-35cc-4769-966d-024c662a6df8" providerId="ADAL" clId="{16990B6F-5A4E-44E4-ADED-1260B70043D7}" dt="2024-06-11T00:49:31.849" v="5866" actId="478"/>
          <ac:spMkLst>
            <pc:docMk/>
            <pc:sldMk cId="3189242709" sldId="1086"/>
            <ac:spMk id="22" creationId="{427BC9CE-EECE-E875-7967-D74D1A12E531}"/>
          </ac:spMkLst>
        </pc:spChg>
        <pc:spChg chg="del">
          <ac:chgData name="Samuel Kim" userId="0b4e8f1a-35cc-4769-966d-024c662a6df8" providerId="ADAL" clId="{16990B6F-5A4E-44E4-ADED-1260B70043D7}" dt="2024-06-11T00:49:31.849" v="5866" actId="478"/>
          <ac:spMkLst>
            <pc:docMk/>
            <pc:sldMk cId="3189242709" sldId="1086"/>
            <ac:spMk id="23" creationId="{422B6CCC-3D8F-9B39-2025-0CDA10060B5D}"/>
          </ac:spMkLst>
        </pc:spChg>
      </pc:sldChg>
      <pc:sldChg chg="delSp mod">
        <pc:chgData name="Samuel Kim" userId="0b4e8f1a-35cc-4769-966d-024c662a6df8" providerId="ADAL" clId="{16990B6F-5A4E-44E4-ADED-1260B70043D7}" dt="2024-06-11T00:49:35.504" v="5867" actId="478"/>
        <pc:sldMkLst>
          <pc:docMk/>
          <pc:sldMk cId="4224105139" sldId="1087"/>
        </pc:sldMkLst>
        <pc:spChg chg="del">
          <ac:chgData name="Samuel Kim" userId="0b4e8f1a-35cc-4769-966d-024c662a6df8" providerId="ADAL" clId="{16990B6F-5A4E-44E4-ADED-1260B70043D7}" dt="2024-06-11T00:49:35.504" v="5867" actId="478"/>
          <ac:spMkLst>
            <pc:docMk/>
            <pc:sldMk cId="4224105139" sldId="1087"/>
            <ac:spMk id="4" creationId="{2E42A5CF-2CDB-4EA2-B778-BCEC3CD05F01}"/>
          </ac:spMkLst>
        </pc:spChg>
        <pc:spChg chg="del">
          <ac:chgData name="Samuel Kim" userId="0b4e8f1a-35cc-4769-966d-024c662a6df8" providerId="ADAL" clId="{16990B6F-5A4E-44E4-ADED-1260B70043D7}" dt="2024-06-11T00:49:35.504" v="5867" actId="478"/>
          <ac:spMkLst>
            <pc:docMk/>
            <pc:sldMk cId="4224105139" sldId="1087"/>
            <ac:spMk id="5" creationId="{AC802029-BBD3-9C49-FB24-3E7BFA0F9369}"/>
          </ac:spMkLst>
        </pc:spChg>
        <pc:spChg chg="del">
          <ac:chgData name="Samuel Kim" userId="0b4e8f1a-35cc-4769-966d-024c662a6df8" providerId="ADAL" clId="{16990B6F-5A4E-44E4-ADED-1260B70043D7}" dt="2024-06-11T00:49:35.504" v="5867" actId="478"/>
          <ac:spMkLst>
            <pc:docMk/>
            <pc:sldMk cId="4224105139" sldId="1087"/>
            <ac:spMk id="6" creationId="{043CD875-FD37-2B57-6952-DA473D5E9180}"/>
          </ac:spMkLst>
        </pc:spChg>
        <pc:spChg chg="del">
          <ac:chgData name="Samuel Kim" userId="0b4e8f1a-35cc-4769-966d-024c662a6df8" providerId="ADAL" clId="{16990B6F-5A4E-44E4-ADED-1260B70043D7}" dt="2024-06-11T00:49:35.504" v="5867" actId="478"/>
          <ac:spMkLst>
            <pc:docMk/>
            <pc:sldMk cId="4224105139" sldId="1087"/>
            <ac:spMk id="7" creationId="{3340D955-08CB-7450-8ADD-03A3DFA9BE89}"/>
          </ac:spMkLst>
        </pc:spChg>
        <pc:spChg chg="del">
          <ac:chgData name="Samuel Kim" userId="0b4e8f1a-35cc-4769-966d-024c662a6df8" providerId="ADAL" clId="{16990B6F-5A4E-44E4-ADED-1260B70043D7}" dt="2024-06-11T00:49:35.504" v="5867" actId="478"/>
          <ac:spMkLst>
            <pc:docMk/>
            <pc:sldMk cId="4224105139" sldId="1087"/>
            <ac:spMk id="8" creationId="{29473104-1ADE-F7E4-DA72-77D0A98607E1}"/>
          </ac:spMkLst>
        </pc:spChg>
        <pc:spChg chg="del">
          <ac:chgData name="Samuel Kim" userId="0b4e8f1a-35cc-4769-966d-024c662a6df8" providerId="ADAL" clId="{16990B6F-5A4E-44E4-ADED-1260B70043D7}" dt="2024-06-11T00:49:35.504" v="5867" actId="478"/>
          <ac:spMkLst>
            <pc:docMk/>
            <pc:sldMk cId="4224105139" sldId="1087"/>
            <ac:spMk id="9" creationId="{B673AB69-E34E-7BA7-B027-9E00093E56F3}"/>
          </ac:spMkLst>
        </pc:spChg>
        <pc:spChg chg="del">
          <ac:chgData name="Samuel Kim" userId="0b4e8f1a-35cc-4769-966d-024c662a6df8" providerId="ADAL" clId="{16990B6F-5A4E-44E4-ADED-1260B70043D7}" dt="2024-06-11T00:49:35.504" v="5867" actId="478"/>
          <ac:spMkLst>
            <pc:docMk/>
            <pc:sldMk cId="4224105139" sldId="1087"/>
            <ac:spMk id="10" creationId="{48410B91-D115-1825-7922-9D249FD63B0B}"/>
          </ac:spMkLst>
        </pc:spChg>
        <pc:spChg chg="del">
          <ac:chgData name="Samuel Kim" userId="0b4e8f1a-35cc-4769-966d-024c662a6df8" providerId="ADAL" clId="{16990B6F-5A4E-44E4-ADED-1260B70043D7}" dt="2024-06-11T00:49:35.504" v="5867" actId="478"/>
          <ac:spMkLst>
            <pc:docMk/>
            <pc:sldMk cId="4224105139" sldId="1087"/>
            <ac:spMk id="11" creationId="{99CEB261-2B97-210C-4D8E-57E638F64CCE}"/>
          </ac:spMkLst>
        </pc:spChg>
        <pc:spChg chg="del">
          <ac:chgData name="Samuel Kim" userId="0b4e8f1a-35cc-4769-966d-024c662a6df8" providerId="ADAL" clId="{16990B6F-5A4E-44E4-ADED-1260B70043D7}" dt="2024-06-11T00:49:35.504" v="5867" actId="478"/>
          <ac:spMkLst>
            <pc:docMk/>
            <pc:sldMk cId="4224105139" sldId="1087"/>
            <ac:spMk id="12" creationId="{68815F38-2740-5E27-5E8F-CDD79C44AC2A}"/>
          </ac:spMkLst>
        </pc:spChg>
        <pc:spChg chg="del">
          <ac:chgData name="Samuel Kim" userId="0b4e8f1a-35cc-4769-966d-024c662a6df8" providerId="ADAL" clId="{16990B6F-5A4E-44E4-ADED-1260B70043D7}" dt="2024-06-11T00:49:35.504" v="5867" actId="478"/>
          <ac:spMkLst>
            <pc:docMk/>
            <pc:sldMk cId="4224105139" sldId="1087"/>
            <ac:spMk id="13" creationId="{D4E821C5-66B4-DA7B-440E-2A3EA017E039}"/>
          </ac:spMkLst>
        </pc:spChg>
        <pc:spChg chg="del">
          <ac:chgData name="Samuel Kim" userId="0b4e8f1a-35cc-4769-966d-024c662a6df8" providerId="ADAL" clId="{16990B6F-5A4E-44E4-ADED-1260B70043D7}" dt="2024-06-11T00:49:35.504" v="5867" actId="478"/>
          <ac:spMkLst>
            <pc:docMk/>
            <pc:sldMk cId="4224105139" sldId="1087"/>
            <ac:spMk id="14" creationId="{24366623-C1DA-0218-4EEA-D24C6526C50F}"/>
          </ac:spMkLst>
        </pc:spChg>
        <pc:spChg chg="del">
          <ac:chgData name="Samuel Kim" userId="0b4e8f1a-35cc-4769-966d-024c662a6df8" providerId="ADAL" clId="{16990B6F-5A4E-44E4-ADED-1260B70043D7}" dt="2024-06-11T00:49:35.504" v="5867" actId="478"/>
          <ac:spMkLst>
            <pc:docMk/>
            <pc:sldMk cId="4224105139" sldId="1087"/>
            <ac:spMk id="15" creationId="{B14D2678-D9BC-D1BA-BCD0-3CBEFCD20CD4}"/>
          </ac:spMkLst>
        </pc:spChg>
        <pc:spChg chg="del">
          <ac:chgData name="Samuel Kim" userId="0b4e8f1a-35cc-4769-966d-024c662a6df8" providerId="ADAL" clId="{16990B6F-5A4E-44E4-ADED-1260B70043D7}" dt="2024-06-11T00:49:35.504" v="5867" actId="478"/>
          <ac:spMkLst>
            <pc:docMk/>
            <pc:sldMk cId="4224105139" sldId="1087"/>
            <ac:spMk id="16" creationId="{58AEA98B-0D26-C611-1087-C5883CF628C7}"/>
          </ac:spMkLst>
        </pc:spChg>
        <pc:spChg chg="del">
          <ac:chgData name="Samuel Kim" userId="0b4e8f1a-35cc-4769-966d-024c662a6df8" providerId="ADAL" clId="{16990B6F-5A4E-44E4-ADED-1260B70043D7}" dt="2024-06-11T00:49:35.504" v="5867" actId="478"/>
          <ac:spMkLst>
            <pc:docMk/>
            <pc:sldMk cId="4224105139" sldId="1087"/>
            <ac:spMk id="17" creationId="{0009B2CA-6E45-C48D-F8E3-4DA292ED7863}"/>
          </ac:spMkLst>
        </pc:spChg>
        <pc:spChg chg="del">
          <ac:chgData name="Samuel Kim" userId="0b4e8f1a-35cc-4769-966d-024c662a6df8" providerId="ADAL" clId="{16990B6F-5A4E-44E4-ADED-1260B70043D7}" dt="2024-06-11T00:49:35.504" v="5867" actId="478"/>
          <ac:spMkLst>
            <pc:docMk/>
            <pc:sldMk cId="4224105139" sldId="1087"/>
            <ac:spMk id="18" creationId="{D80BA138-90E6-DFB5-6CE3-4D87C04564EA}"/>
          </ac:spMkLst>
        </pc:spChg>
        <pc:spChg chg="del">
          <ac:chgData name="Samuel Kim" userId="0b4e8f1a-35cc-4769-966d-024c662a6df8" providerId="ADAL" clId="{16990B6F-5A4E-44E4-ADED-1260B70043D7}" dt="2024-06-11T00:49:35.504" v="5867" actId="478"/>
          <ac:spMkLst>
            <pc:docMk/>
            <pc:sldMk cId="4224105139" sldId="1087"/>
            <ac:spMk id="19" creationId="{77AD7658-35B4-CFF2-FE17-4B12844C8607}"/>
          </ac:spMkLst>
        </pc:spChg>
        <pc:spChg chg="del">
          <ac:chgData name="Samuel Kim" userId="0b4e8f1a-35cc-4769-966d-024c662a6df8" providerId="ADAL" clId="{16990B6F-5A4E-44E4-ADED-1260B70043D7}" dt="2024-06-11T00:49:35.504" v="5867" actId="478"/>
          <ac:spMkLst>
            <pc:docMk/>
            <pc:sldMk cId="4224105139" sldId="1087"/>
            <ac:spMk id="20" creationId="{F32F6DB0-8AAB-D66C-A023-DA5429A6EA39}"/>
          </ac:spMkLst>
        </pc:spChg>
        <pc:spChg chg="del">
          <ac:chgData name="Samuel Kim" userId="0b4e8f1a-35cc-4769-966d-024c662a6df8" providerId="ADAL" clId="{16990B6F-5A4E-44E4-ADED-1260B70043D7}" dt="2024-06-11T00:49:35.504" v="5867" actId="478"/>
          <ac:spMkLst>
            <pc:docMk/>
            <pc:sldMk cId="4224105139" sldId="1087"/>
            <ac:spMk id="21" creationId="{E41620A6-99E6-4194-DF30-E5C02D111BDD}"/>
          </ac:spMkLst>
        </pc:spChg>
        <pc:spChg chg="del">
          <ac:chgData name="Samuel Kim" userId="0b4e8f1a-35cc-4769-966d-024c662a6df8" providerId="ADAL" clId="{16990B6F-5A4E-44E4-ADED-1260B70043D7}" dt="2024-06-11T00:49:35.504" v="5867" actId="478"/>
          <ac:spMkLst>
            <pc:docMk/>
            <pc:sldMk cId="4224105139" sldId="1087"/>
            <ac:spMk id="22" creationId="{61BAE2E4-277B-41ED-B4DC-2AA7689FD4BE}"/>
          </ac:spMkLst>
        </pc:spChg>
        <pc:spChg chg="del">
          <ac:chgData name="Samuel Kim" userId="0b4e8f1a-35cc-4769-966d-024c662a6df8" providerId="ADAL" clId="{16990B6F-5A4E-44E4-ADED-1260B70043D7}" dt="2024-06-11T00:49:35.504" v="5867" actId="478"/>
          <ac:spMkLst>
            <pc:docMk/>
            <pc:sldMk cId="4224105139" sldId="1087"/>
            <ac:spMk id="23" creationId="{96423F0D-9EF9-46EA-98C0-5CA9539F1A49}"/>
          </ac:spMkLst>
        </pc:spChg>
      </pc:sldChg>
      <pc:sldChg chg="delSp mod">
        <pc:chgData name="Samuel Kim" userId="0b4e8f1a-35cc-4769-966d-024c662a6df8" providerId="ADAL" clId="{16990B6F-5A4E-44E4-ADED-1260B70043D7}" dt="2024-06-11T00:49:45.462" v="5869" actId="478"/>
        <pc:sldMkLst>
          <pc:docMk/>
          <pc:sldMk cId="3921086504" sldId="1089"/>
        </pc:sldMkLst>
        <pc:spChg chg="del">
          <ac:chgData name="Samuel Kim" userId="0b4e8f1a-35cc-4769-966d-024c662a6df8" providerId="ADAL" clId="{16990B6F-5A4E-44E4-ADED-1260B70043D7}" dt="2024-06-11T00:49:45.462" v="5869" actId="478"/>
          <ac:spMkLst>
            <pc:docMk/>
            <pc:sldMk cId="3921086504" sldId="1089"/>
            <ac:spMk id="7" creationId="{18501CD4-7FFD-5220-1F40-85099B3E51F5}"/>
          </ac:spMkLst>
        </pc:spChg>
        <pc:spChg chg="del">
          <ac:chgData name="Samuel Kim" userId="0b4e8f1a-35cc-4769-966d-024c662a6df8" providerId="ADAL" clId="{16990B6F-5A4E-44E4-ADED-1260B70043D7}" dt="2024-06-11T00:49:44.442" v="5868" actId="478"/>
          <ac:spMkLst>
            <pc:docMk/>
            <pc:sldMk cId="3921086504" sldId="1089"/>
            <ac:spMk id="8" creationId="{B69E6399-D806-4ED3-BEB5-CD9F8CC4B2BA}"/>
          </ac:spMkLst>
        </pc:spChg>
        <pc:spChg chg="del">
          <ac:chgData name="Samuel Kim" userId="0b4e8f1a-35cc-4769-966d-024c662a6df8" providerId="ADAL" clId="{16990B6F-5A4E-44E4-ADED-1260B70043D7}" dt="2024-06-11T00:49:44.442" v="5868" actId="478"/>
          <ac:spMkLst>
            <pc:docMk/>
            <pc:sldMk cId="3921086504" sldId="1089"/>
            <ac:spMk id="9" creationId="{6681B018-FACA-A0FF-B9B7-2B3C177B6B40}"/>
          </ac:spMkLst>
        </pc:spChg>
        <pc:spChg chg="del">
          <ac:chgData name="Samuel Kim" userId="0b4e8f1a-35cc-4769-966d-024c662a6df8" providerId="ADAL" clId="{16990B6F-5A4E-44E4-ADED-1260B70043D7}" dt="2024-06-11T00:49:44.442" v="5868" actId="478"/>
          <ac:spMkLst>
            <pc:docMk/>
            <pc:sldMk cId="3921086504" sldId="1089"/>
            <ac:spMk id="10" creationId="{25B12FA3-E2A2-309D-073C-D8283ADAD1DA}"/>
          </ac:spMkLst>
        </pc:spChg>
        <pc:spChg chg="del">
          <ac:chgData name="Samuel Kim" userId="0b4e8f1a-35cc-4769-966d-024c662a6df8" providerId="ADAL" clId="{16990B6F-5A4E-44E4-ADED-1260B70043D7}" dt="2024-06-11T00:49:44.442" v="5868" actId="478"/>
          <ac:spMkLst>
            <pc:docMk/>
            <pc:sldMk cId="3921086504" sldId="1089"/>
            <ac:spMk id="11" creationId="{004E47C4-A635-0CC9-9C21-51B0CE42AE79}"/>
          </ac:spMkLst>
        </pc:spChg>
        <pc:spChg chg="del">
          <ac:chgData name="Samuel Kim" userId="0b4e8f1a-35cc-4769-966d-024c662a6df8" providerId="ADAL" clId="{16990B6F-5A4E-44E4-ADED-1260B70043D7}" dt="2024-06-11T00:49:44.442" v="5868" actId="478"/>
          <ac:spMkLst>
            <pc:docMk/>
            <pc:sldMk cId="3921086504" sldId="1089"/>
            <ac:spMk id="12" creationId="{BB337E19-7251-1DA6-8049-202236A52E40}"/>
          </ac:spMkLst>
        </pc:spChg>
        <pc:spChg chg="del">
          <ac:chgData name="Samuel Kim" userId="0b4e8f1a-35cc-4769-966d-024c662a6df8" providerId="ADAL" clId="{16990B6F-5A4E-44E4-ADED-1260B70043D7}" dt="2024-06-11T00:49:44.442" v="5868" actId="478"/>
          <ac:spMkLst>
            <pc:docMk/>
            <pc:sldMk cId="3921086504" sldId="1089"/>
            <ac:spMk id="13" creationId="{553C8596-5CBA-B276-DFE0-B2B99D43306B}"/>
          </ac:spMkLst>
        </pc:spChg>
        <pc:spChg chg="del">
          <ac:chgData name="Samuel Kim" userId="0b4e8f1a-35cc-4769-966d-024c662a6df8" providerId="ADAL" clId="{16990B6F-5A4E-44E4-ADED-1260B70043D7}" dt="2024-06-11T00:49:44.442" v="5868" actId="478"/>
          <ac:spMkLst>
            <pc:docMk/>
            <pc:sldMk cId="3921086504" sldId="1089"/>
            <ac:spMk id="14" creationId="{B91D7865-CFB0-2481-2515-ACE24E34D2C2}"/>
          </ac:spMkLst>
        </pc:spChg>
        <pc:spChg chg="del">
          <ac:chgData name="Samuel Kim" userId="0b4e8f1a-35cc-4769-966d-024c662a6df8" providerId="ADAL" clId="{16990B6F-5A4E-44E4-ADED-1260B70043D7}" dt="2024-06-11T00:49:44.442" v="5868" actId="478"/>
          <ac:spMkLst>
            <pc:docMk/>
            <pc:sldMk cId="3921086504" sldId="1089"/>
            <ac:spMk id="15" creationId="{BE351616-740F-7685-2C9F-E9824D8F2576}"/>
          </ac:spMkLst>
        </pc:spChg>
        <pc:spChg chg="del">
          <ac:chgData name="Samuel Kim" userId="0b4e8f1a-35cc-4769-966d-024c662a6df8" providerId="ADAL" clId="{16990B6F-5A4E-44E4-ADED-1260B70043D7}" dt="2024-06-11T00:49:44.442" v="5868" actId="478"/>
          <ac:spMkLst>
            <pc:docMk/>
            <pc:sldMk cId="3921086504" sldId="1089"/>
            <ac:spMk id="16" creationId="{B099BBD8-D99D-555F-677B-800A80DD0412}"/>
          </ac:spMkLst>
        </pc:spChg>
        <pc:spChg chg="del">
          <ac:chgData name="Samuel Kim" userId="0b4e8f1a-35cc-4769-966d-024c662a6df8" providerId="ADAL" clId="{16990B6F-5A4E-44E4-ADED-1260B70043D7}" dt="2024-06-11T00:49:44.442" v="5868" actId="478"/>
          <ac:spMkLst>
            <pc:docMk/>
            <pc:sldMk cId="3921086504" sldId="1089"/>
            <ac:spMk id="17" creationId="{12105BC5-BFFC-897B-1062-B5E69BD3C8B2}"/>
          </ac:spMkLst>
        </pc:spChg>
        <pc:spChg chg="del">
          <ac:chgData name="Samuel Kim" userId="0b4e8f1a-35cc-4769-966d-024c662a6df8" providerId="ADAL" clId="{16990B6F-5A4E-44E4-ADED-1260B70043D7}" dt="2024-06-11T00:49:44.442" v="5868" actId="478"/>
          <ac:spMkLst>
            <pc:docMk/>
            <pc:sldMk cId="3921086504" sldId="1089"/>
            <ac:spMk id="18" creationId="{B5863A59-26A2-B9CA-43AF-35E8459A5263}"/>
          </ac:spMkLst>
        </pc:spChg>
        <pc:spChg chg="del">
          <ac:chgData name="Samuel Kim" userId="0b4e8f1a-35cc-4769-966d-024c662a6df8" providerId="ADAL" clId="{16990B6F-5A4E-44E4-ADED-1260B70043D7}" dt="2024-06-11T00:49:44.442" v="5868" actId="478"/>
          <ac:spMkLst>
            <pc:docMk/>
            <pc:sldMk cId="3921086504" sldId="1089"/>
            <ac:spMk id="19" creationId="{61F15227-87F7-E49A-FDD7-DD73F179E5D5}"/>
          </ac:spMkLst>
        </pc:spChg>
        <pc:spChg chg="del">
          <ac:chgData name="Samuel Kim" userId="0b4e8f1a-35cc-4769-966d-024c662a6df8" providerId="ADAL" clId="{16990B6F-5A4E-44E4-ADED-1260B70043D7}" dt="2024-06-11T00:49:44.442" v="5868" actId="478"/>
          <ac:spMkLst>
            <pc:docMk/>
            <pc:sldMk cId="3921086504" sldId="1089"/>
            <ac:spMk id="20" creationId="{9FB0A962-D8F1-5853-27ED-E2C03005EC1D}"/>
          </ac:spMkLst>
        </pc:spChg>
        <pc:spChg chg="del">
          <ac:chgData name="Samuel Kim" userId="0b4e8f1a-35cc-4769-966d-024c662a6df8" providerId="ADAL" clId="{16990B6F-5A4E-44E4-ADED-1260B70043D7}" dt="2024-06-11T00:49:44.442" v="5868" actId="478"/>
          <ac:spMkLst>
            <pc:docMk/>
            <pc:sldMk cId="3921086504" sldId="1089"/>
            <ac:spMk id="21" creationId="{006E3E49-0EC8-1CBC-346D-93966DD64D2B}"/>
          </ac:spMkLst>
        </pc:spChg>
        <pc:spChg chg="del">
          <ac:chgData name="Samuel Kim" userId="0b4e8f1a-35cc-4769-966d-024c662a6df8" providerId="ADAL" clId="{16990B6F-5A4E-44E4-ADED-1260B70043D7}" dt="2024-06-11T00:49:44.442" v="5868" actId="478"/>
          <ac:spMkLst>
            <pc:docMk/>
            <pc:sldMk cId="3921086504" sldId="1089"/>
            <ac:spMk id="22" creationId="{D86BC5B8-1D5F-A4AA-198D-16F7DF99A7D9}"/>
          </ac:spMkLst>
        </pc:spChg>
        <pc:spChg chg="del">
          <ac:chgData name="Samuel Kim" userId="0b4e8f1a-35cc-4769-966d-024c662a6df8" providerId="ADAL" clId="{16990B6F-5A4E-44E4-ADED-1260B70043D7}" dt="2024-06-11T00:49:44.442" v="5868" actId="478"/>
          <ac:spMkLst>
            <pc:docMk/>
            <pc:sldMk cId="3921086504" sldId="1089"/>
            <ac:spMk id="23" creationId="{C810E3C7-7B65-4768-2C4A-B85BBDD977DF}"/>
          </ac:spMkLst>
        </pc:spChg>
        <pc:spChg chg="del">
          <ac:chgData name="Samuel Kim" userId="0b4e8f1a-35cc-4769-966d-024c662a6df8" providerId="ADAL" clId="{16990B6F-5A4E-44E4-ADED-1260B70043D7}" dt="2024-06-11T00:49:44.442" v="5868" actId="478"/>
          <ac:spMkLst>
            <pc:docMk/>
            <pc:sldMk cId="3921086504" sldId="1089"/>
            <ac:spMk id="24" creationId="{30C3BF10-6F76-2F6C-961C-87D85ACE2250}"/>
          </ac:spMkLst>
        </pc:spChg>
        <pc:spChg chg="del">
          <ac:chgData name="Samuel Kim" userId="0b4e8f1a-35cc-4769-966d-024c662a6df8" providerId="ADAL" clId="{16990B6F-5A4E-44E4-ADED-1260B70043D7}" dt="2024-06-11T00:49:44.442" v="5868" actId="478"/>
          <ac:spMkLst>
            <pc:docMk/>
            <pc:sldMk cId="3921086504" sldId="1089"/>
            <ac:spMk id="25" creationId="{B47BA7C6-91B5-341C-C32F-522A50930CD1}"/>
          </ac:spMkLst>
        </pc:spChg>
        <pc:spChg chg="del">
          <ac:chgData name="Samuel Kim" userId="0b4e8f1a-35cc-4769-966d-024c662a6df8" providerId="ADAL" clId="{16990B6F-5A4E-44E4-ADED-1260B70043D7}" dt="2024-06-11T00:49:44.442" v="5868" actId="478"/>
          <ac:spMkLst>
            <pc:docMk/>
            <pc:sldMk cId="3921086504" sldId="1089"/>
            <ac:spMk id="26" creationId="{8D9B8B48-8DF1-8AD6-312F-C17F91CF9225}"/>
          </ac:spMkLst>
        </pc:spChg>
      </pc:sldChg>
      <pc:sldChg chg="delSp modSp mod">
        <pc:chgData name="Samuel Kim" userId="0b4e8f1a-35cc-4769-966d-024c662a6df8" providerId="ADAL" clId="{16990B6F-5A4E-44E4-ADED-1260B70043D7}" dt="2024-07-11T00:05:33.311" v="7882" actId="948"/>
        <pc:sldMkLst>
          <pc:docMk/>
          <pc:sldMk cId="1527519433" sldId="1091"/>
        </pc:sldMkLst>
        <pc:spChg chg="mod">
          <ac:chgData name="Samuel Kim" userId="0b4e8f1a-35cc-4769-966d-024c662a6df8" providerId="ADAL" clId="{16990B6F-5A4E-44E4-ADED-1260B70043D7}" dt="2024-07-11T00:05:33.311" v="7882" actId="948"/>
          <ac:spMkLst>
            <pc:docMk/>
            <pc:sldMk cId="1527519433" sldId="1091"/>
            <ac:spMk id="6" creationId="{343FA6C5-5B28-60B6-830E-9CA8E72081B6}"/>
          </ac:spMkLst>
        </pc:spChg>
        <pc:spChg chg="del">
          <ac:chgData name="Samuel Kim" userId="0b4e8f1a-35cc-4769-966d-024c662a6df8" providerId="ADAL" clId="{16990B6F-5A4E-44E4-ADED-1260B70043D7}" dt="2024-06-11T00:49:53.136" v="5871" actId="478"/>
          <ac:spMkLst>
            <pc:docMk/>
            <pc:sldMk cId="1527519433" sldId="1091"/>
            <ac:spMk id="28" creationId="{110AF9CA-D526-0377-2D10-0DE9E69F66AB}"/>
          </ac:spMkLst>
        </pc:spChg>
        <pc:spChg chg="del">
          <ac:chgData name="Samuel Kim" userId="0b4e8f1a-35cc-4769-966d-024c662a6df8" providerId="ADAL" clId="{16990B6F-5A4E-44E4-ADED-1260B70043D7}" dt="2024-06-11T00:49:53.136" v="5871" actId="478"/>
          <ac:spMkLst>
            <pc:docMk/>
            <pc:sldMk cId="1527519433" sldId="1091"/>
            <ac:spMk id="29" creationId="{BF2B3DAE-68E2-23E0-DEC5-6F4C9AD14C4F}"/>
          </ac:spMkLst>
        </pc:spChg>
        <pc:spChg chg="del">
          <ac:chgData name="Samuel Kim" userId="0b4e8f1a-35cc-4769-966d-024c662a6df8" providerId="ADAL" clId="{16990B6F-5A4E-44E4-ADED-1260B70043D7}" dt="2024-06-11T00:49:53.136" v="5871" actId="478"/>
          <ac:spMkLst>
            <pc:docMk/>
            <pc:sldMk cId="1527519433" sldId="1091"/>
            <ac:spMk id="30" creationId="{3A4D0096-B640-522D-297D-7600FC9A6EE2}"/>
          </ac:spMkLst>
        </pc:spChg>
        <pc:spChg chg="del">
          <ac:chgData name="Samuel Kim" userId="0b4e8f1a-35cc-4769-966d-024c662a6df8" providerId="ADAL" clId="{16990B6F-5A4E-44E4-ADED-1260B70043D7}" dt="2024-06-11T00:49:53.136" v="5871" actId="478"/>
          <ac:spMkLst>
            <pc:docMk/>
            <pc:sldMk cId="1527519433" sldId="1091"/>
            <ac:spMk id="31" creationId="{A0C137CC-F7D3-4C8F-27BA-F15826E154EC}"/>
          </ac:spMkLst>
        </pc:spChg>
        <pc:spChg chg="del">
          <ac:chgData name="Samuel Kim" userId="0b4e8f1a-35cc-4769-966d-024c662a6df8" providerId="ADAL" clId="{16990B6F-5A4E-44E4-ADED-1260B70043D7}" dt="2024-06-11T00:49:53.136" v="5871" actId="478"/>
          <ac:spMkLst>
            <pc:docMk/>
            <pc:sldMk cId="1527519433" sldId="1091"/>
            <ac:spMk id="32" creationId="{BB349657-E15A-CACC-821D-9C65EDA0276E}"/>
          </ac:spMkLst>
        </pc:spChg>
        <pc:spChg chg="del">
          <ac:chgData name="Samuel Kim" userId="0b4e8f1a-35cc-4769-966d-024c662a6df8" providerId="ADAL" clId="{16990B6F-5A4E-44E4-ADED-1260B70043D7}" dt="2024-06-11T00:49:53.136" v="5871" actId="478"/>
          <ac:spMkLst>
            <pc:docMk/>
            <pc:sldMk cId="1527519433" sldId="1091"/>
            <ac:spMk id="33" creationId="{079460E9-5577-6403-1DF9-9BD8A09C8F63}"/>
          </ac:spMkLst>
        </pc:spChg>
        <pc:spChg chg="del">
          <ac:chgData name="Samuel Kim" userId="0b4e8f1a-35cc-4769-966d-024c662a6df8" providerId="ADAL" clId="{16990B6F-5A4E-44E4-ADED-1260B70043D7}" dt="2024-06-11T00:49:53.136" v="5871" actId="478"/>
          <ac:spMkLst>
            <pc:docMk/>
            <pc:sldMk cId="1527519433" sldId="1091"/>
            <ac:spMk id="34" creationId="{9AE9AAE8-760F-EBFC-1E2B-4DF53F79DA32}"/>
          </ac:spMkLst>
        </pc:spChg>
        <pc:spChg chg="del">
          <ac:chgData name="Samuel Kim" userId="0b4e8f1a-35cc-4769-966d-024c662a6df8" providerId="ADAL" clId="{16990B6F-5A4E-44E4-ADED-1260B70043D7}" dt="2024-06-11T00:49:53.136" v="5871" actId="478"/>
          <ac:spMkLst>
            <pc:docMk/>
            <pc:sldMk cId="1527519433" sldId="1091"/>
            <ac:spMk id="35" creationId="{EE153A19-895B-91C1-3B88-2205F1A2DC04}"/>
          </ac:spMkLst>
        </pc:spChg>
        <pc:spChg chg="del">
          <ac:chgData name="Samuel Kim" userId="0b4e8f1a-35cc-4769-966d-024c662a6df8" providerId="ADAL" clId="{16990B6F-5A4E-44E4-ADED-1260B70043D7}" dt="2024-06-11T00:49:53.136" v="5871" actId="478"/>
          <ac:spMkLst>
            <pc:docMk/>
            <pc:sldMk cId="1527519433" sldId="1091"/>
            <ac:spMk id="36" creationId="{D7F02F40-7777-72A2-B182-D457EA815775}"/>
          </ac:spMkLst>
        </pc:spChg>
        <pc:spChg chg="del">
          <ac:chgData name="Samuel Kim" userId="0b4e8f1a-35cc-4769-966d-024c662a6df8" providerId="ADAL" clId="{16990B6F-5A4E-44E4-ADED-1260B70043D7}" dt="2024-06-11T00:49:53.136" v="5871" actId="478"/>
          <ac:spMkLst>
            <pc:docMk/>
            <pc:sldMk cId="1527519433" sldId="1091"/>
            <ac:spMk id="37" creationId="{DB67C2CF-4BAC-56BE-E552-D023F3D11D3E}"/>
          </ac:spMkLst>
        </pc:spChg>
        <pc:spChg chg="del">
          <ac:chgData name="Samuel Kim" userId="0b4e8f1a-35cc-4769-966d-024c662a6df8" providerId="ADAL" clId="{16990B6F-5A4E-44E4-ADED-1260B70043D7}" dt="2024-06-11T00:49:53.136" v="5871" actId="478"/>
          <ac:spMkLst>
            <pc:docMk/>
            <pc:sldMk cId="1527519433" sldId="1091"/>
            <ac:spMk id="38" creationId="{32FA37A5-91BA-BB9C-5055-043F993B6E36}"/>
          </ac:spMkLst>
        </pc:spChg>
        <pc:spChg chg="del">
          <ac:chgData name="Samuel Kim" userId="0b4e8f1a-35cc-4769-966d-024c662a6df8" providerId="ADAL" clId="{16990B6F-5A4E-44E4-ADED-1260B70043D7}" dt="2024-06-11T00:49:53.136" v="5871" actId="478"/>
          <ac:spMkLst>
            <pc:docMk/>
            <pc:sldMk cId="1527519433" sldId="1091"/>
            <ac:spMk id="39" creationId="{0F1D31C0-BF71-FB4E-FA6C-E4A1B149AAE9}"/>
          </ac:spMkLst>
        </pc:spChg>
        <pc:spChg chg="del">
          <ac:chgData name="Samuel Kim" userId="0b4e8f1a-35cc-4769-966d-024c662a6df8" providerId="ADAL" clId="{16990B6F-5A4E-44E4-ADED-1260B70043D7}" dt="2024-06-11T00:49:53.136" v="5871" actId="478"/>
          <ac:spMkLst>
            <pc:docMk/>
            <pc:sldMk cId="1527519433" sldId="1091"/>
            <ac:spMk id="40" creationId="{BD72EBCC-6866-9415-26CC-B5D2031C6C4E}"/>
          </ac:spMkLst>
        </pc:spChg>
        <pc:spChg chg="del">
          <ac:chgData name="Samuel Kim" userId="0b4e8f1a-35cc-4769-966d-024c662a6df8" providerId="ADAL" clId="{16990B6F-5A4E-44E4-ADED-1260B70043D7}" dt="2024-06-11T00:49:53.136" v="5871" actId="478"/>
          <ac:spMkLst>
            <pc:docMk/>
            <pc:sldMk cId="1527519433" sldId="1091"/>
            <ac:spMk id="41" creationId="{A80C72B5-FE00-3977-5B9E-3B10A51931DE}"/>
          </ac:spMkLst>
        </pc:spChg>
        <pc:spChg chg="del">
          <ac:chgData name="Samuel Kim" userId="0b4e8f1a-35cc-4769-966d-024c662a6df8" providerId="ADAL" clId="{16990B6F-5A4E-44E4-ADED-1260B70043D7}" dt="2024-06-11T00:49:53.136" v="5871" actId="478"/>
          <ac:spMkLst>
            <pc:docMk/>
            <pc:sldMk cId="1527519433" sldId="1091"/>
            <ac:spMk id="42" creationId="{C8CE82A0-B190-AA7D-80D5-40764C55460B}"/>
          </ac:spMkLst>
        </pc:spChg>
        <pc:spChg chg="del">
          <ac:chgData name="Samuel Kim" userId="0b4e8f1a-35cc-4769-966d-024c662a6df8" providerId="ADAL" clId="{16990B6F-5A4E-44E4-ADED-1260B70043D7}" dt="2024-06-11T00:49:53.136" v="5871" actId="478"/>
          <ac:spMkLst>
            <pc:docMk/>
            <pc:sldMk cId="1527519433" sldId="1091"/>
            <ac:spMk id="43" creationId="{45221480-BC4C-8E90-F83D-F8700B694CB4}"/>
          </ac:spMkLst>
        </pc:spChg>
        <pc:spChg chg="del">
          <ac:chgData name="Samuel Kim" userId="0b4e8f1a-35cc-4769-966d-024c662a6df8" providerId="ADAL" clId="{16990B6F-5A4E-44E4-ADED-1260B70043D7}" dt="2024-06-11T00:49:53.136" v="5871" actId="478"/>
          <ac:spMkLst>
            <pc:docMk/>
            <pc:sldMk cId="1527519433" sldId="1091"/>
            <ac:spMk id="44" creationId="{A0ED05BF-FB09-1D65-D829-AA19E1D61EBC}"/>
          </ac:spMkLst>
        </pc:spChg>
        <pc:spChg chg="del">
          <ac:chgData name="Samuel Kim" userId="0b4e8f1a-35cc-4769-966d-024c662a6df8" providerId="ADAL" clId="{16990B6F-5A4E-44E4-ADED-1260B70043D7}" dt="2024-06-11T00:49:53.136" v="5871" actId="478"/>
          <ac:spMkLst>
            <pc:docMk/>
            <pc:sldMk cId="1527519433" sldId="1091"/>
            <ac:spMk id="45" creationId="{217C47B9-B581-184E-9BBD-479CE8C05935}"/>
          </ac:spMkLst>
        </pc:spChg>
        <pc:spChg chg="del">
          <ac:chgData name="Samuel Kim" userId="0b4e8f1a-35cc-4769-966d-024c662a6df8" providerId="ADAL" clId="{16990B6F-5A4E-44E4-ADED-1260B70043D7}" dt="2024-06-11T00:49:53.136" v="5871" actId="478"/>
          <ac:spMkLst>
            <pc:docMk/>
            <pc:sldMk cId="1527519433" sldId="1091"/>
            <ac:spMk id="46" creationId="{F7DFDE24-65B6-CE56-3289-46E6AAD9EEAA}"/>
          </ac:spMkLst>
        </pc:spChg>
        <pc:spChg chg="del">
          <ac:chgData name="Samuel Kim" userId="0b4e8f1a-35cc-4769-966d-024c662a6df8" providerId="ADAL" clId="{16990B6F-5A4E-44E4-ADED-1260B70043D7}" dt="2024-06-11T00:49:53.136" v="5871" actId="478"/>
          <ac:spMkLst>
            <pc:docMk/>
            <pc:sldMk cId="1527519433" sldId="1091"/>
            <ac:spMk id="47" creationId="{87E3F94C-6E27-48F6-2705-8167E92E43DA}"/>
          </ac:spMkLst>
        </pc:spChg>
      </pc:sldChg>
      <pc:sldChg chg="delSp modSp mod modNotesTx">
        <pc:chgData name="Samuel Kim" userId="0b4e8f1a-35cc-4769-966d-024c662a6df8" providerId="ADAL" clId="{16990B6F-5A4E-44E4-ADED-1260B70043D7}" dt="2024-07-11T00:07:56.494" v="7918" actId="1036"/>
        <pc:sldMkLst>
          <pc:docMk/>
          <pc:sldMk cId="3762406817" sldId="1092"/>
        </pc:sldMkLst>
        <pc:spChg chg="mod">
          <ac:chgData name="Samuel Kim" userId="0b4e8f1a-35cc-4769-966d-024c662a6df8" providerId="ADAL" clId="{16990B6F-5A4E-44E4-ADED-1260B70043D7}" dt="2024-06-17T14:03:10.262" v="6986" actId="20577"/>
          <ac:spMkLst>
            <pc:docMk/>
            <pc:sldMk cId="3762406817" sldId="1092"/>
            <ac:spMk id="2" creationId="{1BAE74E0-CC6E-F1AB-1F0D-EA8D16226C17}"/>
          </ac:spMkLst>
        </pc:spChg>
        <pc:spChg chg="mod">
          <ac:chgData name="Samuel Kim" userId="0b4e8f1a-35cc-4769-966d-024c662a6df8" providerId="ADAL" clId="{16990B6F-5A4E-44E4-ADED-1260B70043D7}" dt="2024-07-11T00:07:56.494" v="7918" actId="1036"/>
          <ac:spMkLst>
            <pc:docMk/>
            <pc:sldMk cId="3762406817" sldId="1092"/>
            <ac:spMk id="3" creationId="{B1789AEF-FBAF-5B95-A3E6-C617AE4211D4}"/>
          </ac:spMkLst>
        </pc:spChg>
        <pc:spChg chg="mod">
          <ac:chgData name="Samuel Kim" userId="0b4e8f1a-35cc-4769-966d-024c662a6df8" providerId="ADAL" clId="{16990B6F-5A4E-44E4-ADED-1260B70043D7}" dt="2024-07-11T00:07:14.521" v="7906" actId="948"/>
          <ac:spMkLst>
            <pc:docMk/>
            <pc:sldMk cId="3762406817" sldId="1092"/>
            <ac:spMk id="30" creationId="{B6803F49-E52D-541A-E432-6DD0B7799F02}"/>
          </ac:spMkLst>
        </pc:spChg>
        <pc:spChg chg="del">
          <ac:chgData name="Samuel Kim" userId="0b4e8f1a-35cc-4769-966d-024c662a6df8" providerId="ADAL" clId="{16990B6F-5A4E-44E4-ADED-1260B70043D7}" dt="2024-06-11T00:49:56.671" v="5872" actId="478"/>
          <ac:spMkLst>
            <pc:docMk/>
            <pc:sldMk cId="3762406817" sldId="1092"/>
            <ac:spMk id="31" creationId="{A9B3B5A2-0B02-BEA8-EAFE-E271FE663C8C}"/>
          </ac:spMkLst>
        </pc:spChg>
        <pc:spChg chg="del">
          <ac:chgData name="Samuel Kim" userId="0b4e8f1a-35cc-4769-966d-024c662a6df8" providerId="ADAL" clId="{16990B6F-5A4E-44E4-ADED-1260B70043D7}" dt="2024-06-11T00:49:56.671" v="5872" actId="478"/>
          <ac:spMkLst>
            <pc:docMk/>
            <pc:sldMk cId="3762406817" sldId="1092"/>
            <ac:spMk id="32" creationId="{8E91B812-3BA1-39C9-ACDC-39EE6F55743D}"/>
          </ac:spMkLst>
        </pc:spChg>
        <pc:spChg chg="del">
          <ac:chgData name="Samuel Kim" userId="0b4e8f1a-35cc-4769-966d-024c662a6df8" providerId="ADAL" clId="{16990B6F-5A4E-44E4-ADED-1260B70043D7}" dt="2024-06-11T00:49:56.671" v="5872" actId="478"/>
          <ac:spMkLst>
            <pc:docMk/>
            <pc:sldMk cId="3762406817" sldId="1092"/>
            <ac:spMk id="33" creationId="{4F936F6B-26FA-856C-02A7-FB4D242EF9B7}"/>
          </ac:spMkLst>
        </pc:spChg>
        <pc:spChg chg="del">
          <ac:chgData name="Samuel Kim" userId="0b4e8f1a-35cc-4769-966d-024c662a6df8" providerId="ADAL" clId="{16990B6F-5A4E-44E4-ADED-1260B70043D7}" dt="2024-06-11T00:49:56.671" v="5872" actId="478"/>
          <ac:spMkLst>
            <pc:docMk/>
            <pc:sldMk cId="3762406817" sldId="1092"/>
            <ac:spMk id="34" creationId="{158AC58F-F47E-E96D-8716-1194D09BCB9A}"/>
          </ac:spMkLst>
        </pc:spChg>
        <pc:spChg chg="del">
          <ac:chgData name="Samuel Kim" userId="0b4e8f1a-35cc-4769-966d-024c662a6df8" providerId="ADAL" clId="{16990B6F-5A4E-44E4-ADED-1260B70043D7}" dt="2024-06-11T00:49:56.671" v="5872" actId="478"/>
          <ac:spMkLst>
            <pc:docMk/>
            <pc:sldMk cId="3762406817" sldId="1092"/>
            <ac:spMk id="35" creationId="{1CF70930-A8C7-9ABB-0DB4-6FB8EE658588}"/>
          </ac:spMkLst>
        </pc:spChg>
        <pc:spChg chg="del">
          <ac:chgData name="Samuel Kim" userId="0b4e8f1a-35cc-4769-966d-024c662a6df8" providerId="ADAL" clId="{16990B6F-5A4E-44E4-ADED-1260B70043D7}" dt="2024-06-11T00:49:56.671" v="5872" actId="478"/>
          <ac:spMkLst>
            <pc:docMk/>
            <pc:sldMk cId="3762406817" sldId="1092"/>
            <ac:spMk id="36" creationId="{1F66910F-4E99-2259-F6A4-FFA112D1881A}"/>
          </ac:spMkLst>
        </pc:spChg>
        <pc:spChg chg="del">
          <ac:chgData name="Samuel Kim" userId="0b4e8f1a-35cc-4769-966d-024c662a6df8" providerId="ADAL" clId="{16990B6F-5A4E-44E4-ADED-1260B70043D7}" dt="2024-06-11T00:49:56.671" v="5872" actId="478"/>
          <ac:spMkLst>
            <pc:docMk/>
            <pc:sldMk cId="3762406817" sldId="1092"/>
            <ac:spMk id="37" creationId="{BB4A7416-306D-5341-EE05-C616B2452867}"/>
          </ac:spMkLst>
        </pc:spChg>
        <pc:spChg chg="del">
          <ac:chgData name="Samuel Kim" userId="0b4e8f1a-35cc-4769-966d-024c662a6df8" providerId="ADAL" clId="{16990B6F-5A4E-44E4-ADED-1260B70043D7}" dt="2024-06-11T00:49:56.671" v="5872" actId="478"/>
          <ac:spMkLst>
            <pc:docMk/>
            <pc:sldMk cId="3762406817" sldId="1092"/>
            <ac:spMk id="38" creationId="{8C015812-036F-10A7-2E9D-929705C440FF}"/>
          </ac:spMkLst>
        </pc:spChg>
        <pc:spChg chg="del">
          <ac:chgData name="Samuel Kim" userId="0b4e8f1a-35cc-4769-966d-024c662a6df8" providerId="ADAL" clId="{16990B6F-5A4E-44E4-ADED-1260B70043D7}" dt="2024-06-11T00:49:56.671" v="5872" actId="478"/>
          <ac:spMkLst>
            <pc:docMk/>
            <pc:sldMk cId="3762406817" sldId="1092"/>
            <ac:spMk id="39" creationId="{AECB8110-AFAA-C3B2-1AF7-EC4B7E3A574D}"/>
          </ac:spMkLst>
        </pc:spChg>
        <pc:spChg chg="del">
          <ac:chgData name="Samuel Kim" userId="0b4e8f1a-35cc-4769-966d-024c662a6df8" providerId="ADAL" clId="{16990B6F-5A4E-44E4-ADED-1260B70043D7}" dt="2024-06-11T00:49:56.671" v="5872" actId="478"/>
          <ac:spMkLst>
            <pc:docMk/>
            <pc:sldMk cId="3762406817" sldId="1092"/>
            <ac:spMk id="40" creationId="{FE37C270-C057-D270-E5A0-BC954646E608}"/>
          </ac:spMkLst>
        </pc:spChg>
        <pc:spChg chg="del">
          <ac:chgData name="Samuel Kim" userId="0b4e8f1a-35cc-4769-966d-024c662a6df8" providerId="ADAL" clId="{16990B6F-5A4E-44E4-ADED-1260B70043D7}" dt="2024-06-11T00:49:56.671" v="5872" actId="478"/>
          <ac:spMkLst>
            <pc:docMk/>
            <pc:sldMk cId="3762406817" sldId="1092"/>
            <ac:spMk id="41" creationId="{5DD86E3B-E40B-26DA-D197-8E387287C50E}"/>
          </ac:spMkLst>
        </pc:spChg>
        <pc:spChg chg="del">
          <ac:chgData name="Samuel Kim" userId="0b4e8f1a-35cc-4769-966d-024c662a6df8" providerId="ADAL" clId="{16990B6F-5A4E-44E4-ADED-1260B70043D7}" dt="2024-06-11T00:49:56.671" v="5872" actId="478"/>
          <ac:spMkLst>
            <pc:docMk/>
            <pc:sldMk cId="3762406817" sldId="1092"/>
            <ac:spMk id="42" creationId="{5C0B5F6D-B600-C963-D0B7-A115D9892C57}"/>
          </ac:spMkLst>
        </pc:spChg>
        <pc:spChg chg="del">
          <ac:chgData name="Samuel Kim" userId="0b4e8f1a-35cc-4769-966d-024c662a6df8" providerId="ADAL" clId="{16990B6F-5A4E-44E4-ADED-1260B70043D7}" dt="2024-06-11T00:49:56.671" v="5872" actId="478"/>
          <ac:spMkLst>
            <pc:docMk/>
            <pc:sldMk cId="3762406817" sldId="1092"/>
            <ac:spMk id="43" creationId="{9E7AF002-8E99-DF90-429A-6CEDC66D16DF}"/>
          </ac:spMkLst>
        </pc:spChg>
        <pc:spChg chg="del">
          <ac:chgData name="Samuel Kim" userId="0b4e8f1a-35cc-4769-966d-024c662a6df8" providerId="ADAL" clId="{16990B6F-5A4E-44E4-ADED-1260B70043D7}" dt="2024-06-11T00:49:56.671" v="5872" actId="478"/>
          <ac:spMkLst>
            <pc:docMk/>
            <pc:sldMk cId="3762406817" sldId="1092"/>
            <ac:spMk id="44" creationId="{C52761D4-A8C6-11FA-03D9-4FCA008E0990}"/>
          </ac:spMkLst>
        </pc:spChg>
        <pc:spChg chg="del">
          <ac:chgData name="Samuel Kim" userId="0b4e8f1a-35cc-4769-966d-024c662a6df8" providerId="ADAL" clId="{16990B6F-5A4E-44E4-ADED-1260B70043D7}" dt="2024-06-11T00:49:56.671" v="5872" actId="478"/>
          <ac:spMkLst>
            <pc:docMk/>
            <pc:sldMk cId="3762406817" sldId="1092"/>
            <ac:spMk id="45" creationId="{566CA570-1832-5133-3450-44CD5AE04DB0}"/>
          </ac:spMkLst>
        </pc:spChg>
        <pc:spChg chg="del">
          <ac:chgData name="Samuel Kim" userId="0b4e8f1a-35cc-4769-966d-024c662a6df8" providerId="ADAL" clId="{16990B6F-5A4E-44E4-ADED-1260B70043D7}" dt="2024-06-11T00:49:56.671" v="5872" actId="478"/>
          <ac:spMkLst>
            <pc:docMk/>
            <pc:sldMk cId="3762406817" sldId="1092"/>
            <ac:spMk id="46" creationId="{C1C8D21E-F53C-091F-334C-88E4D185D911}"/>
          </ac:spMkLst>
        </pc:spChg>
        <pc:spChg chg="del">
          <ac:chgData name="Samuel Kim" userId="0b4e8f1a-35cc-4769-966d-024c662a6df8" providerId="ADAL" clId="{16990B6F-5A4E-44E4-ADED-1260B70043D7}" dt="2024-06-11T00:49:56.671" v="5872" actId="478"/>
          <ac:spMkLst>
            <pc:docMk/>
            <pc:sldMk cId="3762406817" sldId="1092"/>
            <ac:spMk id="47" creationId="{9DB21D2A-35AD-A08F-EE1E-D3B41703CE40}"/>
          </ac:spMkLst>
        </pc:spChg>
        <pc:spChg chg="del">
          <ac:chgData name="Samuel Kim" userId="0b4e8f1a-35cc-4769-966d-024c662a6df8" providerId="ADAL" clId="{16990B6F-5A4E-44E4-ADED-1260B70043D7}" dt="2024-06-11T00:49:56.671" v="5872" actId="478"/>
          <ac:spMkLst>
            <pc:docMk/>
            <pc:sldMk cId="3762406817" sldId="1092"/>
            <ac:spMk id="48" creationId="{C7462CE7-838F-581F-3914-9700938C988F}"/>
          </ac:spMkLst>
        </pc:spChg>
        <pc:spChg chg="del">
          <ac:chgData name="Samuel Kim" userId="0b4e8f1a-35cc-4769-966d-024c662a6df8" providerId="ADAL" clId="{16990B6F-5A4E-44E4-ADED-1260B70043D7}" dt="2024-06-11T00:49:56.671" v="5872" actId="478"/>
          <ac:spMkLst>
            <pc:docMk/>
            <pc:sldMk cId="3762406817" sldId="1092"/>
            <ac:spMk id="49" creationId="{55DAE217-9711-061D-6A1A-5A7A31DD4ABF}"/>
          </ac:spMkLst>
        </pc:spChg>
      </pc:sldChg>
      <pc:sldChg chg="delSp modSp mod modNotesTx">
        <pc:chgData name="Samuel Kim" userId="0b4e8f1a-35cc-4769-966d-024c662a6df8" providerId="ADAL" clId="{16990B6F-5A4E-44E4-ADED-1260B70043D7}" dt="2024-07-11T00:08:49.326" v="7929" actId="948"/>
        <pc:sldMkLst>
          <pc:docMk/>
          <pc:sldMk cId="3246149745" sldId="1094"/>
        </pc:sldMkLst>
        <pc:spChg chg="mod">
          <ac:chgData name="Samuel Kim" userId="0b4e8f1a-35cc-4769-966d-024c662a6df8" providerId="ADAL" clId="{16990B6F-5A4E-44E4-ADED-1260B70043D7}" dt="2024-06-17T14:03:33.642" v="6995" actId="20577"/>
          <ac:spMkLst>
            <pc:docMk/>
            <pc:sldMk cId="3246149745" sldId="1094"/>
            <ac:spMk id="5" creationId="{DEAAC523-A982-D362-1043-CC0FD720FE97}"/>
          </ac:spMkLst>
        </pc:spChg>
        <pc:spChg chg="mod">
          <ac:chgData name="Samuel Kim" userId="0b4e8f1a-35cc-4769-966d-024c662a6df8" providerId="ADAL" clId="{16990B6F-5A4E-44E4-ADED-1260B70043D7}" dt="2024-07-11T00:08:49.326" v="7929" actId="948"/>
          <ac:spMkLst>
            <pc:docMk/>
            <pc:sldMk cId="3246149745" sldId="1094"/>
            <ac:spMk id="6" creationId="{667301C2-3160-82DC-076C-C99BFE780418}"/>
          </ac:spMkLst>
        </pc:spChg>
        <pc:spChg chg="del">
          <ac:chgData name="Samuel Kim" userId="0b4e8f1a-35cc-4769-966d-024c662a6df8" providerId="ADAL" clId="{16990B6F-5A4E-44E4-ADED-1260B70043D7}" dt="2024-06-11T00:50:06.758" v="5873" actId="478"/>
          <ac:spMkLst>
            <pc:docMk/>
            <pc:sldMk cId="3246149745" sldId="1094"/>
            <ac:spMk id="30" creationId="{DD27DCCE-1A89-5AB7-6473-290279B28227}"/>
          </ac:spMkLst>
        </pc:spChg>
        <pc:spChg chg="del">
          <ac:chgData name="Samuel Kim" userId="0b4e8f1a-35cc-4769-966d-024c662a6df8" providerId="ADAL" clId="{16990B6F-5A4E-44E4-ADED-1260B70043D7}" dt="2024-06-11T00:50:06.758" v="5873" actId="478"/>
          <ac:spMkLst>
            <pc:docMk/>
            <pc:sldMk cId="3246149745" sldId="1094"/>
            <ac:spMk id="31" creationId="{10C0196E-C9D8-2DEA-266E-93ACC258C65B}"/>
          </ac:spMkLst>
        </pc:spChg>
        <pc:spChg chg="del">
          <ac:chgData name="Samuel Kim" userId="0b4e8f1a-35cc-4769-966d-024c662a6df8" providerId="ADAL" clId="{16990B6F-5A4E-44E4-ADED-1260B70043D7}" dt="2024-06-11T00:50:06.758" v="5873" actId="478"/>
          <ac:spMkLst>
            <pc:docMk/>
            <pc:sldMk cId="3246149745" sldId="1094"/>
            <ac:spMk id="32" creationId="{1B1AB4EA-58AB-1066-AC3C-BB64B92136BB}"/>
          </ac:spMkLst>
        </pc:spChg>
        <pc:spChg chg="del">
          <ac:chgData name="Samuel Kim" userId="0b4e8f1a-35cc-4769-966d-024c662a6df8" providerId="ADAL" clId="{16990B6F-5A4E-44E4-ADED-1260B70043D7}" dt="2024-06-11T00:50:06.758" v="5873" actId="478"/>
          <ac:spMkLst>
            <pc:docMk/>
            <pc:sldMk cId="3246149745" sldId="1094"/>
            <ac:spMk id="33" creationId="{3D7F29B6-127C-EBE2-44DE-E3F8B30EF40E}"/>
          </ac:spMkLst>
        </pc:spChg>
        <pc:spChg chg="del">
          <ac:chgData name="Samuel Kim" userId="0b4e8f1a-35cc-4769-966d-024c662a6df8" providerId="ADAL" clId="{16990B6F-5A4E-44E4-ADED-1260B70043D7}" dt="2024-06-11T00:50:06.758" v="5873" actId="478"/>
          <ac:spMkLst>
            <pc:docMk/>
            <pc:sldMk cId="3246149745" sldId="1094"/>
            <ac:spMk id="34" creationId="{CC672D9E-8B86-CCA9-7759-F4C9FB622583}"/>
          </ac:spMkLst>
        </pc:spChg>
        <pc:spChg chg="del">
          <ac:chgData name="Samuel Kim" userId="0b4e8f1a-35cc-4769-966d-024c662a6df8" providerId="ADAL" clId="{16990B6F-5A4E-44E4-ADED-1260B70043D7}" dt="2024-06-11T00:50:06.758" v="5873" actId="478"/>
          <ac:spMkLst>
            <pc:docMk/>
            <pc:sldMk cId="3246149745" sldId="1094"/>
            <ac:spMk id="35" creationId="{1E17B3FB-BC80-F3E4-DC28-664DC079E135}"/>
          </ac:spMkLst>
        </pc:spChg>
        <pc:spChg chg="del">
          <ac:chgData name="Samuel Kim" userId="0b4e8f1a-35cc-4769-966d-024c662a6df8" providerId="ADAL" clId="{16990B6F-5A4E-44E4-ADED-1260B70043D7}" dt="2024-06-11T00:50:06.758" v="5873" actId="478"/>
          <ac:spMkLst>
            <pc:docMk/>
            <pc:sldMk cId="3246149745" sldId="1094"/>
            <ac:spMk id="36" creationId="{5CD11B1D-FCD9-785E-55F5-A2E9B1501C16}"/>
          </ac:spMkLst>
        </pc:spChg>
        <pc:spChg chg="del">
          <ac:chgData name="Samuel Kim" userId="0b4e8f1a-35cc-4769-966d-024c662a6df8" providerId="ADAL" clId="{16990B6F-5A4E-44E4-ADED-1260B70043D7}" dt="2024-06-11T00:50:06.758" v="5873" actId="478"/>
          <ac:spMkLst>
            <pc:docMk/>
            <pc:sldMk cId="3246149745" sldId="1094"/>
            <ac:spMk id="37" creationId="{370C572B-4574-587A-AF94-F074E8BF4112}"/>
          </ac:spMkLst>
        </pc:spChg>
        <pc:spChg chg="del">
          <ac:chgData name="Samuel Kim" userId="0b4e8f1a-35cc-4769-966d-024c662a6df8" providerId="ADAL" clId="{16990B6F-5A4E-44E4-ADED-1260B70043D7}" dt="2024-06-11T00:50:06.758" v="5873" actId="478"/>
          <ac:spMkLst>
            <pc:docMk/>
            <pc:sldMk cId="3246149745" sldId="1094"/>
            <ac:spMk id="38" creationId="{EEBF8BEE-D2DD-62A4-956C-030183488DF6}"/>
          </ac:spMkLst>
        </pc:spChg>
        <pc:spChg chg="del">
          <ac:chgData name="Samuel Kim" userId="0b4e8f1a-35cc-4769-966d-024c662a6df8" providerId="ADAL" clId="{16990B6F-5A4E-44E4-ADED-1260B70043D7}" dt="2024-06-11T00:50:06.758" v="5873" actId="478"/>
          <ac:spMkLst>
            <pc:docMk/>
            <pc:sldMk cId="3246149745" sldId="1094"/>
            <ac:spMk id="39" creationId="{4FC812A1-599D-76DF-6521-8BDA19B32D2E}"/>
          </ac:spMkLst>
        </pc:spChg>
        <pc:spChg chg="del">
          <ac:chgData name="Samuel Kim" userId="0b4e8f1a-35cc-4769-966d-024c662a6df8" providerId="ADAL" clId="{16990B6F-5A4E-44E4-ADED-1260B70043D7}" dt="2024-06-11T00:50:06.758" v="5873" actId="478"/>
          <ac:spMkLst>
            <pc:docMk/>
            <pc:sldMk cId="3246149745" sldId="1094"/>
            <ac:spMk id="40" creationId="{AE15923C-84C3-0C05-4252-1034B3FD3741}"/>
          </ac:spMkLst>
        </pc:spChg>
        <pc:spChg chg="del">
          <ac:chgData name="Samuel Kim" userId="0b4e8f1a-35cc-4769-966d-024c662a6df8" providerId="ADAL" clId="{16990B6F-5A4E-44E4-ADED-1260B70043D7}" dt="2024-06-11T00:50:06.758" v="5873" actId="478"/>
          <ac:spMkLst>
            <pc:docMk/>
            <pc:sldMk cId="3246149745" sldId="1094"/>
            <ac:spMk id="41" creationId="{1351D1E3-E6EA-936C-A9B3-67873BB57A46}"/>
          </ac:spMkLst>
        </pc:spChg>
        <pc:spChg chg="del">
          <ac:chgData name="Samuel Kim" userId="0b4e8f1a-35cc-4769-966d-024c662a6df8" providerId="ADAL" clId="{16990B6F-5A4E-44E4-ADED-1260B70043D7}" dt="2024-06-11T00:50:06.758" v="5873" actId="478"/>
          <ac:spMkLst>
            <pc:docMk/>
            <pc:sldMk cId="3246149745" sldId="1094"/>
            <ac:spMk id="42" creationId="{038C26C8-0315-A0B7-A66E-DAA6A139C8EA}"/>
          </ac:spMkLst>
        </pc:spChg>
        <pc:spChg chg="del">
          <ac:chgData name="Samuel Kim" userId="0b4e8f1a-35cc-4769-966d-024c662a6df8" providerId="ADAL" clId="{16990B6F-5A4E-44E4-ADED-1260B70043D7}" dt="2024-06-11T00:50:06.758" v="5873" actId="478"/>
          <ac:spMkLst>
            <pc:docMk/>
            <pc:sldMk cId="3246149745" sldId="1094"/>
            <ac:spMk id="43" creationId="{EA242B28-2A07-D17D-B5AD-FCFC3C4AE87C}"/>
          </ac:spMkLst>
        </pc:spChg>
        <pc:spChg chg="del">
          <ac:chgData name="Samuel Kim" userId="0b4e8f1a-35cc-4769-966d-024c662a6df8" providerId="ADAL" clId="{16990B6F-5A4E-44E4-ADED-1260B70043D7}" dt="2024-06-11T00:50:06.758" v="5873" actId="478"/>
          <ac:spMkLst>
            <pc:docMk/>
            <pc:sldMk cId="3246149745" sldId="1094"/>
            <ac:spMk id="44" creationId="{3D14B78D-B141-F7E1-F92D-15D9B9FC009C}"/>
          </ac:spMkLst>
        </pc:spChg>
        <pc:spChg chg="del">
          <ac:chgData name="Samuel Kim" userId="0b4e8f1a-35cc-4769-966d-024c662a6df8" providerId="ADAL" clId="{16990B6F-5A4E-44E4-ADED-1260B70043D7}" dt="2024-06-11T00:50:06.758" v="5873" actId="478"/>
          <ac:spMkLst>
            <pc:docMk/>
            <pc:sldMk cId="3246149745" sldId="1094"/>
            <ac:spMk id="45" creationId="{FE222362-B932-BB66-AE2B-97E3FDD82AF1}"/>
          </ac:spMkLst>
        </pc:spChg>
        <pc:spChg chg="del">
          <ac:chgData name="Samuel Kim" userId="0b4e8f1a-35cc-4769-966d-024c662a6df8" providerId="ADAL" clId="{16990B6F-5A4E-44E4-ADED-1260B70043D7}" dt="2024-06-11T00:50:06.758" v="5873" actId="478"/>
          <ac:spMkLst>
            <pc:docMk/>
            <pc:sldMk cId="3246149745" sldId="1094"/>
            <ac:spMk id="46" creationId="{3B4C3B8D-5D44-1221-E259-6374E2E1E62B}"/>
          </ac:spMkLst>
        </pc:spChg>
        <pc:spChg chg="del">
          <ac:chgData name="Samuel Kim" userId="0b4e8f1a-35cc-4769-966d-024c662a6df8" providerId="ADAL" clId="{16990B6F-5A4E-44E4-ADED-1260B70043D7}" dt="2024-06-11T00:50:06.758" v="5873" actId="478"/>
          <ac:spMkLst>
            <pc:docMk/>
            <pc:sldMk cId="3246149745" sldId="1094"/>
            <ac:spMk id="47" creationId="{1F8D9BBF-E6B9-A829-3B42-0E40EF6C01FE}"/>
          </ac:spMkLst>
        </pc:spChg>
        <pc:spChg chg="del">
          <ac:chgData name="Samuel Kim" userId="0b4e8f1a-35cc-4769-966d-024c662a6df8" providerId="ADAL" clId="{16990B6F-5A4E-44E4-ADED-1260B70043D7}" dt="2024-06-11T00:50:06.758" v="5873" actId="478"/>
          <ac:spMkLst>
            <pc:docMk/>
            <pc:sldMk cId="3246149745" sldId="1094"/>
            <ac:spMk id="48" creationId="{AA20194F-1C6E-EBBF-7836-F5BBC872018C}"/>
          </ac:spMkLst>
        </pc:spChg>
        <pc:spChg chg="del">
          <ac:chgData name="Samuel Kim" userId="0b4e8f1a-35cc-4769-966d-024c662a6df8" providerId="ADAL" clId="{16990B6F-5A4E-44E4-ADED-1260B70043D7}" dt="2024-06-11T00:50:06.758" v="5873" actId="478"/>
          <ac:spMkLst>
            <pc:docMk/>
            <pc:sldMk cId="3246149745" sldId="1094"/>
            <ac:spMk id="49" creationId="{A541B882-905F-4B8D-9EE2-8A0E694F6220}"/>
          </ac:spMkLst>
        </pc:spChg>
      </pc:sldChg>
      <pc:sldChg chg="delSp modSp mod">
        <pc:chgData name="Samuel Kim" userId="0b4e8f1a-35cc-4769-966d-024c662a6df8" providerId="ADAL" clId="{16990B6F-5A4E-44E4-ADED-1260B70043D7}" dt="2024-07-11T00:11:33.767" v="7964" actId="948"/>
        <pc:sldMkLst>
          <pc:docMk/>
          <pc:sldMk cId="2880522453" sldId="1095"/>
        </pc:sldMkLst>
        <pc:spChg chg="mod">
          <ac:chgData name="Samuel Kim" userId="0b4e8f1a-35cc-4769-966d-024c662a6df8" providerId="ADAL" clId="{16990B6F-5A4E-44E4-ADED-1260B70043D7}" dt="2024-07-11T00:11:33.767" v="7964" actId="948"/>
          <ac:spMkLst>
            <pc:docMk/>
            <pc:sldMk cId="2880522453" sldId="1095"/>
            <ac:spMk id="3" creationId="{8864A3F0-D47B-B3BB-C735-2BC736B3F071}"/>
          </ac:spMkLst>
        </pc:spChg>
        <pc:spChg chg="del">
          <ac:chgData name="Samuel Kim" userId="0b4e8f1a-35cc-4769-966d-024c662a6df8" providerId="ADAL" clId="{16990B6F-5A4E-44E4-ADED-1260B70043D7}" dt="2024-06-11T00:50:09.603" v="5874" actId="478"/>
          <ac:spMkLst>
            <pc:docMk/>
            <pc:sldMk cId="2880522453" sldId="1095"/>
            <ac:spMk id="30" creationId="{340AAAA5-80A4-D461-8CDB-E1CC56C98018}"/>
          </ac:spMkLst>
        </pc:spChg>
        <pc:spChg chg="del">
          <ac:chgData name="Samuel Kim" userId="0b4e8f1a-35cc-4769-966d-024c662a6df8" providerId="ADAL" clId="{16990B6F-5A4E-44E4-ADED-1260B70043D7}" dt="2024-06-11T00:50:09.603" v="5874" actId="478"/>
          <ac:spMkLst>
            <pc:docMk/>
            <pc:sldMk cId="2880522453" sldId="1095"/>
            <ac:spMk id="31" creationId="{C1AFEEED-0D01-5CC6-A949-E56A5253838A}"/>
          </ac:spMkLst>
        </pc:spChg>
        <pc:spChg chg="del">
          <ac:chgData name="Samuel Kim" userId="0b4e8f1a-35cc-4769-966d-024c662a6df8" providerId="ADAL" clId="{16990B6F-5A4E-44E4-ADED-1260B70043D7}" dt="2024-06-11T00:50:09.603" v="5874" actId="478"/>
          <ac:spMkLst>
            <pc:docMk/>
            <pc:sldMk cId="2880522453" sldId="1095"/>
            <ac:spMk id="32" creationId="{EB5C7C4D-5D51-9DE7-B4AC-EA352E26CC8C}"/>
          </ac:spMkLst>
        </pc:spChg>
        <pc:spChg chg="del">
          <ac:chgData name="Samuel Kim" userId="0b4e8f1a-35cc-4769-966d-024c662a6df8" providerId="ADAL" clId="{16990B6F-5A4E-44E4-ADED-1260B70043D7}" dt="2024-06-11T00:50:09.603" v="5874" actId="478"/>
          <ac:spMkLst>
            <pc:docMk/>
            <pc:sldMk cId="2880522453" sldId="1095"/>
            <ac:spMk id="33" creationId="{F8FAA200-8051-0CA1-4002-349B74967943}"/>
          </ac:spMkLst>
        </pc:spChg>
        <pc:spChg chg="del">
          <ac:chgData name="Samuel Kim" userId="0b4e8f1a-35cc-4769-966d-024c662a6df8" providerId="ADAL" clId="{16990B6F-5A4E-44E4-ADED-1260B70043D7}" dt="2024-06-11T00:50:09.603" v="5874" actId="478"/>
          <ac:spMkLst>
            <pc:docMk/>
            <pc:sldMk cId="2880522453" sldId="1095"/>
            <ac:spMk id="34" creationId="{2932711C-F4C6-593C-F5E6-130C63409D19}"/>
          </ac:spMkLst>
        </pc:spChg>
        <pc:spChg chg="del">
          <ac:chgData name="Samuel Kim" userId="0b4e8f1a-35cc-4769-966d-024c662a6df8" providerId="ADAL" clId="{16990B6F-5A4E-44E4-ADED-1260B70043D7}" dt="2024-06-11T00:50:09.603" v="5874" actId="478"/>
          <ac:spMkLst>
            <pc:docMk/>
            <pc:sldMk cId="2880522453" sldId="1095"/>
            <ac:spMk id="35" creationId="{54BC3DCA-6374-A10E-9127-F6D2C2EAE1C3}"/>
          </ac:spMkLst>
        </pc:spChg>
        <pc:spChg chg="del">
          <ac:chgData name="Samuel Kim" userId="0b4e8f1a-35cc-4769-966d-024c662a6df8" providerId="ADAL" clId="{16990B6F-5A4E-44E4-ADED-1260B70043D7}" dt="2024-06-11T00:50:09.603" v="5874" actId="478"/>
          <ac:spMkLst>
            <pc:docMk/>
            <pc:sldMk cId="2880522453" sldId="1095"/>
            <ac:spMk id="36" creationId="{B245C1EA-085A-14C8-C9CB-B57B8907B944}"/>
          </ac:spMkLst>
        </pc:spChg>
        <pc:spChg chg="del">
          <ac:chgData name="Samuel Kim" userId="0b4e8f1a-35cc-4769-966d-024c662a6df8" providerId="ADAL" clId="{16990B6F-5A4E-44E4-ADED-1260B70043D7}" dt="2024-06-11T00:50:09.603" v="5874" actId="478"/>
          <ac:spMkLst>
            <pc:docMk/>
            <pc:sldMk cId="2880522453" sldId="1095"/>
            <ac:spMk id="37" creationId="{12B7455D-8334-CF22-F2F1-4D8DB74D5FDD}"/>
          </ac:spMkLst>
        </pc:spChg>
        <pc:spChg chg="del">
          <ac:chgData name="Samuel Kim" userId="0b4e8f1a-35cc-4769-966d-024c662a6df8" providerId="ADAL" clId="{16990B6F-5A4E-44E4-ADED-1260B70043D7}" dt="2024-06-11T00:50:09.603" v="5874" actId="478"/>
          <ac:spMkLst>
            <pc:docMk/>
            <pc:sldMk cId="2880522453" sldId="1095"/>
            <ac:spMk id="38" creationId="{CC2BAADC-ED82-9E4E-975E-27CE139CCA07}"/>
          </ac:spMkLst>
        </pc:spChg>
        <pc:spChg chg="del">
          <ac:chgData name="Samuel Kim" userId="0b4e8f1a-35cc-4769-966d-024c662a6df8" providerId="ADAL" clId="{16990B6F-5A4E-44E4-ADED-1260B70043D7}" dt="2024-06-11T00:50:09.603" v="5874" actId="478"/>
          <ac:spMkLst>
            <pc:docMk/>
            <pc:sldMk cId="2880522453" sldId="1095"/>
            <ac:spMk id="39" creationId="{5F3CF28C-AA3B-04EF-0968-E4B01DB9FA73}"/>
          </ac:spMkLst>
        </pc:spChg>
        <pc:spChg chg="del">
          <ac:chgData name="Samuel Kim" userId="0b4e8f1a-35cc-4769-966d-024c662a6df8" providerId="ADAL" clId="{16990B6F-5A4E-44E4-ADED-1260B70043D7}" dt="2024-06-11T00:50:09.603" v="5874" actId="478"/>
          <ac:spMkLst>
            <pc:docMk/>
            <pc:sldMk cId="2880522453" sldId="1095"/>
            <ac:spMk id="40" creationId="{B574802E-54BA-0322-B105-2C656B012849}"/>
          </ac:spMkLst>
        </pc:spChg>
        <pc:spChg chg="del">
          <ac:chgData name="Samuel Kim" userId="0b4e8f1a-35cc-4769-966d-024c662a6df8" providerId="ADAL" clId="{16990B6F-5A4E-44E4-ADED-1260B70043D7}" dt="2024-06-11T00:50:09.603" v="5874" actId="478"/>
          <ac:spMkLst>
            <pc:docMk/>
            <pc:sldMk cId="2880522453" sldId="1095"/>
            <ac:spMk id="41" creationId="{E8E44A01-8820-2D8D-F5D1-19A365FE5691}"/>
          </ac:spMkLst>
        </pc:spChg>
        <pc:spChg chg="del">
          <ac:chgData name="Samuel Kim" userId="0b4e8f1a-35cc-4769-966d-024c662a6df8" providerId="ADAL" clId="{16990B6F-5A4E-44E4-ADED-1260B70043D7}" dt="2024-06-11T00:50:09.603" v="5874" actId="478"/>
          <ac:spMkLst>
            <pc:docMk/>
            <pc:sldMk cId="2880522453" sldId="1095"/>
            <ac:spMk id="42" creationId="{B7F05697-EB66-CB33-13F4-25A0C4062BA1}"/>
          </ac:spMkLst>
        </pc:spChg>
        <pc:spChg chg="del">
          <ac:chgData name="Samuel Kim" userId="0b4e8f1a-35cc-4769-966d-024c662a6df8" providerId="ADAL" clId="{16990B6F-5A4E-44E4-ADED-1260B70043D7}" dt="2024-06-11T00:50:09.603" v="5874" actId="478"/>
          <ac:spMkLst>
            <pc:docMk/>
            <pc:sldMk cId="2880522453" sldId="1095"/>
            <ac:spMk id="43" creationId="{735CF196-E58A-C7D6-252B-077C97EC5901}"/>
          </ac:spMkLst>
        </pc:spChg>
        <pc:spChg chg="del">
          <ac:chgData name="Samuel Kim" userId="0b4e8f1a-35cc-4769-966d-024c662a6df8" providerId="ADAL" clId="{16990B6F-5A4E-44E4-ADED-1260B70043D7}" dt="2024-06-11T00:50:09.603" v="5874" actId="478"/>
          <ac:spMkLst>
            <pc:docMk/>
            <pc:sldMk cId="2880522453" sldId="1095"/>
            <ac:spMk id="44" creationId="{CC0D6094-FA70-E6A6-29B0-32B98406733F}"/>
          </ac:spMkLst>
        </pc:spChg>
        <pc:spChg chg="del">
          <ac:chgData name="Samuel Kim" userId="0b4e8f1a-35cc-4769-966d-024c662a6df8" providerId="ADAL" clId="{16990B6F-5A4E-44E4-ADED-1260B70043D7}" dt="2024-06-11T00:50:09.603" v="5874" actId="478"/>
          <ac:spMkLst>
            <pc:docMk/>
            <pc:sldMk cId="2880522453" sldId="1095"/>
            <ac:spMk id="45" creationId="{0055A03B-35B7-16CB-4EB5-A55C7CC65733}"/>
          </ac:spMkLst>
        </pc:spChg>
        <pc:spChg chg="del">
          <ac:chgData name="Samuel Kim" userId="0b4e8f1a-35cc-4769-966d-024c662a6df8" providerId="ADAL" clId="{16990B6F-5A4E-44E4-ADED-1260B70043D7}" dt="2024-06-11T00:50:09.603" v="5874" actId="478"/>
          <ac:spMkLst>
            <pc:docMk/>
            <pc:sldMk cId="2880522453" sldId="1095"/>
            <ac:spMk id="46" creationId="{B33D6A3A-FC43-60D8-E039-2B6212A7D99C}"/>
          </ac:spMkLst>
        </pc:spChg>
        <pc:spChg chg="del">
          <ac:chgData name="Samuel Kim" userId="0b4e8f1a-35cc-4769-966d-024c662a6df8" providerId="ADAL" clId="{16990B6F-5A4E-44E4-ADED-1260B70043D7}" dt="2024-06-11T00:50:09.603" v="5874" actId="478"/>
          <ac:spMkLst>
            <pc:docMk/>
            <pc:sldMk cId="2880522453" sldId="1095"/>
            <ac:spMk id="47" creationId="{913EC0E2-94AD-03DF-07BA-9A9FA8D573A7}"/>
          </ac:spMkLst>
        </pc:spChg>
        <pc:spChg chg="del">
          <ac:chgData name="Samuel Kim" userId="0b4e8f1a-35cc-4769-966d-024c662a6df8" providerId="ADAL" clId="{16990B6F-5A4E-44E4-ADED-1260B70043D7}" dt="2024-06-11T00:50:09.603" v="5874" actId="478"/>
          <ac:spMkLst>
            <pc:docMk/>
            <pc:sldMk cId="2880522453" sldId="1095"/>
            <ac:spMk id="48" creationId="{7D400070-2E34-4A4D-2C8F-0E148209E1C1}"/>
          </ac:spMkLst>
        </pc:spChg>
        <pc:spChg chg="del">
          <ac:chgData name="Samuel Kim" userId="0b4e8f1a-35cc-4769-966d-024c662a6df8" providerId="ADAL" clId="{16990B6F-5A4E-44E4-ADED-1260B70043D7}" dt="2024-06-11T00:50:09.603" v="5874" actId="478"/>
          <ac:spMkLst>
            <pc:docMk/>
            <pc:sldMk cId="2880522453" sldId="1095"/>
            <ac:spMk id="49" creationId="{FBC4A483-CE78-8482-A698-58D98B1958EF}"/>
          </ac:spMkLst>
        </pc:spChg>
      </pc:sldChg>
      <pc:sldChg chg="delSp modSp mod modCm modNotesTx">
        <pc:chgData name="Samuel Kim" userId="0b4e8f1a-35cc-4769-966d-024c662a6df8" providerId="ADAL" clId="{16990B6F-5A4E-44E4-ADED-1260B70043D7}" dt="2024-06-17T14:04:20.875" v="7031" actId="20577"/>
        <pc:sldMkLst>
          <pc:docMk/>
          <pc:sldMk cId="2101281370" sldId="1097"/>
        </pc:sldMkLst>
        <pc:spChg chg="mod">
          <ac:chgData name="Samuel Kim" userId="0b4e8f1a-35cc-4769-966d-024c662a6df8" providerId="ADAL" clId="{16990B6F-5A4E-44E4-ADED-1260B70043D7}" dt="2024-06-17T14:04:12.496" v="7019" actId="20577"/>
          <ac:spMkLst>
            <pc:docMk/>
            <pc:sldMk cId="2101281370" sldId="1097"/>
            <ac:spMk id="5" creationId="{CFFBAA12-8E25-4CC0-F708-DE98D8202910}"/>
          </ac:spMkLst>
        </pc:spChg>
        <pc:spChg chg="del">
          <ac:chgData name="Samuel Kim" userId="0b4e8f1a-35cc-4769-966d-024c662a6df8" providerId="ADAL" clId="{16990B6F-5A4E-44E4-ADED-1260B70043D7}" dt="2024-06-11T00:50:13.247" v="5875" actId="478"/>
          <ac:spMkLst>
            <pc:docMk/>
            <pc:sldMk cId="2101281370" sldId="1097"/>
            <ac:spMk id="7" creationId="{1BC3B1E6-46F0-6DFC-6686-4AED29E4F590}"/>
          </ac:spMkLst>
        </pc:spChg>
        <pc:spChg chg="del">
          <ac:chgData name="Samuel Kim" userId="0b4e8f1a-35cc-4769-966d-024c662a6df8" providerId="ADAL" clId="{16990B6F-5A4E-44E4-ADED-1260B70043D7}" dt="2024-06-11T00:50:13.247" v="5875" actId="478"/>
          <ac:spMkLst>
            <pc:docMk/>
            <pc:sldMk cId="2101281370" sldId="1097"/>
            <ac:spMk id="8" creationId="{52883167-3BB1-02FB-B48F-8E08F5845962}"/>
          </ac:spMkLst>
        </pc:spChg>
        <pc:spChg chg="del">
          <ac:chgData name="Samuel Kim" userId="0b4e8f1a-35cc-4769-966d-024c662a6df8" providerId="ADAL" clId="{16990B6F-5A4E-44E4-ADED-1260B70043D7}" dt="2024-06-11T00:50:13.247" v="5875" actId="478"/>
          <ac:spMkLst>
            <pc:docMk/>
            <pc:sldMk cId="2101281370" sldId="1097"/>
            <ac:spMk id="9" creationId="{EFBBA0A4-503F-C684-D3E3-B321E6507F21}"/>
          </ac:spMkLst>
        </pc:spChg>
        <pc:spChg chg="del">
          <ac:chgData name="Samuel Kim" userId="0b4e8f1a-35cc-4769-966d-024c662a6df8" providerId="ADAL" clId="{16990B6F-5A4E-44E4-ADED-1260B70043D7}" dt="2024-06-11T00:50:13.247" v="5875" actId="478"/>
          <ac:spMkLst>
            <pc:docMk/>
            <pc:sldMk cId="2101281370" sldId="1097"/>
            <ac:spMk id="10" creationId="{5252DA46-0812-A491-DF06-DC9153D94F78}"/>
          </ac:spMkLst>
        </pc:spChg>
        <pc:spChg chg="del">
          <ac:chgData name="Samuel Kim" userId="0b4e8f1a-35cc-4769-966d-024c662a6df8" providerId="ADAL" clId="{16990B6F-5A4E-44E4-ADED-1260B70043D7}" dt="2024-06-11T00:50:13.247" v="5875" actId="478"/>
          <ac:spMkLst>
            <pc:docMk/>
            <pc:sldMk cId="2101281370" sldId="1097"/>
            <ac:spMk id="11" creationId="{F7424BB6-7201-6B27-07C3-B30DB48F9B37}"/>
          </ac:spMkLst>
        </pc:spChg>
        <pc:spChg chg="del">
          <ac:chgData name="Samuel Kim" userId="0b4e8f1a-35cc-4769-966d-024c662a6df8" providerId="ADAL" clId="{16990B6F-5A4E-44E4-ADED-1260B70043D7}" dt="2024-06-11T00:50:13.247" v="5875" actId="478"/>
          <ac:spMkLst>
            <pc:docMk/>
            <pc:sldMk cId="2101281370" sldId="1097"/>
            <ac:spMk id="12" creationId="{F01492EA-852F-F702-2EB3-3DA7A02B42A6}"/>
          </ac:spMkLst>
        </pc:spChg>
        <pc:spChg chg="del">
          <ac:chgData name="Samuel Kim" userId="0b4e8f1a-35cc-4769-966d-024c662a6df8" providerId="ADAL" clId="{16990B6F-5A4E-44E4-ADED-1260B70043D7}" dt="2024-06-11T00:50:13.247" v="5875" actId="478"/>
          <ac:spMkLst>
            <pc:docMk/>
            <pc:sldMk cId="2101281370" sldId="1097"/>
            <ac:spMk id="13" creationId="{A7AD8651-FA0B-6DA7-9A22-D2AF6DEFEC48}"/>
          </ac:spMkLst>
        </pc:spChg>
        <pc:spChg chg="del">
          <ac:chgData name="Samuel Kim" userId="0b4e8f1a-35cc-4769-966d-024c662a6df8" providerId="ADAL" clId="{16990B6F-5A4E-44E4-ADED-1260B70043D7}" dt="2024-06-11T00:50:13.247" v="5875" actId="478"/>
          <ac:spMkLst>
            <pc:docMk/>
            <pc:sldMk cId="2101281370" sldId="1097"/>
            <ac:spMk id="14" creationId="{499986BA-3083-8FD5-45A2-8FAB02AAEF12}"/>
          </ac:spMkLst>
        </pc:spChg>
        <pc:spChg chg="del">
          <ac:chgData name="Samuel Kim" userId="0b4e8f1a-35cc-4769-966d-024c662a6df8" providerId="ADAL" clId="{16990B6F-5A4E-44E4-ADED-1260B70043D7}" dt="2024-06-11T00:50:13.247" v="5875" actId="478"/>
          <ac:spMkLst>
            <pc:docMk/>
            <pc:sldMk cId="2101281370" sldId="1097"/>
            <ac:spMk id="15" creationId="{5C718A92-B876-76A8-B8DD-DC9E7582C7E7}"/>
          </ac:spMkLst>
        </pc:spChg>
        <pc:spChg chg="del">
          <ac:chgData name="Samuel Kim" userId="0b4e8f1a-35cc-4769-966d-024c662a6df8" providerId="ADAL" clId="{16990B6F-5A4E-44E4-ADED-1260B70043D7}" dt="2024-06-11T00:50:13.247" v="5875" actId="478"/>
          <ac:spMkLst>
            <pc:docMk/>
            <pc:sldMk cId="2101281370" sldId="1097"/>
            <ac:spMk id="16" creationId="{836F73EF-209D-055D-5BB6-9E518766925B}"/>
          </ac:spMkLst>
        </pc:spChg>
        <pc:spChg chg="del">
          <ac:chgData name="Samuel Kim" userId="0b4e8f1a-35cc-4769-966d-024c662a6df8" providerId="ADAL" clId="{16990B6F-5A4E-44E4-ADED-1260B70043D7}" dt="2024-06-11T00:50:13.247" v="5875" actId="478"/>
          <ac:spMkLst>
            <pc:docMk/>
            <pc:sldMk cId="2101281370" sldId="1097"/>
            <ac:spMk id="17" creationId="{EBED673F-DE15-445F-DC71-44ED64A36366}"/>
          </ac:spMkLst>
        </pc:spChg>
        <pc:spChg chg="del">
          <ac:chgData name="Samuel Kim" userId="0b4e8f1a-35cc-4769-966d-024c662a6df8" providerId="ADAL" clId="{16990B6F-5A4E-44E4-ADED-1260B70043D7}" dt="2024-06-11T00:50:13.247" v="5875" actId="478"/>
          <ac:spMkLst>
            <pc:docMk/>
            <pc:sldMk cId="2101281370" sldId="1097"/>
            <ac:spMk id="18" creationId="{85DAF994-F513-84FB-C628-0BDD5DF4598A}"/>
          </ac:spMkLst>
        </pc:spChg>
        <pc:spChg chg="del">
          <ac:chgData name="Samuel Kim" userId="0b4e8f1a-35cc-4769-966d-024c662a6df8" providerId="ADAL" clId="{16990B6F-5A4E-44E4-ADED-1260B70043D7}" dt="2024-06-11T00:50:13.247" v="5875" actId="478"/>
          <ac:spMkLst>
            <pc:docMk/>
            <pc:sldMk cId="2101281370" sldId="1097"/>
            <ac:spMk id="19" creationId="{05CE6A2E-46D5-8BED-3A45-00FE7D4AB180}"/>
          </ac:spMkLst>
        </pc:spChg>
        <pc:spChg chg="del">
          <ac:chgData name="Samuel Kim" userId="0b4e8f1a-35cc-4769-966d-024c662a6df8" providerId="ADAL" clId="{16990B6F-5A4E-44E4-ADED-1260B70043D7}" dt="2024-06-11T00:50:13.247" v="5875" actId="478"/>
          <ac:spMkLst>
            <pc:docMk/>
            <pc:sldMk cId="2101281370" sldId="1097"/>
            <ac:spMk id="20" creationId="{948DB9E9-2B6A-2406-3CF9-1559A2F02A7A}"/>
          </ac:spMkLst>
        </pc:spChg>
        <pc:spChg chg="del">
          <ac:chgData name="Samuel Kim" userId="0b4e8f1a-35cc-4769-966d-024c662a6df8" providerId="ADAL" clId="{16990B6F-5A4E-44E4-ADED-1260B70043D7}" dt="2024-06-11T00:50:13.247" v="5875" actId="478"/>
          <ac:spMkLst>
            <pc:docMk/>
            <pc:sldMk cId="2101281370" sldId="1097"/>
            <ac:spMk id="21" creationId="{84DA0FCE-E2E4-416F-1416-238318FE9B57}"/>
          </ac:spMkLst>
        </pc:spChg>
        <pc:spChg chg="del">
          <ac:chgData name="Samuel Kim" userId="0b4e8f1a-35cc-4769-966d-024c662a6df8" providerId="ADAL" clId="{16990B6F-5A4E-44E4-ADED-1260B70043D7}" dt="2024-06-11T00:50:13.247" v="5875" actId="478"/>
          <ac:spMkLst>
            <pc:docMk/>
            <pc:sldMk cId="2101281370" sldId="1097"/>
            <ac:spMk id="22" creationId="{C2109E80-0C06-58E2-76CB-31C1347B879D}"/>
          </ac:spMkLst>
        </pc:spChg>
        <pc:spChg chg="del">
          <ac:chgData name="Samuel Kim" userId="0b4e8f1a-35cc-4769-966d-024c662a6df8" providerId="ADAL" clId="{16990B6F-5A4E-44E4-ADED-1260B70043D7}" dt="2024-06-11T00:50:13.247" v="5875" actId="478"/>
          <ac:spMkLst>
            <pc:docMk/>
            <pc:sldMk cId="2101281370" sldId="1097"/>
            <ac:spMk id="23" creationId="{F49A3BF3-BC2F-B7F4-A102-A7D2515AB1FA}"/>
          </ac:spMkLst>
        </pc:spChg>
        <pc:spChg chg="del">
          <ac:chgData name="Samuel Kim" userId="0b4e8f1a-35cc-4769-966d-024c662a6df8" providerId="ADAL" clId="{16990B6F-5A4E-44E4-ADED-1260B70043D7}" dt="2024-06-11T00:50:13.247" v="5875" actId="478"/>
          <ac:spMkLst>
            <pc:docMk/>
            <pc:sldMk cId="2101281370" sldId="1097"/>
            <ac:spMk id="24" creationId="{89913362-3A0E-13F4-ED3C-E908CC4CFCBA}"/>
          </ac:spMkLst>
        </pc:spChg>
        <pc:spChg chg="del">
          <ac:chgData name="Samuel Kim" userId="0b4e8f1a-35cc-4769-966d-024c662a6df8" providerId="ADAL" clId="{16990B6F-5A4E-44E4-ADED-1260B70043D7}" dt="2024-06-11T00:50:13.247" v="5875" actId="478"/>
          <ac:spMkLst>
            <pc:docMk/>
            <pc:sldMk cId="2101281370" sldId="1097"/>
            <ac:spMk id="25" creationId="{8EC31CC3-D6A8-9685-C21D-F0E921552782}"/>
          </ac:spMkLst>
        </pc:spChg>
        <pc:spChg chg="del">
          <ac:chgData name="Samuel Kim" userId="0b4e8f1a-35cc-4769-966d-024c662a6df8" providerId="ADAL" clId="{16990B6F-5A4E-44E4-ADED-1260B70043D7}" dt="2024-06-11T00:50:13.247" v="5875" actId="478"/>
          <ac:spMkLst>
            <pc:docMk/>
            <pc:sldMk cId="2101281370" sldId="1097"/>
            <ac:spMk id="26" creationId="{6436C8D8-BCE0-60E0-20B2-08B11C698A74}"/>
          </ac:spMkLst>
        </pc:spChg>
      </pc:sldChg>
      <pc:sldChg chg="delSp modSp mod modNotesTx">
        <pc:chgData name="Samuel Kim" userId="0b4e8f1a-35cc-4769-966d-024c662a6df8" providerId="ADAL" clId="{16990B6F-5A4E-44E4-ADED-1260B70043D7}" dt="2024-07-11T00:35:55.812" v="8541" actId="1038"/>
        <pc:sldMkLst>
          <pc:docMk/>
          <pc:sldMk cId="720963220" sldId="1110"/>
        </pc:sldMkLst>
        <pc:spChg chg="mod">
          <ac:chgData name="Samuel Kim" userId="0b4e8f1a-35cc-4769-966d-024c662a6df8" providerId="ADAL" clId="{16990B6F-5A4E-44E4-ADED-1260B70043D7}" dt="2024-07-11T00:35:55.812" v="8541" actId="1038"/>
          <ac:spMkLst>
            <pc:docMk/>
            <pc:sldMk cId="720963220" sldId="1110"/>
            <ac:spMk id="3" creationId="{04CF33D8-F471-9053-E10C-0F8139A0062E}"/>
          </ac:spMkLst>
        </pc:spChg>
        <pc:spChg chg="del">
          <ac:chgData name="Samuel Kim" userId="0b4e8f1a-35cc-4769-966d-024c662a6df8" providerId="ADAL" clId="{16990B6F-5A4E-44E4-ADED-1260B70043D7}" dt="2024-06-11T00:51:29.676" v="5894" actId="478"/>
          <ac:spMkLst>
            <pc:docMk/>
            <pc:sldMk cId="720963220" sldId="1110"/>
            <ac:spMk id="30" creationId="{1D4F79A9-BF2B-8CE0-6B14-51F271555504}"/>
          </ac:spMkLst>
        </pc:spChg>
        <pc:spChg chg="del">
          <ac:chgData name="Samuel Kim" userId="0b4e8f1a-35cc-4769-966d-024c662a6df8" providerId="ADAL" clId="{16990B6F-5A4E-44E4-ADED-1260B70043D7}" dt="2024-06-11T00:51:29.676" v="5894" actId="478"/>
          <ac:spMkLst>
            <pc:docMk/>
            <pc:sldMk cId="720963220" sldId="1110"/>
            <ac:spMk id="32" creationId="{69315055-F00D-E9ED-01CA-98E9D6EAE8C5}"/>
          </ac:spMkLst>
        </pc:spChg>
        <pc:spChg chg="del">
          <ac:chgData name="Samuel Kim" userId="0b4e8f1a-35cc-4769-966d-024c662a6df8" providerId="ADAL" clId="{16990B6F-5A4E-44E4-ADED-1260B70043D7}" dt="2024-06-11T00:51:29.676" v="5894" actId="478"/>
          <ac:spMkLst>
            <pc:docMk/>
            <pc:sldMk cId="720963220" sldId="1110"/>
            <ac:spMk id="33" creationId="{83037CD2-C35E-29EA-FBFE-63A69DC16A47}"/>
          </ac:spMkLst>
        </pc:spChg>
        <pc:spChg chg="del">
          <ac:chgData name="Samuel Kim" userId="0b4e8f1a-35cc-4769-966d-024c662a6df8" providerId="ADAL" clId="{16990B6F-5A4E-44E4-ADED-1260B70043D7}" dt="2024-06-11T00:51:29.676" v="5894" actId="478"/>
          <ac:spMkLst>
            <pc:docMk/>
            <pc:sldMk cId="720963220" sldId="1110"/>
            <ac:spMk id="34" creationId="{37653E12-28FB-2449-C15B-12C569FC6AA1}"/>
          </ac:spMkLst>
        </pc:spChg>
        <pc:spChg chg="del">
          <ac:chgData name="Samuel Kim" userId="0b4e8f1a-35cc-4769-966d-024c662a6df8" providerId="ADAL" clId="{16990B6F-5A4E-44E4-ADED-1260B70043D7}" dt="2024-06-11T00:51:29.676" v="5894" actId="478"/>
          <ac:spMkLst>
            <pc:docMk/>
            <pc:sldMk cId="720963220" sldId="1110"/>
            <ac:spMk id="35" creationId="{ED6E16AF-34AB-F7BC-F806-63C665E87078}"/>
          </ac:spMkLst>
        </pc:spChg>
        <pc:spChg chg="del">
          <ac:chgData name="Samuel Kim" userId="0b4e8f1a-35cc-4769-966d-024c662a6df8" providerId="ADAL" clId="{16990B6F-5A4E-44E4-ADED-1260B70043D7}" dt="2024-06-11T00:51:29.676" v="5894" actId="478"/>
          <ac:spMkLst>
            <pc:docMk/>
            <pc:sldMk cId="720963220" sldId="1110"/>
            <ac:spMk id="36" creationId="{B76A8DAA-7300-098F-B1F3-B626B2195E5D}"/>
          </ac:spMkLst>
        </pc:spChg>
        <pc:spChg chg="del">
          <ac:chgData name="Samuel Kim" userId="0b4e8f1a-35cc-4769-966d-024c662a6df8" providerId="ADAL" clId="{16990B6F-5A4E-44E4-ADED-1260B70043D7}" dt="2024-06-11T00:51:29.676" v="5894" actId="478"/>
          <ac:spMkLst>
            <pc:docMk/>
            <pc:sldMk cId="720963220" sldId="1110"/>
            <ac:spMk id="37" creationId="{6910BA20-2E45-BB03-5261-8A791BA698D5}"/>
          </ac:spMkLst>
        </pc:spChg>
        <pc:spChg chg="del">
          <ac:chgData name="Samuel Kim" userId="0b4e8f1a-35cc-4769-966d-024c662a6df8" providerId="ADAL" clId="{16990B6F-5A4E-44E4-ADED-1260B70043D7}" dt="2024-06-11T00:51:29.676" v="5894" actId="478"/>
          <ac:spMkLst>
            <pc:docMk/>
            <pc:sldMk cId="720963220" sldId="1110"/>
            <ac:spMk id="38" creationId="{ADC1CC73-2E60-9FC3-76A1-A5A536716720}"/>
          </ac:spMkLst>
        </pc:spChg>
        <pc:spChg chg="del">
          <ac:chgData name="Samuel Kim" userId="0b4e8f1a-35cc-4769-966d-024c662a6df8" providerId="ADAL" clId="{16990B6F-5A4E-44E4-ADED-1260B70043D7}" dt="2024-06-11T00:51:29.676" v="5894" actId="478"/>
          <ac:spMkLst>
            <pc:docMk/>
            <pc:sldMk cId="720963220" sldId="1110"/>
            <ac:spMk id="39" creationId="{EEFD9377-8744-8C65-C405-E7F4FB7464D4}"/>
          </ac:spMkLst>
        </pc:spChg>
        <pc:spChg chg="del">
          <ac:chgData name="Samuel Kim" userId="0b4e8f1a-35cc-4769-966d-024c662a6df8" providerId="ADAL" clId="{16990B6F-5A4E-44E4-ADED-1260B70043D7}" dt="2024-06-11T00:51:29.676" v="5894" actId="478"/>
          <ac:spMkLst>
            <pc:docMk/>
            <pc:sldMk cId="720963220" sldId="1110"/>
            <ac:spMk id="40" creationId="{63460ADF-8BB1-45C2-6F89-660D0433396E}"/>
          </ac:spMkLst>
        </pc:spChg>
        <pc:spChg chg="del">
          <ac:chgData name="Samuel Kim" userId="0b4e8f1a-35cc-4769-966d-024c662a6df8" providerId="ADAL" clId="{16990B6F-5A4E-44E4-ADED-1260B70043D7}" dt="2024-06-11T00:51:29.676" v="5894" actId="478"/>
          <ac:spMkLst>
            <pc:docMk/>
            <pc:sldMk cId="720963220" sldId="1110"/>
            <ac:spMk id="41" creationId="{5F151C5A-9F63-9D78-F66E-9C17D8BB7145}"/>
          </ac:spMkLst>
        </pc:spChg>
        <pc:spChg chg="del">
          <ac:chgData name="Samuel Kim" userId="0b4e8f1a-35cc-4769-966d-024c662a6df8" providerId="ADAL" clId="{16990B6F-5A4E-44E4-ADED-1260B70043D7}" dt="2024-06-11T00:51:29.676" v="5894" actId="478"/>
          <ac:spMkLst>
            <pc:docMk/>
            <pc:sldMk cId="720963220" sldId="1110"/>
            <ac:spMk id="42" creationId="{C36ED76E-C1A7-66E0-EBAB-9A9D0970E9E2}"/>
          </ac:spMkLst>
        </pc:spChg>
        <pc:spChg chg="del">
          <ac:chgData name="Samuel Kim" userId="0b4e8f1a-35cc-4769-966d-024c662a6df8" providerId="ADAL" clId="{16990B6F-5A4E-44E4-ADED-1260B70043D7}" dt="2024-06-11T00:51:29.676" v="5894" actId="478"/>
          <ac:spMkLst>
            <pc:docMk/>
            <pc:sldMk cId="720963220" sldId="1110"/>
            <ac:spMk id="43" creationId="{49DF35C1-EB4F-09B7-7CE7-2179F0B96D91}"/>
          </ac:spMkLst>
        </pc:spChg>
        <pc:spChg chg="del">
          <ac:chgData name="Samuel Kim" userId="0b4e8f1a-35cc-4769-966d-024c662a6df8" providerId="ADAL" clId="{16990B6F-5A4E-44E4-ADED-1260B70043D7}" dt="2024-06-11T00:51:29.676" v="5894" actId="478"/>
          <ac:spMkLst>
            <pc:docMk/>
            <pc:sldMk cId="720963220" sldId="1110"/>
            <ac:spMk id="44" creationId="{B24B32F3-0261-7E9C-45B3-C894D9CEB2D2}"/>
          </ac:spMkLst>
        </pc:spChg>
        <pc:spChg chg="del">
          <ac:chgData name="Samuel Kim" userId="0b4e8f1a-35cc-4769-966d-024c662a6df8" providerId="ADAL" clId="{16990B6F-5A4E-44E4-ADED-1260B70043D7}" dt="2024-06-11T00:51:29.676" v="5894" actId="478"/>
          <ac:spMkLst>
            <pc:docMk/>
            <pc:sldMk cId="720963220" sldId="1110"/>
            <ac:spMk id="45" creationId="{D4CED944-1209-AB53-9383-BA04067989A4}"/>
          </ac:spMkLst>
        </pc:spChg>
        <pc:spChg chg="del">
          <ac:chgData name="Samuel Kim" userId="0b4e8f1a-35cc-4769-966d-024c662a6df8" providerId="ADAL" clId="{16990B6F-5A4E-44E4-ADED-1260B70043D7}" dt="2024-06-11T00:51:29.676" v="5894" actId="478"/>
          <ac:spMkLst>
            <pc:docMk/>
            <pc:sldMk cId="720963220" sldId="1110"/>
            <ac:spMk id="46" creationId="{B79AD3D1-0C3A-9879-EAA1-FDEF754BA79F}"/>
          </ac:spMkLst>
        </pc:spChg>
        <pc:spChg chg="del">
          <ac:chgData name="Samuel Kim" userId="0b4e8f1a-35cc-4769-966d-024c662a6df8" providerId="ADAL" clId="{16990B6F-5A4E-44E4-ADED-1260B70043D7}" dt="2024-06-11T00:51:29.676" v="5894" actId="478"/>
          <ac:spMkLst>
            <pc:docMk/>
            <pc:sldMk cId="720963220" sldId="1110"/>
            <ac:spMk id="47" creationId="{D88CB97C-5359-6CCF-EEA6-415B9D446E76}"/>
          </ac:spMkLst>
        </pc:spChg>
        <pc:spChg chg="del">
          <ac:chgData name="Samuel Kim" userId="0b4e8f1a-35cc-4769-966d-024c662a6df8" providerId="ADAL" clId="{16990B6F-5A4E-44E4-ADED-1260B70043D7}" dt="2024-06-11T00:51:29.676" v="5894" actId="478"/>
          <ac:spMkLst>
            <pc:docMk/>
            <pc:sldMk cId="720963220" sldId="1110"/>
            <ac:spMk id="48" creationId="{A7452A4E-AB57-5467-9288-6921EA291F99}"/>
          </ac:spMkLst>
        </pc:spChg>
        <pc:spChg chg="del">
          <ac:chgData name="Samuel Kim" userId="0b4e8f1a-35cc-4769-966d-024c662a6df8" providerId="ADAL" clId="{16990B6F-5A4E-44E4-ADED-1260B70043D7}" dt="2024-06-11T00:51:29.676" v="5894" actId="478"/>
          <ac:spMkLst>
            <pc:docMk/>
            <pc:sldMk cId="720963220" sldId="1110"/>
            <ac:spMk id="49" creationId="{41C74B1E-E930-8EDA-4558-280D90C9AA19}"/>
          </ac:spMkLst>
        </pc:spChg>
        <pc:spChg chg="del">
          <ac:chgData name="Samuel Kim" userId="0b4e8f1a-35cc-4769-966d-024c662a6df8" providerId="ADAL" clId="{16990B6F-5A4E-44E4-ADED-1260B70043D7}" dt="2024-06-11T00:51:29.676" v="5894" actId="478"/>
          <ac:spMkLst>
            <pc:docMk/>
            <pc:sldMk cId="720963220" sldId="1110"/>
            <ac:spMk id="50" creationId="{BC7A64CC-5EE4-2262-DE72-4D61C11AED06}"/>
          </ac:spMkLst>
        </pc:spChg>
      </pc:sldChg>
      <pc:sldChg chg="delSp modSp mod">
        <pc:chgData name="Samuel Kim" userId="0b4e8f1a-35cc-4769-966d-024c662a6df8" providerId="ADAL" clId="{16990B6F-5A4E-44E4-ADED-1260B70043D7}" dt="2024-06-11T00:51:34.962" v="5895" actId="478"/>
        <pc:sldMkLst>
          <pc:docMk/>
          <pc:sldMk cId="3917923781" sldId="1111"/>
        </pc:sldMkLst>
        <pc:spChg chg="mod">
          <ac:chgData name="Samuel Kim" userId="0b4e8f1a-35cc-4769-966d-024c662a6df8" providerId="ADAL" clId="{16990B6F-5A4E-44E4-ADED-1260B70043D7}" dt="2024-06-05T17:14:18.466" v="4984" actId="6549"/>
          <ac:spMkLst>
            <pc:docMk/>
            <pc:sldMk cId="3917923781" sldId="1111"/>
            <ac:spMk id="3" creationId="{A954846E-B934-5716-4FDF-3C72A6F7F18E}"/>
          </ac:spMkLst>
        </pc:spChg>
        <pc:spChg chg="del">
          <ac:chgData name="Samuel Kim" userId="0b4e8f1a-35cc-4769-966d-024c662a6df8" providerId="ADAL" clId="{16990B6F-5A4E-44E4-ADED-1260B70043D7}" dt="2024-06-11T00:51:34.962" v="5895" actId="478"/>
          <ac:spMkLst>
            <pc:docMk/>
            <pc:sldMk cId="3917923781" sldId="1111"/>
            <ac:spMk id="4" creationId="{EF2BC933-8F31-E2EB-47B2-F1302BD87E41}"/>
          </ac:spMkLst>
        </pc:spChg>
        <pc:spChg chg="del">
          <ac:chgData name="Samuel Kim" userId="0b4e8f1a-35cc-4769-966d-024c662a6df8" providerId="ADAL" clId="{16990B6F-5A4E-44E4-ADED-1260B70043D7}" dt="2024-06-11T00:51:34.962" v="5895" actId="478"/>
          <ac:spMkLst>
            <pc:docMk/>
            <pc:sldMk cId="3917923781" sldId="1111"/>
            <ac:spMk id="5" creationId="{1ABC0E07-03CD-CA5D-338B-2F7DF0E24E10}"/>
          </ac:spMkLst>
        </pc:spChg>
        <pc:spChg chg="del">
          <ac:chgData name="Samuel Kim" userId="0b4e8f1a-35cc-4769-966d-024c662a6df8" providerId="ADAL" clId="{16990B6F-5A4E-44E4-ADED-1260B70043D7}" dt="2024-06-11T00:51:34.962" v="5895" actId="478"/>
          <ac:spMkLst>
            <pc:docMk/>
            <pc:sldMk cId="3917923781" sldId="1111"/>
            <ac:spMk id="6" creationId="{1CF529EA-8FDC-3394-1EC7-ADD500554D6E}"/>
          </ac:spMkLst>
        </pc:spChg>
        <pc:spChg chg="del">
          <ac:chgData name="Samuel Kim" userId="0b4e8f1a-35cc-4769-966d-024c662a6df8" providerId="ADAL" clId="{16990B6F-5A4E-44E4-ADED-1260B70043D7}" dt="2024-06-11T00:51:34.962" v="5895" actId="478"/>
          <ac:spMkLst>
            <pc:docMk/>
            <pc:sldMk cId="3917923781" sldId="1111"/>
            <ac:spMk id="7" creationId="{C7C8AE34-0177-30B2-EC9F-05AAB79FE83A}"/>
          </ac:spMkLst>
        </pc:spChg>
        <pc:spChg chg="del">
          <ac:chgData name="Samuel Kim" userId="0b4e8f1a-35cc-4769-966d-024c662a6df8" providerId="ADAL" clId="{16990B6F-5A4E-44E4-ADED-1260B70043D7}" dt="2024-06-11T00:51:34.962" v="5895" actId="478"/>
          <ac:spMkLst>
            <pc:docMk/>
            <pc:sldMk cId="3917923781" sldId="1111"/>
            <ac:spMk id="8" creationId="{69F32C17-FE1E-65FC-0E97-9DDFAA8800A4}"/>
          </ac:spMkLst>
        </pc:spChg>
        <pc:spChg chg="del">
          <ac:chgData name="Samuel Kim" userId="0b4e8f1a-35cc-4769-966d-024c662a6df8" providerId="ADAL" clId="{16990B6F-5A4E-44E4-ADED-1260B70043D7}" dt="2024-06-11T00:51:34.962" v="5895" actId="478"/>
          <ac:spMkLst>
            <pc:docMk/>
            <pc:sldMk cId="3917923781" sldId="1111"/>
            <ac:spMk id="9" creationId="{FBB96905-F38D-39D8-EED1-2E66093F2501}"/>
          </ac:spMkLst>
        </pc:spChg>
        <pc:spChg chg="del">
          <ac:chgData name="Samuel Kim" userId="0b4e8f1a-35cc-4769-966d-024c662a6df8" providerId="ADAL" clId="{16990B6F-5A4E-44E4-ADED-1260B70043D7}" dt="2024-06-11T00:51:34.962" v="5895" actId="478"/>
          <ac:spMkLst>
            <pc:docMk/>
            <pc:sldMk cId="3917923781" sldId="1111"/>
            <ac:spMk id="10" creationId="{F9C7A901-C4CA-8C76-4778-AFFBD28F1A44}"/>
          </ac:spMkLst>
        </pc:spChg>
        <pc:spChg chg="del">
          <ac:chgData name="Samuel Kim" userId="0b4e8f1a-35cc-4769-966d-024c662a6df8" providerId="ADAL" clId="{16990B6F-5A4E-44E4-ADED-1260B70043D7}" dt="2024-06-11T00:51:34.962" v="5895" actId="478"/>
          <ac:spMkLst>
            <pc:docMk/>
            <pc:sldMk cId="3917923781" sldId="1111"/>
            <ac:spMk id="11" creationId="{594FFDA4-D892-686F-E984-A03ED5718194}"/>
          </ac:spMkLst>
        </pc:spChg>
        <pc:spChg chg="del">
          <ac:chgData name="Samuel Kim" userId="0b4e8f1a-35cc-4769-966d-024c662a6df8" providerId="ADAL" clId="{16990B6F-5A4E-44E4-ADED-1260B70043D7}" dt="2024-06-11T00:51:34.962" v="5895" actId="478"/>
          <ac:spMkLst>
            <pc:docMk/>
            <pc:sldMk cId="3917923781" sldId="1111"/>
            <ac:spMk id="12" creationId="{A60EECAA-2AFA-CDBE-C46C-E59BBCC5EE2B}"/>
          </ac:spMkLst>
        </pc:spChg>
        <pc:spChg chg="del">
          <ac:chgData name="Samuel Kim" userId="0b4e8f1a-35cc-4769-966d-024c662a6df8" providerId="ADAL" clId="{16990B6F-5A4E-44E4-ADED-1260B70043D7}" dt="2024-06-11T00:51:34.962" v="5895" actId="478"/>
          <ac:spMkLst>
            <pc:docMk/>
            <pc:sldMk cId="3917923781" sldId="1111"/>
            <ac:spMk id="13" creationId="{698B2355-E6EC-FD06-3460-0D057401CC22}"/>
          </ac:spMkLst>
        </pc:spChg>
        <pc:spChg chg="del">
          <ac:chgData name="Samuel Kim" userId="0b4e8f1a-35cc-4769-966d-024c662a6df8" providerId="ADAL" clId="{16990B6F-5A4E-44E4-ADED-1260B70043D7}" dt="2024-06-11T00:51:34.962" v="5895" actId="478"/>
          <ac:spMkLst>
            <pc:docMk/>
            <pc:sldMk cId="3917923781" sldId="1111"/>
            <ac:spMk id="14" creationId="{33F5FD58-5610-3794-4106-AFDE233F48E2}"/>
          </ac:spMkLst>
        </pc:spChg>
        <pc:spChg chg="del">
          <ac:chgData name="Samuel Kim" userId="0b4e8f1a-35cc-4769-966d-024c662a6df8" providerId="ADAL" clId="{16990B6F-5A4E-44E4-ADED-1260B70043D7}" dt="2024-06-11T00:51:34.962" v="5895" actId="478"/>
          <ac:spMkLst>
            <pc:docMk/>
            <pc:sldMk cId="3917923781" sldId="1111"/>
            <ac:spMk id="15" creationId="{891B260E-4D0B-C5D7-76B2-7341F7EE79BE}"/>
          </ac:spMkLst>
        </pc:spChg>
        <pc:spChg chg="del">
          <ac:chgData name="Samuel Kim" userId="0b4e8f1a-35cc-4769-966d-024c662a6df8" providerId="ADAL" clId="{16990B6F-5A4E-44E4-ADED-1260B70043D7}" dt="2024-06-11T00:51:34.962" v="5895" actId="478"/>
          <ac:spMkLst>
            <pc:docMk/>
            <pc:sldMk cId="3917923781" sldId="1111"/>
            <ac:spMk id="16" creationId="{C8D64CA3-1533-F6B9-AD95-8FEB1E140461}"/>
          </ac:spMkLst>
        </pc:spChg>
        <pc:spChg chg="del">
          <ac:chgData name="Samuel Kim" userId="0b4e8f1a-35cc-4769-966d-024c662a6df8" providerId="ADAL" clId="{16990B6F-5A4E-44E4-ADED-1260B70043D7}" dt="2024-06-11T00:51:34.962" v="5895" actId="478"/>
          <ac:spMkLst>
            <pc:docMk/>
            <pc:sldMk cId="3917923781" sldId="1111"/>
            <ac:spMk id="17" creationId="{268ADC9E-FD93-7863-8607-0DC67404BC2A}"/>
          </ac:spMkLst>
        </pc:spChg>
        <pc:spChg chg="del">
          <ac:chgData name="Samuel Kim" userId="0b4e8f1a-35cc-4769-966d-024c662a6df8" providerId="ADAL" clId="{16990B6F-5A4E-44E4-ADED-1260B70043D7}" dt="2024-06-11T00:51:34.962" v="5895" actId="478"/>
          <ac:spMkLst>
            <pc:docMk/>
            <pc:sldMk cId="3917923781" sldId="1111"/>
            <ac:spMk id="18" creationId="{31C02132-92E7-F40C-EB53-A34A5829BAE7}"/>
          </ac:spMkLst>
        </pc:spChg>
        <pc:spChg chg="del">
          <ac:chgData name="Samuel Kim" userId="0b4e8f1a-35cc-4769-966d-024c662a6df8" providerId="ADAL" clId="{16990B6F-5A4E-44E4-ADED-1260B70043D7}" dt="2024-06-11T00:51:34.962" v="5895" actId="478"/>
          <ac:spMkLst>
            <pc:docMk/>
            <pc:sldMk cId="3917923781" sldId="1111"/>
            <ac:spMk id="19" creationId="{212D6FAA-C270-9299-35B6-FA4592143CE4}"/>
          </ac:spMkLst>
        </pc:spChg>
        <pc:spChg chg="del">
          <ac:chgData name="Samuel Kim" userId="0b4e8f1a-35cc-4769-966d-024c662a6df8" providerId="ADAL" clId="{16990B6F-5A4E-44E4-ADED-1260B70043D7}" dt="2024-06-11T00:51:34.962" v="5895" actId="478"/>
          <ac:spMkLst>
            <pc:docMk/>
            <pc:sldMk cId="3917923781" sldId="1111"/>
            <ac:spMk id="20" creationId="{92DE81C1-0983-0212-CAFE-5876B0F12839}"/>
          </ac:spMkLst>
        </pc:spChg>
        <pc:spChg chg="del">
          <ac:chgData name="Samuel Kim" userId="0b4e8f1a-35cc-4769-966d-024c662a6df8" providerId="ADAL" clId="{16990B6F-5A4E-44E4-ADED-1260B70043D7}" dt="2024-06-11T00:51:34.962" v="5895" actId="478"/>
          <ac:spMkLst>
            <pc:docMk/>
            <pc:sldMk cId="3917923781" sldId="1111"/>
            <ac:spMk id="21" creationId="{7E7035E6-4132-659C-9964-5B44F5BA6D99}"/>
          </ac:spMkLst>
        </pc:spChg>
        <pc:spChg chg="del">
          <ac:chgData name="Samuel Kim" userId="0b4e8f1a-35cc-4769-966d-024c662a6df8" providerId="ADAL" clId="{16990B6F-5A4E-44E4-ADED-1260B70043D7}" dt="2024-06-11T00:51:34.962" v="5895" actId="478"/>
          <ac:spMkLst>
            <pc:docMk/>
            <pc:sldMk cId="3917923781" sldId="1111"/>
            <ac:spMk id="22" creationId="{CC45B00E-2AF9-BE0D-E06E-1E120700E52E}"/>
          </ac:spMkLst>
        </pc:spChg>
        <pc:spChg chg="del">
          <ac:chgData name="Samuel Kim" userId="0b4e8f1a-35cc-4769-966d-024c662a6df8" providerId="ADAL" clId="{16990B6F-5A4E-44E4-ADED-1260B70043D7}" dt="2024-06-11T00:51:34.962" v="5895" actId="478"/>
          <ac:spMkLst>
            <pc:docMk/>
            <pc:sldMk cId="3917923781" sldId="1111"/>
            <ac:spMk id="23" creationId="{39015B9E-7E30-A5F5-F576-601CABA37D2E}"/>
          </ac:spMkLst>
        </pc:spChg>
      </pc:sldChg>
      <pc:sldChg chg="delSp mod">
        <pc:chgData name="Samuel Kim" userId="0b4e8f1a-35cc-4769-966d-024c662a6df8" providerId="ADAL" clId="{16990B6F-5A4E-44E4-ADED-1260B70043D7}" dt="2024-06-11T00:51:37.067" v="5896" actId="478"/>
        <pc:sldMkLst>
          <pc:docMk/>
          <pc:sldMk cId="2868223332" sldId="1112"/>
        </pc:sldMkLst>
        <pc:spChg chg="del">
          <ac:chgData name="Samuel Kim" userId="0b4e8f1a-35cc-4769-966d-024c662a6df8" providerId="ADAL" clId="{16990B6F-5A4E-44E4-ADED-1260B70043D7}" dt="2024-06-11T00:51:37.067" v="5896" actId="478"/>
          <ac:spMkLst>
            <pc:docMk/>
            <pc:sldMk cId="2868223332" sldId="1112"/>
            <ac:spMk id="4" creationId="{CB9C766C-F7AE-6823-A998-C226CD0B1448}"/>
          </ac:spMkLst>
        </pc:spChg>
        <pc:spChg chg="del">
          <ac:chgData name="Samuel Kim" userId="0b4e8f1a-35cc-4769-966d-024c662a6df8" providerId="ADAL" clId="{16990B6F-5A4E-44E4-ADED-1260B70043D7}" dt="2024-06-11T00:51:37.067" v="5896" actId="478"/>
          <ac:spMkLst>
            <pc:docMk/>
            <pc:sldMk cId="2868223332" sldId="1112"/>
            <ac:spMk id="5" creationId="{EE5DEC62-2331-41B3-7F85-DB08F58C457D}"/>
          </ac:spMkLst>
        </pc:spChg>
        <pc:spChg chg="del">
          <ac:chgData name="Samuel Kim" userId="0b4e8f1a-35cc-4769-966d-024c662a6df8" providerId="ADAL" clId="{16990B6F-5A4E-44E4-ADED-1260B70043D7}" dt="2024-06-11T00:51:37.067" v="5896" actId="478"/>
          <ac:spMkLst>
            <pc:docMk/>
            <pc:sldMk cId="2868223332" sldId="1112"/>
            <ac:spMk id="6" creationId="{7234A942-7713-3BE0-84AB-2CD250054551}"/>
          </ac:spMkLst>
        </pc:spChg>
        <pc:spChg chg="del">
          <ac:chgData name="Samuel Kim" userId="0b4e8f1a-35cc-4769-966d-024c662a6df8" providerId="ADAL" clId="{16990B6F-5A4E-44E4-ADED-1260B70043D7}" dt="2024-06-11T00:51:37.067" v="5896" actId="478"/>
          <ac:spMkLst>
            <pc:docMk/>
            <pc:sldMk cId="2868223332" sldId="1112"/>
            <ac:spMk id="7" creationId="{B1C2715F-6538-D6D8-5C03-BEB4D9352D17}"/>
          </ac:spMkLst>
        </pc:spChg>
        <pc:spChg chg="del">
          <ac:chgData name="Samuel Kim" userId="0b4e8f1a-35cc-4769-966d-024c662a6df8" providerId="ADAL" clId="{16990B6F-5A4E-44E4-ADED-1260B70043D7}" dt="2024-06-11T00:51:37.067" v="5896" actId="478"/>
          <ac:spMkLst>
            <pc:docMk/>
            <pc:sldMk cId="2868223332" sldId="1112"/>
            <ac:spMk id="8" creationId="{F1174EC1-5A0A-4778-BDF6-BFD0342EDCBB}"/>
          </ac:spMkLst>
        </pc:spChg>
        <pc:spChg chg="del">
          <ac:chgData name="Samuel Kim" userId="0b4e8f1a-35cc-4769-966d-024c662a6df8" providerId="ADAL" clId="{16990B6F-5A4E-44E4-ADED-1260B70043D7}" dt="2024-06-11T00:51:37.067" v="5896" actId="478"/>
          <ac:spMkLst>
            <pc:docMk/>
            <pc:sldMk cId="2868223332" sldId="1112"/>
            <ac:spMk id="9" creationId="{5E784C10-8C22-941F-71C1-BC44B780E00D}"/>
          </ac:spMkLst>
        </pc:spChg>
        <pc:spChg chg="del">
          <ac:chgData name="Samuel Kim" userId="0b4e8f1a-35cc-4769-966d-024c662a6df8" providerId="ADAL" clId="{16990B6F-5A4E-44E4-ADED-1260B70043D7}" dt="2024-06-11T00:51:37.067" v="5896" actId="478"/>
          <ac:spMkLst>
            <pc:docMk/>
            <pc:sldMk cId="2868223332" sldId="1112"/>
            <ac:spMk id="10" creationId="{40F04D70-56BB-A3BE-1CA1-41923C426556}"/>
          </ac:spMkLst>
        </pc:spChg>
        <pc:spChg chg="del">
          <ac:chgData name="Samuel Kim" userId="0b4e8f1a-35cc-4769-966d-024c662a6df8" providerId="ADAL" clId="{16990B6F-5A4E-44E4-ADED-1260B70043D7}" dt="2024-06-11T00:51:37.067" v="5896" actId="478"/>
          <ac:spMkLst>
            <pc:docMk/>
            <pc:sldMk cId="2868223332" sldId="1112"/>
            <ac:spMk id="11" creationId="{46C68173-A2F7-4EB1-DD54-E53BC9B21DAF}"/>
          </ac:spMkLst>
        </pc:spChg>
        <pc:spChg chg="del">
          <ac:chgData name="Samuel Kim" userId="0b4e8f1a-35cc-4769-966d-024c662a6df8" providerId="ADAL" clId="{16990B6F-5A4E-44E4-ADED-1260B70043D7}" dt="2024-06-11T00:51:37.067" v="5896" actId="478"/>
          <ac:spMkLst>
            <pc:docMk/>
            <pc:sldMk cId="2868223332" sldId="1112"/>
            <ac:spMk id="12" creationId="{79F04383-006E-93F5-44BB-83BC2F880BCF}"/>
          </ac:spMkLst>
        </pc:spChg>
        <pc:spChg chg="del">
          <ac:chgData name="Samuel Kim" userId="0b4e8f1a-35cc-4769-966d-024c662a6df8" providerId="ADAL" clId="{16990B6F-5A4E-44E4-ADED-1260B70043D7}" dt="2024-06-11T00:51:37.067" v="5896" actId="478"/>
          <ac:spMkLst>
            <pc:docMk/>
            <pc:sldMk cId="2868223332" sldId="1112"/>
            <ac:spMk id="13" creationId="{928F0EC1-FDF3-F680-A8CD-0417BD85894C}"/>
          </ac:spMkLst>
        </pc:spChg>
        <pc:spChg chg="del">
          <ac:chgData name="Samuel Kim" userId="0b4e8f1a-35cc-4769-966d-024c662a6df8" providerId="ADAL" clId="{16990B6F-5A4E-44E4-ADED-1260B70043D7}" dt="2024-06-11T00:51:37.067" v="5896" actId="478"/>
          <ac:spMkLst>
            <pc:docMk/>
            <pc:sldMk cId="2868223332" sldId="1112"/>
            <ac:spMk id="14" creationId="{01F6C5A4-B399-0B6D-FBFF-1CEF4A91272C}"/>
          </ac:spMkLst>
        </pc:spChg>
        <pc:spChg chg="del">
          <ac:chgData name="Samuel Kim" userId="0b4e8f1a-35cc-4769-966d-024c662a6df8" providerId="ADAL" clId="{16990B6F-5A4E-44E4-ADED-1260B70043D7}" dt="2024-06-11T00:51:37.067" v="5896" actId="478"/>
          <ac:spMkLst>
            <pc:docMk/>
            <pc:sldMk cId="2868223332" sldId="1112"/>
            <ac:spMk id="15" creationId="{59847416-2EF4-9181-E9E5-B0DD402FC860}"/>
          </ac:spMkLst>
        </pc:spChg>
        <pc:spChg chg="del">
          <ac:chgData name="Samuel Kim" userId="0b4e8f1a-35cc-4769-966d-024c662a6df8" providerId="ADAL" clId="{16990B6F-5A4E-44E4-ADED-1260B70043D7}" dt="2024-06-11T00:51:37.067" v="5896" actId="478"/>
          <ac:spMkLst>
            <pc:docMk/>
            <pc:sldMk cId="2868223332" sldId="1112"/>
            <ac:spMk id="16" creationId="{031FFF2A-DA20-4E37-7676-963C59557DDD}"/>
          </ac:spMkLst>
        </pc:spChg>
        <pc:spChg chg="del">
          <ac:chgData name="Samuel Kim" userId="0b4e8f1a-35cc-4769-966d-024c662a6df8" providerId="ADAL" clId="{16990B6F-5A4E-44E4-ADED-1260B70043D7}" dt="2024-06-11T00:51:37.067" v="5896" actId="478"/>
          <ac:spMkLst>
            <pc:docMk/>
            <pc:sldMk cId="2868223332" sldId="1112"/>
            <ac:spMk id="17" creationId="{F7E539CD-292F-80F1-5375-40263F20CA6B}"/>
          </ac:spMkLst>
        </pc:spChg>
        <pc:spChg chg="del">
          <ac:chgData name="Samuel Kim" userId="0b4e8f1a-35cc-4769-966d-024c662a6df8" providerId="ADAL" clId="{16990B6F-5A4E-44E4-ADED-1260B70043D7}" dt="2024-06-11T00:51:37.067" v="5896" actId="478"/>
          <ac:spMkLst>
            <pc:docMk/>
            <pc:sldMk cId="2868223332" sldId="1112"/>
            <ac:spMk id="18" creationId="{6F2CCF2B-20DD-48DA-5F00-D4069F28449D}"/>
          </ac:spMkLst>
        </pc:spChg>
        <pc:spChg chg="del">
          <ac:chgData name="Samuel Kim" userId="0b4e8f1a-35cc-4769-966d-024c662a6df8" providerId="ADAL" clId="{16990B6F-5A4E-44E4-ADED-1260B70043D7}" dt="2024-06-11T00:51:37.067" v="5896" actId="478"/>
          <ac:spMkLst>
            <pc:docMk/>
            <pc:sldMk cId="2868223332" sldId="1112"/>
            <ac:spMk id="19" creationId="{7F0D396C-CD47-9138-D361-F2695F67CCD7}"/>
          </ac:spMkLst>
        </pc:spChg>
        <pc:spChg chg="del">
          <ac:chgData name="Samuel Kim" userId="0b4e8f1a-35cc-4769-966d-024c662a6df8" providerId="ADAL" clId="{16990B6F-5A4E-44E4-ADED-1260B70043D7}" dt="2024-06-11T00:51:37.067" v="5896" actId="478"/>
          <ac:spMkLst>
            <pc:docMk/>
            <pc:sldMk cId="2868223332" sldId="1112"/>
            <ac:spMk id="20" creationId="{6A59764C-404C-B9C6-351C-2C2DE0919647}"/>
          </ac:spMkLst>
        </pc:spChg>
        <pc:spChg chg="del">
          <ac:chgData name="Samuel Kim" userId="0b4e8f1a-35cc-4769-966d-024c662a6df8" providerId="ADAL" clId="{16990B6F-5A4E-44E4-ADED-1260B70043D7}" dt="2024-06-11T00:51:37.067" v="5896" actId="478"/>
          <ac:spMkLst>
            <pc:docMk/>
            <pc:sldMk cId="2868223332" sldId="1112"/>
            <ac:spMk id="21" creationId="{FE61864D-7953-4C3F-4753-D0E99BCB6EDF}"/>
          </ac:spMkLst>
        </pc:spChg>
        <pc:spChg chg="del">
          <ac:chgData name="Samuel Kim" userId="0b4e8f1a-35cc-4769-966d-024c662a6df8" providerId="ADAL" clId="{16990B6F-5A4E-44E4-ADED-1260B70043D7}" dt="2024-06-11T00:51:37.067" v="5896" actId="478"/>
          <ac:spMkLst>
            <pc:docMk/>
            <pc:sldMk cId="2868223332" sldId="1112"/>
            <ac:spMk id="22" creationId="{A36CC922-7C8E-E016-47B7-5856596C089E}"/>
          </ac:spMkLst>
        </pc:spChg>
        <pc:spChg chg="del">
          <ac:chgData name="Samuel Kim" userId="0b4e8f1a-35cc-4769-966d-024c662a6df8" providerId="ADAL" clId="{16990B6F-5A4E-44E4-ADED-1260B70043D7}" dt="2024-06-11T00:51:37.067" v="5896" actId="478"/>
          <ac:spMkLst>
            <pc:docMk/>
            <pc:sldMk cId="2868223332" sldId="1112"/>
            <ac:spMk id="23" creationId="{C7780B00-9A27-ED80-432E-B58112A44EE0}"/>
          </ac:spMkLst>
        </pc:spChg>
      </pc:sldChg>
      <pc:sldChg chg="delSp mod">
        <pc:chgData name="Samuel Kim" userId="0b4e8f1a-35cc-4769-966d-024c662a6df8" providerId="ADAL" clId="{16990B6F-5A4E-44E4-ADED-1260B70043D7}" dt="2024-06-11T00:51:39.320" v="5897" actId="478"/>
        <pc:sldMkLst>
          <pc:docMk/>
          <pc:sldMk cId="3284891004" sldId="1113"/>
        </pc:sldMkLst>
        <pc:spChg chg="del">
          <ac:chgData name="Samuel Kim" userId="0b4e8f1a-35cc-4769-966d-024c662a6df8" providerId="ADAL" clId="{16990B6F-5A4E-44E4-ADED-1260B70043D7}" dt="2024-06-11T00:51:39.320" v="5897" actId="478"/>
          <ac:spMkLst>
            <pc:docMk/>
            <pc:sldMk cId="3284891004" sldId="1113"/>
            <ac:spMk id="4" creationId="{363C942C-4607-BAD2-E26C-0CD9827E2056}"/>
          </ac:spMkLst>
        </pc:spChg>
        <pc:spChg chg="del">
          <ac:chgData name="Samuel Kim" userId="0b4e8f1a-35cc-4769-966d-024c662a6df8" providerId="ADAL" clId="{16990B6F-5A4E-44E4-ADED-1260B70043D7}" dt="2024-06-11T00:51:39.320" v="5897" actId="478"/>
          <ac:spMkLst>
            <pc:docMk/>
            <pc:sldMk cId="3284891004" sldId="1113"/>
            <ac:spMk id="5" creationId="{DC5826D7-5D4C-19B3-0591-64583C9602A3}"/>
          </ac:spMkLst>
        </pc:spChg>
        <pc:spChg chg="del">
          <ac:chgData name="Samuel Kim" userId="0b4e8f1a-35cc-4769-966d-024c662a6df8" providerId="ADAL" clId="{16990B6F-5A4E-44E4-ADED-1260B70043D7}" dt="2024-06-11T00:51:39.320" v="5897" actId="478"/>
          <ac:spMkLst>
            <pc:docMk/>
            <pc:sldMk cId="3284891004" sldId="1113"/>
            <ac:spMk id="6" creationId="{2B32D888-5D34-7E90-B014-4C478CD2C52C}"/>
          </ac:spMkLst>
        </pc:spChg>
        <pc:spChg chg="del">
          <ac:chgData name="Samuel Kim" userId="0b4e8f1a-35cc-4769-966d-024c662a6df8" providerId="ADAL" clId="{16990B6F-5A4E-44E4-ADED-1260B70043D7}" dt="2024-06-11T00:51:39.320" v="5897" actId="478"/>
          <ac:spMkLst>
            <pc:docMk/>
            <pc:sldMk cId="3284891004" sldId="1113"/>
            <ac:spMk id="7" creationId="{7EE44747-CDCA-2E12-DE16-FB0A89F33E61}"/>
          </ac:spMkLst>
        </pc:spChg>
        <pc:spChg chg="del">
          <ac:chgData name="Samuel Kim" userId="0b4e8f1a-35cc-4769-966d-024c662a6df8" providerId="ADAL" clId="{16990B6F-5A4E-44E4-ADED-1260B70043D7}" dt="2024-06-11T00:51:39.320" v="5897" actId="478"/>
          <ac:spMkLst>
            <pc:docMk/>
            <pc:sldMk cId="3284891004" sldId="1113"/>
            <ac:spMk id="8" creationId="{9D740CA5-BB34-8850-23DC-65A57EF8C34F}"/>
          </ac:spMkLst>
        </pc:spChg>
        <pc:spChg chg="del">
          <ac:chgData name="Samuel Kim" userId="0b4e8f1a-35cc-4769-966d-024c662a6df8" providerId="ADAL" clId="{16990B6F-5A4E-44E4-ADED-1260B70043D7}" dt="2024-06-11T00:51:39.320" v="5897" actId="478"/>
          <ac:spMkLst>
            <pc:docMk/>
            <pc:sldMk cId="3284891004" sldId="1113"/>
            <ac:spMk id="9" creationId="{C2A9CF9E-93FE-5410-83DF-6F2872FAD632}"/>
          </ac:spMkLst>
        </pc:spChg>
        <pc:spChg chg="del">
          <ac:chgData name="Samuel Kim" userId="0b4e8f1a-35cc-4769-966d-024c662a6df8" providerId="ADAL" clId="{16990B6F-5A4E-44E4-ADED-1260B70043D7}" dt="2024-06-11T00:51:39.320" v="5897" actId="478"/>
          <ac:spMkLst>
            <pc:docMk/>
            <pc:sldMk cId="3284891004" sldId="1113"/>
            <ac:spMk id="10" creationId="{82998EDB-22CF-8764-A0BA-A4B7148E88BC}"/>
          </ac:spMkLst>
        </pc:spChg>
        <pc:spChg chg="del">
          <ac:chgData name="Samuel Kim" userId="0b4e8f1a-35cc-4769-966d-024c662a6df8" providerId="ADAL" clId="{16990B6F-5A4E-44E4-ADED-1260B70043D7}" dt="2024-06-11T00:51:39.320" v="5897" actId="478"/>
          <ac:spMkLst>
            <pc:docMk/>
            <pc:sldMk cId="3284891004" sldId="1113"/>
            <ac:spMk id="11" creationId="{28381EE6-9DEF-0FA9-9EA2-30D75128BD61}"/>
          </ac:spMkLst>
        </pc:spChg>
        <pc:spChg chg="del">
          <ac:chgData name="Samuel Kim" userId="0b4e8f1a-35cc-4769-966d-024c662a6df8" providerId="ADAL" clId="{16990B6F-5A4E-44E4-ADED-1260B70043D7}" dt="2024-06-11T00:51:39.320" v="5897" actId="478"/>
          <ac:spMkLst>
            <pc:docMk/>
            <pc:sldMk cId="3284891004" sldId="1113"/>
            <ac:spMk id="12" creationId="{CDEAB7E2-7582-5D2B-DF7B-C04D64C299F5}"/>
          </ac:spMkLst>
        </pc:spChg>
        <pc:spChg chg="del">
          <ac:chgData name="Samuel Kim" userId="0b4e8f1a-35cc-4769-966d-024c662a6df8" providerId="ADAL" clId="{16990B6F-5A4E-44E4-ADED-1260B70043D7}" dt="2024-06-11T00:51:39.320" v="5897" actId="478"/>
          <ac:spMkLst>
            <pc:docMk/>
            <pc:sldMk cId="3284891004" sldId="1113"/>
            <ac:spMk id="13" creationId="{317BF8DF-CC2B-C506-FE89-47BDA9C045D4}"/>
          </ac:spMkLst>
        </pc:spChg>
        <pc:spChg chg="del">
          <ac:chgData name="Samuel Kim" userId="0b4e8f1a-35cc-4769-966d-024c662a6df8" providerId="ADAL" clId="{16990B6F-5A4E-44E4-ADED-1260B70043D7}" dt="2024-06-11T00:51:39.320" v="5897" actId="478"/>
          <ac:spMkLst>
            <pc:docMk/>
            <pc:sldMk cId="3284891004" sldId="1113"/>
            <ac:spMk id="14" creationId="{72058B23-0D83-53C1-67FF-0EA433785600}"/>
          </ac:spMkLst>
        </pc:spChg>
        <pc:spChg chg="del">
          <ac:chgData name="Samuel Kim" userId="0b4e8f1a-35cc-4769-966d-024c662a6df8" providerId="ADAL" clId="{16990B6F-5A4E-44E4-ADED-1260B70043D7}" dt="2024-06-11T00:51:39.320" v="5897" actId="478"/>
          <ac:spMkLst>
            <pc:docMk/>
            <pc:sldMk cId="3284891004" sldId="1113"/>
            <ac:spMk id="15" creationId="{E40EC65E-3478-058C-1502-DE358C16ED7A}"/>
          </ac:spMkLst>
        </pc:spChg>
        <pc:spChg chg="del">
          <ac:chgData name="Samuel Kim" userId="0b4e8f1a-35cc-4769-966d-024c662a6df8" providerId="ADAL" clId="{16990B6F-5A4E-44E4-ADED-1260B70043D7}" dt="2024-06-11T00:51:39.320" v="5897" actId="478"/>
          <ac:spMkLst>
            <pc:docMk/>
            <pc:sldMk cId="3284891004" sldId="1113"/>
            <ac:spMk id="16" creationId="{64DA7BE6-40DA-DEAF-8AE0-15C204938640}"/>
          </ac:spMkLst>
        </pc:spChg>
        <pc:spChg chg="del">
          <ac:chgData name="Samuel Kim" userId="0b4e8f1a-35cc-4769-966d-024c662a6df8" providerId="ADAL" clId="{16990B6F-5A4E-44E4-ADED-1260B70043D7}" dt="2024-06-11T00:51:39.320" v="5897" actId="478"/>
          <ac:spMkLst>
            <pc:docMk/>
            <pc:sldMk cId="3284891004" sldId="1113"/>
            <ac:spMk id="17" creationId="{F0261F22-D1CD-CF1F-64C2-F4CAFCD6E3A2}"/>
          </ac:spMkLst>
        </pc:spChg>
        <pc:spChg chg="del">
          <ac:chgData name="Samuel Kim" userId="0b4e8f1a-35cc-4769-966d-024c662a6df8" providerId="ADAL" clId="{16990B6F-5A4E-44E4-ADED-1260B70043D7}" dt="2024-06-11T00:51:39.320" v="5897" actId="478"/>
          <ac:spMkLst>
            <pc:docMk/>
            <pc:sldMk cId="3284891004" sldId="1113"/>
            <ac:spMk id="18" creationId="{96BF98C6-64A6-D25E-2354-2B451EFFFF68}"/>
          </ac:spMkLst>
        </pc:spChg>
        <pc:spChg chg="del">
          <ac:chgData name="Samuel Kim" userId="0b4e8f1a-35cc-4769-966d-024c662a6df8" providerId="ADAL" clId="{16990B6F-5A4E-44E4-ADED-1260B70043D7}" dt="2024-06-11T00:51:39.320" v="5897" actId="478"/>
          <ac:spMkLst>
            <pc:docMk/>
            <pc:sldMk cId="3284891004" sldId="1113"/>
            <ac:spMk id="19" creationId="{E92E8BF7-6D49-7512-60D1-6E1E59008867}"/>
          </ac:spMkLst>
        </pc:spChg>
        <pc:spChg chg="del">
          <ac:chgData name="Samuel Kim" userId="0b4e8f1a-35cc-4769-966d-024c662a6df8" providerId="ADAL" clId="{16990B6F-5A4E-44E4-ADED-1260B70043D7}" dt="2024-06-11T00:51:39.320" v="5897" actId="478"/>
          <ac:spMkLst>
            <pc:docMk/>
            <pc:sldMk cId="3284891004" sldId="1113"/>
            <ac:spMk id="20" creationId="{E9C3CDF9-5841-AA2B-1AF4-3BB9C2E89F7E}"/>
          </ac:spMkLst>
        </pc:spChg>
        <pc:spChg chg="del">
          <ac:chgData name="Samuel Kim" userId="0b4e8f1a-35cc-4769-966d-024c662a6df8" providerId="ADAL" clId="{16990B6F-5A4E-44E4-ADED-1260B70043D7}" dt="2024-06-11T00:51:39.320" v="5897" actId="478"/>
          <ac:spMkLst>
            <pc:docMk/>
            <pc:sldMk cId="3284891004" sldId="1113"/>
            <ac:spMk id="21" creationId="{5B0B1B12-5B43-D78A-6432-02710E6872A6}"/>
          </ac:spMkLst>
        </pc:spChg>
        <pc:spChg chg="del">
          <ac:chgData name="Samuel Kim" userId="0b4e8f1a-35cc-4769-966d-024c662a6df8" providerId="ADAL" clId="{16990B6F-5A4E-44E4-ADED-1260B70043D7}" dt="2024-06-11T00:51:39.320" v="5897" actId="478"/>
          <ac:spMkLst>
            <pc:docMk/>
            <pc:sldMk cId="3284891004" sldId="1113"/>
            <ac:spMk id="22" creationId="{7C2B7093-BDF6-268A-1DD6-98BE19EA06C8}"/>
          </ac:spMkLst>
        </pc:spChg>
        <pc:spChg chg="del">
          <ac:chgData name="Samuel Kim" userId="0b4e8f1a-35cc-4769-966d-024c662a6df8" providerId="ADAL" clId="{16990B6F-5A4E-44E4-ADED-1260B70043D7}" dt="2024-06-11T00:51:39.320" v="5897" actId="478"/>
          <ac:spMkLst>
            <pc:docMk/>
            <pc:sldMk cId="3284891004" sldId="1113"/>
            <ac:spMk id="23" creationId="{38A1A9E6-DA88-D077-4C7D-0C83891C5D18}"/>
          </ac:spMkLst>
        </pc:spChg>
      </pc:sldChg>
      <pc:sldChg chg="delSp mod">
        <pc:chgData name="Samuel Kim" userId="0b4e8f1a-35cc-4769-966d-024c662a6df8" providerId="ADAL" clId="{16990B6F-5A4E-44E4-ADED-1260B70043D7}" dt="2024-06-11T00:51:41.866" v="5898" actId="478"/>
        <pc:sldMkLst>
          <pc:docMk/>
          <pc:sldMk cId="3046896332" sldId="1114"/>
        </pc:sldMkLst>
        <pc:spChg chg="del">
          <ac:chgData name="Samuel Kim" userId="0b4e8f1a-35cc-4769-966d-024c662a6df8" providerId="ADAL" clId="{16990B6F-5A4E-44E4-ADED-1260B70043D7}" dt="2024-06-11T00:51:41.866" v="5898" actId="478"/>
          <ac:spMkLst>
            <pc:docMk/>
            <pc:sldMk cId="3046896332" sldId="1114"/>
            <ac:spMk id="4" creationId="{8D5EA1A5-8D65-6708-BB41-233144A24385}"/>
          </ac:spMkLst>
        </pc:spChg>
        <pc:spChg chg="del">
          <ac:chgData name="Samuel Kim" userId="0b4e8f1a-35cc-4769-966d-024c662a6df8" providerId="ADAL" clId="{16990B6F-5A4E-44E4-ADED-1260B70043D7}" dt="2024-06-11T00:51:41.866" v="5898" actId="478"/>
          <ac:spMkLst>
            <pc:docMk/>
            <pc:sldMk cId="3046896332" sldId="1114"/>
            <ac:spMk id="5" creationId="{8EA0120F-8468-A9B8-EE4B-C4C445E9A859}"/>
          </ac:spMkLst>
        </pc:spChg>
        <pc:spChg chg="del">
          <ac:chgData name="Samuel Kim" userId="0b4e8f1a-35cc-4769-966d-024c662a6df8" providerId="ADAL" clId="{16990B6F-5A4E-44E4-ADED-1260B70043D7}" dt="2024-06-11T00:51:41.866" v="5898" actId="478"/>
          <ac:spMkLst>
            <pc:docMk/>
            <pc:sldMk cId="3046896332" sldId="1114"/>
            <ac:spMk id="6" creationId="{6960F86D-2FF4-6561-3623-5D41A1B90C19}"/>
          </ac:spMkLst>
        </pc:spChg>
        <pc:spChg chg="del">
          <ac:chgData name="Samuel Kim" userId="0b4e8f1a-35cc-4769-966d-024c662a6df8" providerId="ADAL" clId="{16990B6F-5A4E-44E4-ADED-1260B70043D7}" dt="2024-06-11T00:51:41.866" v="5898" actId="478"/>
          <ac:spMkLst>
            <pc:docMk/>
            <pc:sldMk cId="3046896332" sldId="1114"/>
            <ac:spMk id="7" creationId="{35D4BFE5-CFE6-B908-D3CE-B78AD88965E3}"/>
          </ac:spMkLst>
        </pc:spChg>
        <pc:spChg chg="del">
          <ac:chgData name="Samuel Kim" userId="0b4e8f1a-35cc-4769-966d-024c662a6df8" providerId="ADAL" clId="{16990B6F-5A4E-44E4-ADED-1260B70043D7}" dt="2024-06-11T00:51:41.866" v="5898" actId="478"/>
          <ac:spMkLst>
            <pc:docMk/>
            <pc:sldMk cId="3046896332" sldId="1114"/>
            <ac:spMk id="8" creationId="{BA2B357D-D873-3D52-7E88-5FBE79483376}"/>
          </ac:spMkLst>
        </pc:spChg>
        <pc:spChg chg="del">
          <ac:chgData name="Samuel Kim" userId="0b4e8f1a-35cc-4769-966d-024c662a6df8" providerId="ADAL" clId="{16990B6F-5A4E-44E4-ADED-1260B70043D7}" dt="2024-06-11T00:51:41.866" v="5898" actId="478"/>
          <ac:spMkLst>
            <pc:docMk/>
            <pc:sldMk cId="3046896332" sldId="1114"/>
            <ac:spMk id="9" creationId="{F1265634-6339-A734-ACA2-0AD2D5391995}"/>
          </ac:spMkLst>
        </pc:spChg>
        <pc:spChg chg="del">
          <ac:chgData name="Samuel Kim" userId="0b4e8f1a-35cc-4769-966d-024c662a6df8" providerId="ADAL" clId="{16990B6F-5A4E-44E4-ADED-1260B70043D7}" dt="2024-06-11T00:51:41.866" v="5898" actId="478"/>
          <ac:spMkLst>
            <pc:docMk/>
            <pc:sldMk cId="3046896332" sldId="1114"/>
            <ac:spMk id="10" creationId="{4DE09204-D74F-B0F6-6B14-1AF9E53C7E60}"/>
          </ac:spMkLst>
        </pc:spChg>
        <pc:spChg chg="del">
          <ac:chgData name="Samuel Kim" userId="0b4e8f1a-35cc-4769-966d-024c662a6df8" providerId="ADAL" clId="{16990B6F-5A4E-44E4-ADED-1260B70043D7}" dt="2024-06-11T00:51:41.866" v="5898" actId="478"/>
          <ac:spMkLst>
            <pc:docMk/>
            <pc:sldMk cId="3046896332" sldId="1114"/>
            <ac:spMk id="11" creationId="{41B7D8BA-C116-1437-80A3-E5469C0AB877}"/>
          </ac:spMkLst>
        </pc:spChg>
        <pc:spChg chg="del">
          <ac:chgData name="Samuel Kim" userId="0b4e8f1a-35cc-4769-966d-024c662a6df8" providerId="ADAL" clId="{16990B6F-5A4E-44E4-ADED-1260B70043D7}" dt="2024-06-11T00:51:41.866" v="5898" actId="478"/>
          <ac:spMkLst>
            <pc:docMk/>
            <pc:sldMk cId="3046896332" sldId="1114"/>
            <ac:spMk id="12" creationId="{09EAF489-C3DB-AD93-ECFA-D3914C0193D7}"/>
          </ac:spMkLst>
        </pc:spChg>
        <pc:spChg chg="del">
          <ac:chgData name="Samuel Kim" userId="0b4e8f1a-35cc-4769-966d-024c662a6df8" providerId="ADAL" clId="{16990B6F-5A4E-44E4-ADED-1260B70043D7}" dt="2024-06-11T00:51:41.866" v="5898" actId="478"/>
          <ac:spMkLst>
            <pc:docMk/>
            <pc:sldMk cId="3046896332" sldId="1114"/>
            <ac:spMk id="13" creationId="{2E6DB9AD-AD84-DD8D-9BFE-71005C12FBB7}"/>
          </ac:spMkLst>
        </pc:spChg>
        <pc:spChg chg="del">
          <ac:chgData name="Samuel Kim" userId="0b4e8f1a-35cc-4769-966d-024c662a6df8" providerId="ADAL" clId="{16990B6F-5A4E-44E4-ADED-1260B70043D7}" dt="2024-06-11T00:51:41.866" v="5898" actId="478"/>
          <ac:spMkLst>
            <pc:docMk/>
            <pc:sldMk cId="3046896332" sldId="1114"/>
            <ac:spMk id="14" creationId="{6740F564-3BE2-84A9-12E3-8181CC7730CA}"/>
          </ac:spMkLst>
        </pc:spChg>
        <pc:spChg chg="del">
          <ac:chgData name="Samuel Kim" userId="0b4e8f1a-35cc-4769-966d-024c662a6df8" providerId="ADAL" clId="{16990B6F-5A4E-44E4-ADED-1260B70043D7}" dt="2024-06-11T00:51:41.866" v="5898" actId="478"/>
          <ac:spMkLst>
            <pc:docMk/>
            <pc:sldMk cId="3046896332" sldId="1114"/>
            <ac:spMk id="15" creationId="{31225B3F-77B7-CA1C-8DC8-04955A66F4EB}"/>
          </ac:spMkLst>
        </pc:spChg>
        <pc:spChg chg="del">
          <ac:chgData name="Samuel Kim" userId="0b4e8f1a-35cc-4769-966d-024c662a6df8" providerId="ADAL" clId="{16990B6F-5A4E-44E4-ADED-1260B70043D7}" dt="2024-06-11T00:51:41.866" v="5898" actId="478"/>
          <ac:spMkLst>
            <pc:docMk/>
            <pc:sldMk cId="3046896332" sldId="1114"/>
            <ac:spMk id="16" creationId="{E1320792-AF49-637A-F6A9-DC77427F7FB3}"/>
          </ac:spMkLst>
        </pc:spChg>
        <pc:spChg chg="del">
          <ac:chgData name="Samuel Kim" userId="0b4e8f1a-35cc-4769-966d-024c662a6df8" providerId="ADAL" clId="{16990B6F-5A4E-44E4-ADED-1260B70043D7}" dt="2024-06-11T00:51:41.866" v="5898" actId="478"/>
          <ac:spMkLst>
            <pc:docMk/>
            <pc:sldMk cId="3046896332" sldId="1114"/>
            <ac:spMk id="17" creationId="{9F06BFBD-DC98-5792-E918-F24C6B2F4FFF}"/>
          </ac:spMkLst>
        </pc:spChg>
        <pc:spChg chg="del">
          <ac:chgData name="Samuel Kim" userId="0b4e8f1a-35cc-4769-966d-024c662a6df8" providerId="ADAL" clId="{16990B6F-5A4E-44E4-ADED-1260B70043D7}" dt="2024-06-11T00:51:41.866" v="5898" actId="478"/>
          <ac:spMkLst>
            <pc:docMk/>
            <pc:sldMk cId="3046896332" sldId="1114"/>
            <ac:spMk id="18" creationId="{AC9D1B4B-4275-48A7-8368-6922D0704670}"/>
          </ac:spMkLst>
        </pc:spChg>
        <pc:spChg chg="del">
          <ac:chgData name="Samuel Kim" userId="0b4e8f1a-35cc-4769-966d-024c662a6df8" providerId="ADAL" clId="{16990B6F-5A4E-44E4-ADED-1260B70043D7}" dt="2024-06-11T00:51:41.866" v="5898" actId="478"/>
          <ac:spMkLst>
            <pc:docMk/>
            <pc:sldMk cId="3046896332" sldId="1114"/>
            <ac:spMk id="19" creationId="{5A73321F-ABA0-073D-A796-1DAC822C923D}"/>
          </ac:spMkLst>
        </pc:spChg>
        <pc:spChg chg="del">
          <ac:chgData name="Samuel Kim" userId="0b4e8f1a-35cc-4769-966d-024c662a6df8" providerId="ADAL" clId="{16990B6F-5A4E-44E4-ADED-1260B70043D7}" dt="2024-06-11T00:51:41.866" v="5898" actId="478"/>
          <ac:spMkLst>
            <pc:docMk/>
            <pc:sldMk cId="3046896332" sldId="1114"/>
            <ac:spMk id="20" creationId="{797E1273-ED11-3AB9-3A9B-C9B276434D8B}"/>
          </ac:spMkLst>
        </pc:spChg>
        <pc:spChg chg="del">
          <ac:chgData name="Samuel Kim" userId="0b4e8f1a-35cc-4769-966d-024c662a6df8" providerId="ADAL" clId="{16990B6F-5A4E-44E4-ADED-1260B70043D7}" dt="2024-06-11T00:51:41.866" v="5898" actId="478"/>
          <ac:spMkLst>
            <pc:docMk/>
            <pc:sldMk cId="3046896332" sldId="1114"/>
            <ac:spMk id="21" creationId="{20E393E4-3347-3393-C40B-2AD66D4DEFCD}"/>
          </ac:spMkLst>
        </pc:spChg>
        <pc:spChg chg="del">
          <ac:chgData name="Samuel Kim" userId="0b4e8f1a-35cc-4769-966d-024c662a6df8" providerId="ADAL" clId="{16990B6F-5A4E-44E4-ADED-1260B70043D7}" dt="2024-06-11T00:51:41.866" v="5898" actId="478"/>
          <ac:spMkLst>
            <pc:docMk/>
            <pc:sldMk cId="3046896332" sldId="1114"/>
            <ac:spMk id="22" creationId="{E315061D-9518-DD38-F9BB-1E38DE99C10D}"/>
          </ac:spMkLst>
        </pc:spChg>
        <pc:spChg chg="del">
          <ac:chgData name="Samuel Kim" userId="0b4e8f1a-35cc-4769-966d-024c662a6df8" providerId="ADAL" clId="{16990B6F-5A4E-44E4-ADED-1260B70043D7}" dt="2024-06-11T00:51:41.866" v="5898" actId="478"/>
          <ac:spMkLst>
            <pc:docMk/>
            <pc:sldMk cId="3046896332" sldId="1114"/>
            <ac:spMk id="23" creationId="{2D2B54E5-2BC3-5BE9-B477-D6A8B606D663}"/>
          </ac:spMkLst>
        </pc:spChg>
      </pc:sldChg>
      <pc:sldChg chg="delSp mod">
        <pc:chgData name="Samuel Kim" userId="0b4e8f1a-35cc-4769-966d-024c662a6df8" providerId="ADAL" clId="{16990B6F-5A4E-44E4-ADED-1260B70043D7}" dt="2024-06-11T00:51:44.435" v="5899" actId="478"/>
        <pc:sldMkLst>
          <pc:docMk/>
          <pc:sldMk cId="126989495" sldId="1115"/>
        </pc:sldMkLst>
        <pc:spChg chg="del">
          <ac:chgData name="Samuel Kim" userId="0b4e8f1a-35cc-4769-966d-024c662a6df8" providerId="ADAL" clId="{16990B6F-5A4E-44E4-ADED-1260B70043D7}" dt="2024-06-11T00:51:44.435" v="5899" actId="478"/>
          <ac:spMkLst>
            <pc:docMk/>
            <pc:sldMk cId="126989495" sldId="1115"/>
            <ac:spMk id="4" creationId="{F70CFEC9-2D44-7010-282A-8B52329C8341}"/>
          </ac:spMkLst>
        </pc:spChg>
        <pc:spChg chg="del">
          <ac:chgData name="Samuel Kim" userId="0b4e8f1a-35cc-4769-966d-024c662a6df8" providerId="ADAL" clId="{16990B6F-5A4E-44E4-ADED-1260B70043D7}" dt="2024-06-11T00:51:44.435" v="5899" actId="478"/>
          <ac:spMkLst>
            <pc:docMk/>
            <pc:sldMk cId="126989495" sldId="1115"/>
            <ac:spMk id="5" creationId="{8B2FF469-D29E-C267-BD22-F15FC8806C5E}"/>
          </ac:spMkLst>
        </pc:spChg>
        <pc:spChg chg="del">
          <ac:chgData name="Samuel Kim" userId="0b4e8f1a-35cc-4769-966d-024c662a6df8" providerId="ADAL" clId="{16990B6F-5A4E-44E4-ADED-1260B70043D7}" dt="2024-06-11T00:51:44.435" v="5899" actId="478"/>
          <ac:spMkLst>
            <pc:docMk/>
            <pc:sldMk cId="126989495" sldId="1115"/>
            <ac:spMk id="6" creationId="{3D52A197-251B-C2BE-C007-712889185257}"/>
          </ac:spMkLst>
        </pc:spChg>
        <pc:spChg chg="del">
          <ac:chgData name="Samuel Kim" userId="0b4e8f1a-35cc-4769-966d-024c662a6df8" providerId="ADAL" clId="{16990B6F-5A4E-44E4-ADED-1260B70043D7}" dt="2024-06-11T00:51:44.435" v="5899" actId="478"/>
          <ac:spMkLst>
            <pc:docMk/>
            <pc:sldMk cId="126989495" sldId="1115"/>
            <ac:spMk id="7" creationId="{5F4F5503-9DDA-BF88-D258-D81310F16570}"/>
          </ac:spMkLst>
        </pc:spChg>
        <pc:spChg chg="del">
          <ac:chgData name="Samuel Kim" userId="0b4e8f1a-35cc-4769-966d-024c662a6df8" providerId="ADAL" clId="{16990B6F-5A4E-44E4-ADED-1260B70043D7}" dt="2024-06-11T00:51:44.435" v="5899" actId="478"/>
          <ac:spMkLst>
            <pc:docMk/>
            <pc:sldMk cId="126989495" sldId="1115"/>
            <ac:spMk id="8" creationId="{38DD7205-C557-3AE5-66FF-4DFD8AEBFCF1}"/>
          </ac:spMkLst>
        </pc:spChg>
        <pc:spChg chg="del">
          <ac:chgData name="Samuel Kim" userId="0b4e8f1a-35cc-4769-966d-024c662a6df8" providerId="ADAL" clId="{16990B6F-5A4E-44E4-ADED-1260B70043D7}" dt="2024-06-11T00:51:44.435" v="5899" actId="478"/>
          <ac:spMkLst>
            <pc:docMk/>
            <pc:sldMk cId="126989495" sldId="1115"/>
            <ac:spMk id="9" creationId="{B4023E97-43B8-66CF-8287-707834E78189}"/>
          </ac:spMkLst>
        </pc:spChg>
        <pc:spChg chg="del">
          <ac:chgData name="Samuel Kim" userId="0b4e8f1a-35cc-4769-966d-024c662a6df8" providerId="ADAL" clId="{16990B6F-5A4E-44E4-ADED-1260B70043D7}" dt="2024-06-11T00:51:44.435" v="5899" actId="478"/>
          <ac:spMkLst>
            <pc:docMk/>
            <pc:sldMk cId="126989495" sldId="1115"/>
            <ac:spMk id="10" creationId="{9AD1718F-AB8C-9688-CEF0-343CDE666B15}"/>
          </ac:spMkLst>
        </pc:spChg>
        <pc:spChg chg="del">
          <ac:chgData name="Samuel Kim" userId="0b4e8f1a-35cc-4769-966d-024c662a6df8" providerId="ADAL" clId="{16990B6F-5A4E-44E4-ADED-1260B70043D7}" dt="2024-06-11T00:51:44.435" v="5899" actId="478"/>
          <ac:spMkLst>
            <pc:docMk/>
            <pc:sldMk cId="126989495" sldId="1115"/>
            <ac:spMk id="11" creationId="{8AD07FA7-FCEB-28C1-B32D-58BA8436B404}"/>
          </ac:spMkLst>
        </pc:spChg>
        <pc:spChg chg="del">
          <ac:chgData name="Samuel Kim" userId="0b4e8f1a-35cc-4769-966d-024c662a6df8" providerId="ADAL" clId="{16990B6F-5A4E-44E4-ADED-1260B70043D7}" dt="2024-06-11T00:51:44.435" v="5899" actId="478"/>
          <ac:spMkLst>
            <pc:docMk/>
            <pc:sldMk cId="126989495" sldId="1115"/>
            <ac:spMk id="12" creationId="{F2E8B0AA-9647-BFC2-1FA9-2B8B51FF9536}"/>
          </ac:spMkLst>
        </pc:spChg>
        <pc:spChg chg="del">
          <ac:chgData name="Samuel Kim" userId="0b4e8f1a-35cc-4769-966d-024c662a6df8" providerId="ADAL" clId="{16990B6F-5A4E-44E4-ADED-1260B70043D7}" dt="2024-06-11T00:51:44.435" v="5899" actId="478"/>
          <ac:spMkLst>
            <pc:docMk/>
            <pc:sldMk cId="126989495" sldId="1115"/>
            <ac:spMk id="13" creationId="{0B9BA5F5-A326-E6CE-C947-09539D546671}"/>
          </ac:spMkLst>
        </pc:spChg>
        <pc:spChg chg="del">
          <ac:chgData name="Samuel Kim" userId="0b4e8f1a-35cc-4769-966d-024c662a6df8" providerId="ADAL" clId="{16990B6F-5A4E-44E4-ADED-1260B70043D7}" dt="2024-06-11T00:51:44.435" v="5899" actId="478"/>
          <ac:spMkLst>
            <pc:docMk/>
            <pc:sldMk cId="126989495" sldId="1115"/>
            <ac:spMk id="14" creationId="{E29EA004-4B0F-D1BC-AEA0-43E68DCD43C9}"/>
          </ac:spMkLst>
        </pc:spChg>
        <pc:spChg chg="del">
          <ac:chgData name="Samuel Kim" userId="0b4e8f1a-35cc-4769-966d-024c662a6df8" providerId="ADAL" clId="{16990B6F-5A4E-44E4-ADED-1260B70043D7}" dt="2024-06-11T00:51:44.435" v="5899" actId="478"/>
          <ac:spMkLst>
            <pc:docMk/>
            <pc:sldMk cId="126989495" sldId="1115"/>
            <ac:spMk id="15" creationId="{FF769127-76CB-3B30-D5EA-35BF90E3AB66}"/>
          </ac:spMkLst>
        </pc:spChg>
        <pc:spChg chg="del">
          <ac:chgData name="Samuel Kim" userId="0b4e8f1a-35cc-4769-966d-024c662a6df8" providerId="ADAL" clId="{16990B6F-5A4E-44E4-ADED-1260B70043D7}" dt="2024-06-11T00:51:44.435" v="5899" actId="478"/>
          <ac:spMkLst>
            <pc:docMk/>
            <pc:sldMk cId="126989495" sldId="1115"/>
            <ac:spMk id="16" creationId="{67BB39B4-87B0-5833-91DF-7DD5C89ABBE5}"/>
          </ac:spMkLst>
        </pc:spChg>
        <pc:spChg chg="del">
          <ac:chgData name="Samuel Kim" userId="0b4e8f1a-35cc-4769-966d-024c662a6df8" providerId="ADAL" clId="{16990B6F-5A4E-44E4-ADED-1260B70043D7}" dt="2024-06-11T00:51:44.435" v="5899" actId="478"/>
          <ac:spMkLst>
            <pc:docMk/>
            <pc:sldMk cId="126989495" sldId="1115"/>
            <ac:spMk id="17" creationId="{69CAEDF3-A6A3-CB54-3B93-6F949797BBDB}"/>
          </ac:spMkLst>
        </pc:spChg>
        <pc:spChg chg="del">
          <ac:chgData name="Samuel Kim" userId="0b4e8f1a-35cc-4769-966d-024c662a6df8" providerId="ADAL" clId="{16990B6F-5A4E-44E4-ADED-1260B70043D7}" dt="2024-06-11T00:51:44.435" v="5899" actId="478"/>
          <ac:spMkLst>
            <pc:docMk/>
            <pc:sldMk cId="126989495" sldId="1115"/>
            <ac:spMk id="18" creationId="{6D0556D9-3A95-3AD1-F670-5815A5BA51B4}"/>
          </ac:spMkLst>
        </pc:spChg>
        <pc:spChg chg="del">
          <ac:chgData name="Samuel Kim" userId="0b4e8f1a-35cc-4769-966d-024c662a6df8" providerId="ADAL" clId="{16990B6F-5A4E-44E4-ADED-1260B70043D7}" dt="2024-06-11T00:51:44.435" v="5899" actId="478"/>
          <ac:spMkLst>
            <pc:docMk/>
            <pc:sldMk cId="126989495" sldId="1115"/>
            <ac:spMk id="19" creationId="{831421A7-7A95-9C0A-4A0C-A90EBEF22075}"/>
          </ac:spMkLst>
        </pc:spChg>
        <pc:spChg chg="del">
          <ac:chgData name="Samuel Kim" userId="0b4e8f1a-35cc-4769-966d-024c662a6df8" providerId="ADAL" clId="{16990B6F-5A4E-44E4-ADED-1260B70043D7}" dt="2024-06-11T00:51:44.435" v="5899" actId="478"/>
          <ac:spMkLst>
            <pc:docMk/>
            <pc:sldMk cId="126989495" sldId="1115"/>
            <ac:spMk id="20" creationId="{A2241922-AA4A-CBB0-1BA1-E360C2151897}"/>
          </ac:spMkLst>
        </pc:spChg>
        <pc:spChg chg="del">
          <ac:chgData name="Samuel Kim" userId="0b4e8f1a-35cc-4769-966d-024c662a6df8" providerId="ADAL" clId="{16990B6F-5A4E-44E4-ADED-1260B70043D7}" dt="2024-06-11T00:51:44.435" v="5899" actId="478"/>
          <ac:spMkLst>
            <pc:docMk/>
            <pc:sldMk cId="126989495" sldId="1115"/>
            <ac:spMk id="21" creationId="{CDAAA7D5-1FD0-0EE7-014C-4A4551D57892}"/>
          </ac:spMkLst>
        </pc:spChg>
        <pc:spChg chg="del">
          <ac:chgData name="Samuel Kim" userId="0b4e8f1a-35cc-4769-966d-024c662a6df8" providerId="ADAL" clId="{16990B6F-5A4E-44E4-ADED-1260B70043D7}" dt="2024-06-11T00:51:44.435" v="5899" actId="478"/>
          <ac:spMkLst>
            <pc:docMk/>
            <pc:sldMk cId="126989495" sldId="1115"/>
            <ac:spMk id="22" creationId="{8D3F90F1-306A-9BF3-CE2E-82A92BB9D545}"/>
          </ac:spMkLst>
        </pc:spChg>
        <pc:spChg chg="del">
          <ac:chgData name="Samuel Kim" userId="0b4e8f1a-35cc-4769-966d-024c662a6df8" providerId="ADAL" clId="{16990B6F-5A4E-44E4-ADED-1260B70043D7}" dt="2024-06-11T00:51:44.435" v="5899" actId="478"/>
          <ac:spMkLst>
            <pc:docMk/>
            <pc:sldMk cId="126989495" sldId="1115"/>
            <ac:spMk id="23" creationId="{2563AF73-B661-9168-2FE5-00F1063824F2}"/>
          </ac:spMkLst>
        </pc:spChg>
      </pc:sldChg>
      <pc:sldChg chg="delSp modSp mod">
        <pc:chgData name="Samuel Kim" userId="0b4e8f1a-35cc-4769-966d-024c662a6df8" providerId="ADAL" clId="{16990B6F-5A4E-44E4-ADED-1260B70043D7}" dt="2024-06-17T14:08:39.458" v="7090" actId="20577"/>
        <pc:sldMkLst>
          <pc:docMk/>
          <pc:sldMk cId="3480834721" sldId="1116"/>
        </pc:sldMkLst>
        <pc:spChg chg="mod">
          <ac:chgData name="Samuel Kim" userId="0b4e8f1a-35cc-4769-966d-024c662a6df8" providerId="ADAL" clId="{16990B6F-5A4E-44E4-ADED-1260B70043D7}" dt="2024-06-17T14:08:39.458" v="7090" actId="20577"/>
          <ac:spMkLst>
            <pc:docMk/>
            <pc:sldMk cId="3480834721" sldId="1116"/>
            <ac:spMk id="3" creationId="{D38C03D3-71AD-8C8D-B886-C80A1BA218E9}"/>
          </ac:spMkLst>
        </pc:spChg>
        <pc:spChg chg="del">
          <ac:chgData name="Samuel Kim" userId="0b4e8f1a-35cc-4769-966d-024c662a6df8" providerId="ADAL" clId="{16990B6F-5A4E-44E4-ADED-1260B70043D7}" dt="2024-06-11T00:51:47.113" v="5900" actId="478"/>
          <ac:spMkLst>
            <pc:docMk/>
            <pc:sldMk cId="3480834721" sldId="1116"/>
            <ac:spMk id="4" creationId="{52D1DE5C-8220-E5FB-F645-C1289069ACB3}"/>
          </ac:spMkLst>
        </pc:spChg>
        <pc:spChg chg="del">
          <ac:chgData name="Samuel Kim" userId="0b4e8f1a-35cc-4769-966d-024c662a6df8" providerId="ADAL" clId="{16990B6F-5A4E-44E4-ADED-1260B70043D7}" dt="2024-06-11T00:51:47.113" v="5900" actId="478"/>
          <ac:spMkLst>
            <pc:docMk/>
            <pc:sldMk cId="3480834721" sldId="1116"/>
            <ac:spMk id="5" creationId="{7ABEEADB-FFE4-6A7B-F3CE-8CFF8D247F86}"/>
          </ac:spMkLst>
        </pc:spChg>
        <pc:spChg chg="del">
          <ac:chgData name="Samuel Kim" userId="0b4e8f1a-35cc-4769-966d-024c662a6df8" providerId="ADAL" clId="{16990B6F-5A4E-44E4-ADED-1260B70043D7}" dt="2024-06-11T00:51:47.113" v="5900" actId="478"/>
          <ac:spMkLst>
            <pc:docMk/>
            <pc:sldMk cId="3480834721" sldId="1116"/>
            <ac:spMk id="6" creationId="{588D872F-8879-5673-8DB6-F19EBA01C039}"/>
          </ac:spMkLst>
        </pc:spChg>
        <pc:spChg chg="del">
          <ac:chgData name="Samuel Kim" userId="0b4e8f1a-35cc-4769-966d-024c662a6df8" providerId="ADAL" clId="{16990B6F-5A4E-44E4-ADED-1260B70043D7}" dt="2024-06-11T00:51:47.113" v="5900" actId="478"/>
          <ac:spMkLst>
            <pc:docMk/>
            <pc:sldMk cId="3480834721" sldId="1116"/>
            <ac:spMk id="7" creationId="{35D24D3A-AC00-D66E-CA7C-57BF251C7B99}"/>
          </ac:spMkLst>
        </pc:spChg>
        <pc:spChg chg="del">
          <ac:chgData name="Samuel Kim" userId="0b4e8f1a-35cc-4769-966d-024c662a6df8" providerId="ADAL" clId="{16990B6F-5A4E-44E4-ADED-1260B70043D7}" dt="2024-06-11T00:51:47.113" v="5900" actId="478"/>
          <ac:spMkLst>
            <pc:docMk/>
            <pc:sldMk cId="3480834721" sldId="1116"/>
            <ac:spMk id="8" creationId="{6229DA0E-ABE3-FD51-1E4E-7BF660297BD2}"/>
          </ac:spMkLst>
        </pc:spChg>
        <pc:spChg chg="del">
          <ac:chgData name="Samuel Kim" userId="0b4e8f1a-35cc-4769-966d-024c662a6df8" providerId="ADAL" clId="{16990B6F-5A4E-44E4-ADED-1260B70043D7}" dt="2024-06-11T00:51:47.113" v="5900" actId="478"/>
          <ac:spMkLst>
            <pc:docMk/>
            <pc:sldMk cId="3480834721" sldId="1116"/>
            <ac:spMk id="9" creationId="{AA9F65B1-3098-2633-1221-779ADE4970D4}"/>
          </ac:spMkLst>
        </pc:spChg>
        <pc:spChg chg="del">
          <ac:chgData name="Samuel Kim" userId="0b4e8f1a-35cc-4769-966d-024c662a6df8" providerId="ADAL" clId="{16990B6F-5A4E-44E4-ADED-1260B70043D7}" dt="2024-06-11T00:51:47.113" v="5900" actId="478"/>
          <ac:spMkLst>
            <pc:docMk/>
            <pc:sldMk cId="3480834721" sldId="1116"/>
            <ac:spMk id="10" creationId="{84AE8B5F-741B-4E27-DAE5-70179319B543}"/>
          </ac:spMkLst>
        </pc:spChg>
        <pc:spChg chg="del">
          <ac:chgData name="Samuel Kim" userId="0b4e8f1a-35cc-4769-966d-024c662a6df8" providerId="ADAL" clId="{16990B6F-5A4E-44E4-ADED-1260B70043D7}" dt="2024-06-11T00:51:47.113" v="5900" actId="478"/>
          <ac:spMkLst>
            <pc:docMk/>
            <pc:sldMk cId="3480834721" sldId="1116"/>
            <ac:spMk id="11" creationId="{80E17A2E-08CE-FD23-179E-5A3F2259D534}"/>
          </ac:spMkLst>
        </pc:spChg>
        <pc:spChg chg="del">
          <ac:chgData name="Samuel Kim" userId="0b4e8f1a-35cc-4769-966d-024c662a6df8" providerId="ADAL" clId="{16990B6F-5A4E-44E4-ADED-1260B70043D7}" dt="2024-06-11T00:51:47.113" v="5900" actId="478"/>
          <ac:spMkLst>
            <pc:docMk/>
            <pc:sldMk cId="3480834721" sldId="1116"/>
            <ac:spMk id="12" creationId="{F97FBFD9-6A0C-A05A-4A23-925173633092}"/>
          </ac:spMkLst>
        </pc:spChg>
        <pc:spChg chg="del">
          <ac:chgData name="Samuel Kim" userId="0b4e8f1a-35cc-4769-966d-024c662a6df8" providerId="ADAL" clId="{16990B6F-5A4E-44E4-ADED-1260B70043D7}" dt="2024-06-11T00:51:47.113" v="5900" actId="478"/>
          <ac:spMkLst>
            <pc:docMk/>
            <pc:sldMk cId="3480834721" sldId="1116"/>
            <ac:spMk id="13" creationId="{6CC0CD32-27FB-A81B-7751-D5825EFC886A}"/>
          </ac:spMkLst>
        </pc:spChg>
        <pc:spChg chg="del">
          <ac:chgData name="Samuel Kim" userId="0b4e8f1a-35cc-4769-966d-024c662a6df8" providerId="ADAL" clId="{16990B6F-5A4E-44E4-ADED-1260B70043D7}" dt="2024-06-11T00:51:47.113" v="5900" actId="478"/>
          <ac:spMkLst>
            <pc:docMk/>
            <pc:sldMk cId="3480834721" sldId="1116"/>
            <ac:spMk id="14" creationId="{78F70081-B4E3-A97E-6E88-C181458619A2}"/>
          </ac:spMkLst>
        </pc:spChg>
        <pc:spChg chg="del">
          <ac:chgData name="Samuel Kim" userId="0b4e8f1a-35cc-4769-966d-024c662a6df8" providerId="ADAL" clId="{16990B6F-5A4E-44E4-ADED-1260B70043D7}" dt="2024-06-11T00:51:47.113" v="5900" actId="478"/>
          <ac:spMkLst>
            <pc:docMk/>
            <pc:sldMk cId="3480834721" sldId="1116"/>
            <ac:spMk id="15" creationId="{5C07B4F7-A3ED-369A-DC32-72D77070330E}"/>
          </ac:spMkLst>
        </pc:spChg>
        <pc:spChg chg="del">
          <ac:chgData name="Samuel Kim" userId="0b4e8f1a-35cc-4769-966d-024c662a6df8" providerId="ADAL" clId="{16990B6F-5A4E-44E4-ADED-1260B70043D7}" dt="2024-06-11T00:51:47.113" v="5900" actId="478"/>
          <ac:spMkLst>
            <pc:docMk/>
            <pc:sldMk cId="3480834721" sldId="1116"/>
            <ac:spMk id="16" creationId="{ABF232CE-526B-F3F5-3F44-23DD55F40606}"/>
          </ac:spMkLst>
        </pc:spChg>
        <pc:spChg chg="del">
          <ac:chgData name="Samuel Kim" userId="0b4e8f1a-35cc-4769-966d-024c662a6df8" providerId="ADAL" clId="{16990B6F-5A4E-44E4-ADED-1260B70043D7}" dt="2024-06-11T00:51:47.113" v="5900" actId="478"/>
          <ac:spMkLst>
            <pc:docMk/>
            <pc:sldMk cId="3480834721" sldId="1116"/>
            <ac:spMk id="17" creationId="{BB89EEEC-5331-8AED-EC13-1FF9279B2DE7}"/>
          </ac:spMkLst>
        </pc:spChg>
        <pc:spChg chg="del">
          <ac:chgData name="Samuel Kim" userId="0b4e8f1a-35cc-4769-966d-024c662a6df8" providerId="ADAL" clId="{16990B6F-5A4E-44E4-ADED-1260B70043D7}" dt="2024-06-11T00:51:47.113" v="5900" actId="478"/>
          <ac:spMkLst>
            <pc:docMk/>
            <pc:sldMk cId="3480834721" sldId="1116"/>
            <ac:spMk id="18" creationId="{EFC3CC33-BEF1-3517-E22D-711D10A7607B}"/>
          </ac:spMkLst>
        </pc:spChg>
        <pc:spChg chg="del">
          <ac:chgData name="Samuel Kim" userId="0b4e8f1a-35cc-4769-966d-024c662a6df8" providerId="ADAL" clId="{16990B6F-5A4E-44E4-ADED-1260B70043D7}" dt="2024-06-11T00:51:47.113" v="5900" actId="478"/>
          <ac:spMkLst>
            <pc:docMk/>
            <pc:sldMk cId="3480834721" sldId="1116"/>
            <ac:spMk id="19" creationId="{AFC8629A-3BAD-90D4-F679-5DFDA5987DDA}"/>
          </ac:spMkLst>
        </pc:spChg>
        <pc:spChg chg="del">
          <ac:chgData name="Samuel Kim" userId="0b4e8f1a-35cc-4769-966d-024c662a6df8" providerId="ADAL" clId="{16990B6F-5A4E-44E4-ADED-1260B70043D7}" dt="2024-06-11T00:51:47.113" v="5900" actId="478"/>
          <ac:spMkLst>
            <pc:docMk/>
            <pc:sldMk cId="3480834721" sldId="1116"/>
            <ac:spMk id="20" creationId="{A15E51AB-4854-3B2B-D9A6-CBFDB67E9205}"/>
          </ac:spMkLst>
        </pc:spChg>
        <pc:spChg chg="del">
          <ac:chgData name="Samuel Kim" userId="0b4e8f1a-35cc-4769-966d-024c662a6df8" providerId="ADAL" clId="{16990B6F-5A4E-44E4-ADED-1260B70043D7}" dt="2024-06-11T00:51:47.113" v="5900" actId="478"/>
          <ac:spMkLst>
            <pc:docMk/>
            <pc:sldMk cId="3480834721" sldId="1116"/>
            <ac:spMk id="21" creationId="{CECF4975-5D29-447F-73DC-A134767CA2C5}"/>
          </ac:spMkLst>
        </pc:spChg>
        <pc:spChg chg="del">
          <ac:chgData name="Samuel Kim" userId="0b4e8f1a-35cc-4769-966d-024c662a6df8" providerId="ADAL" clId="{16990B6F-5A4E-44E4-ADED-1260B70043D7}" dt="2024-06-11T00:51:47.113" v="5900" actId="478"/>
          <ac:spMkLst>
            <pc:docMk/>
            <pc:sldMk cId="3480834721" sldId="1116"/>
            <ac:spMk id="22" creationId="{63BE8FE6-CB9F-7592-9701-46B50D2B10A6}"/>
          </ac:spMkLst>
        </pc:spChg>
        <pc:spChg chg="del">
          <ac:chgData name="Samuel Kim" userId="0b4e8f1a-35cc-4769-966d-024c662a6df8" providerId="ADAL" clId="{16990B6F-5A4E-44E4-ADED-1260B70043D7}" dt="2024-06-11T00:51:47.113" v="5900" actId="478"/>
          <ac:spMkLst>
            <pc:docMk/>
            <pc:sldMk cId="3480834721" sldId="1116"/>
            <ac:spMk id="23" creationId="{EB0D4071-236A-60ED-3136-FE1E83748DB1}"/>
          </ac:spMkLst>
        </pc:spChg>
      </pc:sldChg>
      <pc:sldChg chg="delSp modSp mod">
        <pc:chgData name="Samuel Kim" userId="0b4e8f1a-35cc-4769-966d-024c662a6df8" providerId="ADAL" clId="{16990B6F-5A4E-44E4-ADED-1260B70043D7}" dt="2024-06-17T14:08:45.770" v="7093"/>
        <pc:sldMkLst>
          <pc:docMk/>
          <pc:sldMk cId="1928279334" sldId="1117"/>
        </pc:sldMkLst>
        <pc:spChg chg="mod">
          <ac:chgData name="Samuel Kim" userId="0b4e8f1a-35cc-4769-966d-024c662a6df8" providerId="ADAL" clId="{16990B6F-5A4E-44E4-ADED-1260B70043D7}" dt="2024-06-17T14:08:45.770" v="7093"/>
          <ac:spMkLst>
            <pc:docMk/>
            <pc:sldMk cId="1928279334" sldId="1117"/>
            <ac:spMk id="3" creationId="{659E5207-4816-F918-3EAA-F5AF42092213}"/>
          </ac:spMkLst>
        </pc:spChg>
        <pc:spChg chg="del">
          <ac:chgData name="Samuel Kim" userId="0b4e8f1a-35cc-4769-966d-024c662a6df8" providerId="ADAL" clId="{16990B6F-5A4E-44E4-ADED-1260B70043D7}" dt="2024-06-11T00:51:49.847" v="5901" actId="478"/>
          <ac:spMkLst>
            <pc:docMk/>
            <pc:sldMk cId="1928279334" sldId="1117"/>
            <ac:spMk id="4" creationId="{7B1E1577-1148-DA71-643D-11E63225ED27}"/>
          </ac:spMkLst>
        </pc:spChg>
        <pc:spChg chg="del">
          <ac:chgData name="Samuel Kim" userId="0b4e8f1a-35cc-4769-966d-024c662a6df8" providerId="ADAL" clId="{16990B6F-5A4E-44E4-ADED-1260B70043D7}" dt="2024-06-11T00:51:49.847" v="5901" actId="478"/>
          <ac:spMkLst>
            <pc:docMk/>
            <pc:sldMk cId="1928279334" sldId="1117"/>
            <ac:spMk id="5" creationId="{C2D03920-5E8B-11CE-0BCA-9077FABE2D13}"/>
          </ac:spMkLst>
        </pc:spChg>
        <pc:spChg chg="del">
          <ac:chgData name="Samuel Kim" userId="0b4e8f1a-35cc-4769-966d-024c662a6df8" providerId="ADAL" clId="{16990B6F-5A4E-44E4-ADED-1260B70043D7}" dt="2024-06-11T00:51:49.847" v="5901" actId="478"/>
          <ac:spMkLst>
            <pc:docMk/>
            <pc:sldMk cId="1928279334" sldId="1117"/>
            <ac:spMk id="6" creationId="{9C8E7208-ACD9-85D4-1BFA-3DAF0D7D9208}"/>
          </ac:spMkLst>
        </pc:spChg>
        <pc:spChg chg="del">
          <ac:chgData name="Samuel Kim" userId="0b4e8f1a-35cc-4769-966d-024c662a6df8" providerId="ADAL" clId="{16990B6F-5A4E-44E4-ADED-1260B70043D7}" dt="2024-06-11T00:51:49.847" v="5901" actId="478"/>
          <ac:spMkLst>
            <pc:docMk/>
            <pc:sldMk cId="1928279334" sldId="1117"/>
            <ac:spMk id="7" creationId="{3631163C-ED97-3867-582A-784338C78A9E}"/>
          </ac:spMkLst>
        </pc:spChg>
        <pc:spChg chg="del">
          <ac:chgData name="Samuel Kim" userId="0b4e8f1a-35cc-4769-966d-024c662a6df8" providerId="ADAL" clId="{16990B6F-5A4E-44E4-ADED-1260B70043D7}" dt="2024-06-11T00:51:49.847" v="5901" actId="478"/>
          <ac:spMkLst>
            <pc:docMk/>
            <pc:sldMk cId="1928279334" sldId="1117"/>
            <ac:spMk id="8" creationId="{9554DB29-7499-BA6C-D8F7-BB09146FEDD6}"/>
          </ac:spMkLst>
        </pc:spChg>
        <pc:spChg chg="del">
          <ac:chgData name="Samuel Kim" userId="0b4e8f1a-35cc-4769-966d-024c662a6df8" providerId="ADAL" clId="{16990B6F-5A4E-44E4-ADED-1260B70043D7}" dt="2024-06-11T00:51:49.847" v="5901" actId="478"/>
          <ac:spMkLst>
            <pc:docMk/>
            <pc:sldMk cId="1928279334" sldId="1117"/>
            <ac:spMk id="9" creationId="{663CCCCE-AFE3-0709-5680-6AFAF0A799C6}"/>
          </ac:spMkLst>
        </pc:spChg>
        <pc:spChg chg="del">
          <ac:chgData name="Samuel Kim" userId="0b4e8f1a-35cc-4769-966d-024c662a6df8" providerId="ADAL" clId="{16990B6F-5A4E-44E4-ADED-1260B70043D7}" dt="2024-06-11T00:51:49.847" v="5901" actId="478"/>
          <ac:spMkLst>
            <pc:docMk/>
            <pc:sldMk cId="1928279334" sldId="1117"/>
            <ac:spMk id="10" creationId="{613BE66B-0AD7-F7C1-37BF-72D6A43E8F0D}"/>
          </ac:spMkLst>
        </pc:spChg>
        <pc:spChg chg="del">
          <ac:chgData name="Samuel Kim" userId="0b4e8f1a-35cc-4769-966d-024c662a6df8" providerId="ADAL" clId="{16990B6F-5A4E-44E4-ADED-1260B70043D7}" dt="2024-06-11T00:51:49.847" v="5901" actId="478"/>
          <ac:spMkLst>
            <pc:docMk/>
            <pc:sldMk cId="1928279334" sldId="1117"/>
            <ac:spMk id="11" creationId="{7C8A4180-E0E3-88A8-6706-559486BF0991}"/>
          </ac:spMkLst>
        </pc:spChg>
        <pc:spChg chg="del">
          <ac:chgData name="Samuel Kim" userId="0b4e8f1a-35cc-4769-966d-024c662a6df8" providerId="ADAL" clId="{16990B6F-5A4E-44E4-ADED-1260B70043D7}" dt="2024-06-11T00:51:49.847" v="5901" actId="478"/>
          <ac:spMkLst>
            <pc:docMk/>
            <pc:sldMk cId="1928279334" sldId="1117"/>
            <ac:spMk id="12" creationId="{8C51AF4D-DB54-7B87-C5B6-2ADF5EB4D979}"/>
          </ac:spMkLst>
        </pc:spChg>
        <pc:spChg chg="del">
          <ac:chgData name="Samuel Kim" userId="0b4e8f1a-35cc-4769-966d-024c662a6df8" providerId="ADAL" clId="{16990B6F-5A4E-44E4-ADED-1260B70043D7}" dt="2024-06-11T00:51:49.847" v="5901" actId="478"/>
          <ac:spMkLst>
            <pc:docMk/>
            <pc:sldMk cId="1928279334" sldId="1117"/>
            <ac:spMk id="13" creationId="{6BD9CB0E-53AF-C5D9-293D-57B80E8893B6}"/>
          </ac:spMkLst>
        </pc:spChg>
        <pc:spChg chg="del">
          <ac:chgData name="Samuel Kim" userId="0b4e8f1a-35cc-4769-966d-024c662a6df8" providerId="ADAL" clId="{16990B6F-5A4E-44E4-ADED-1260B70043D7}" dt="2024-06-11T00:51:49.847" v="5901" actId="478"/>
          <ac:spMkLst>
            <pc:docMk/>
            <pc:sldMk cId="1928279334" sldId="1117"/>
            <ac:spMk id="14" creationId="{1272DB2F-E2F0-F9A5-7430-522D2A0126D7}"/>
          </ac:spMkLst>
        </pc:spChg>
        <pc:spChg chg="del">
          <ac:chgData name="Samuel Kim" userId="0b4e8f1a-35cc-4769-966d-024c662a6df8" providerId="ADAL" clId="{16990B6F-5A4E-44E4-ADED-1260B70043D7}" dt="2024-06-11T00:51:49.847" v="5901" actId="478"/>
          <ac:spMkLst>
            <pc:docMk/>
            <pc:sldMk cId="1928279334" sldId="1117"/>
            <ac:spMk id="15" creationId="{C6B08A7B-4E21-9A2F-7D49-48F1A923F66B}"/>
          </ac:spMkLst>
        </pc:spChg>
        <pc:spChg chg="del">
          <ac:chgData name="Samuel Kim" userId="0b4e8f1a-35cc-4769-966d-024c662a6df8" providerId="ADAL" clId="{16990B6F-5A4E-44E4-ADED-1260B70043D7}" dt="2024-06-11T00:51:49.847" v="5901" actId="478"/>
          <ac:spMkLst>
            <pc:docMk/>
            <pc:sldMk cId="1928279334" sldId="1117"/>
            <ac:spMk id="16" creationId="{582ED13F-6493-C940-B6FC-F0F0F97184E1}"/>
          </ac:spMkLst>
        </pc:spChg>
        <pc:spChg chg="del">
          <ac:chgData name="Samuel Kim" userId="0b4e8f1a-35cc-4769-966d-024c662a6df8" providerId="ADAL" clId="{16990B6F-5A4E-44E4-ADED-1260B70043D7}" dt="2024-06-11T00:51:49.847" v="5901" actId="478"/>
          <ac:spMkLst>
            <pc:docMk/>
            <pc:sldMk cId="1928279334" sldId="1117"/>
            <ac:spMk id="17" creationId="{2120ABA5-471A-E101-9F04-560561228EA9}"/>
          </ac:spMkLst>
        </pc:spChg>
        <pc:spChg chg="del">
          <ac:chgData name="Samuel Kim" userId="0b4e8f1a-35cc-4769-966d-024c662a6df8" providerId="ADAL" clId="{16990B6F-5A4E-44E4-ADED-1260B70043D7}" dt="2024-06-11T00:51:49.847" v="5901" actId="478"/>
          <ac:spMkLst>
            <pc:docMk/>
            <pc:sldMk cId="1928279334" sldId="1117"/>
            <ac:spMk id="18" creationId="{3E5E8578-790C-557E-FEBA-0E5EBBD11D37}"/>
          </ac:spMkLst>
        </pc:spChg>
        <pc:spChg chg="del">
          <ac:chgData name="Samuel Kim" userId="0b4e8f1a-35cc-4769-966d-024c662a6df8" providerId="ADAL" clId="{16990B6F-5A4E-44E4-ADED-1260B70043D7}" dt="2024-06-11T00:51:49.847" v="5901" actId="478"/>
          <ac:spMkLst>
            <pc:docMk/>
            <pc:sldMk cId="1928279334" sldId="1117"/>
            <ac:spMk id="19" creationId="{44C2FE19-129F-9EC6-F8A4-92870937819A}"/>
          </ac:spMkLst>
        </pc:spChg>
        <pc:spChg chg="del">
          <ac:chgData name="Samuel Kim" userId="0b4e8f1a-35cc-4769-966d-024c662a6df8" providerId="ADAL" clId="{16990B6F-5A4E-44E4-ADED-1260B70043D7}" dt="2024-06-11T00:51:49.847" v="5901" actId="478"/>
          <ac:spMkLst>
            <pc:docMk/>
            <pc:sldMk cId="1928279334" sldId="1117"/>
            <ac:spMk id="20" creationId="{AE1B2046-51A3-36D5-46F0-335818FE6E52}"/>
          </ac:spMkLst>
        </pc:spChg>
        <pc:spChg chg="del">
          <ac:chgData name="Samuel Kim" userId="0b4e8f1a-35cc-4769-966d-024c662a6df8" providerId="ADAL" clId="{16990B6F-5A4E-44E4-ADED-1260B70043D7}" dt="2024-06-11T00:51:49.847" v="5901" actId="478"/>
          <ac:spMkLst>
            <pc:docMk/>
            <pc:sldMk cId="1928279334" sldId="1117"/>
            <ac:spMk id="21" creationId="{2377843F-8F5E-9DD2-7E69-A674D551BAE0}"/>
          </ac:spMkLst>
        </pc:spChg>
        <pc:spChg chg="del">
          <ac:chgData name="Samuel Kim" userId="0b4e8f1a-35cc-4769-966d-024c662a6df8" providerId="ADAL" clId="{16990B6F-5A4E-44E4-ADED-1260B70043D7}" dt="2024-06-11T00:51:49.847" v="5901" actId="478"/>
          <ac:spMkLst>
            <pc:docMk/>
            <pc:sldMk cId="1928279334" sldId="1117"/>
            <ac:spMk id="22" creationId="{8B45C800-4E55-F9C8-591F-9C7DF92E4603}"/>
          </ac:spMkLst>
        </pc:spChg>
        <pc:spChg chg="del">
          <ac:chgData name="Samuel Kim" userId="0b4e8f1a-35cc-4769-966d-024c662a6df8" providerId="ADAL" clId="{16990B6F-5A4E-44E4-ADED-1260B70043D7}" dt="2024-06-11T00:51:49.847" v="5901" actId="478"/>
          <ac:spMkLst>
            <pc:docMk/>
            <pc:sldMk cId="1928279334" sldId="1117"/>
            <ac:spMk id="23" creationId="{6780829D-6164-9DAF-7BEF-9BDC4EAC1DC0}"/>
          </ac:spMkLst>
        </pc:spChg>
      </pc:sldChg>
      <pc:sldChg chg="delSp modSp mod addCm modCm">
        <pc:chgData name="Samuel Kim" userId="0b4e8f1a-35cc-4769-966d-024c662a6df8" providerId="ADAL" clId="{16990B6F-5A4E-44E4-ADED-1260B70043D7}" dt="2024-07-10T23:45:39.907" v="7664" actId="948"/>
        <pc:sldMkLst>
          <pc:docMk/>
          <pc:sldMk cId="782338119" sldId="1118"/>
        </pc:sldMkLst>
        <pc:spChg chg="mod">
          <ac:chgData name="Samuel Kim" userId="0b4e8f1a-35cc-4769-966d-024c662a6df8" providerId="ADAL" clId="{16990B6F-5A4E-44E4-ADED-1260B70043D7}" dt="2024-07-10T23:45:39.907" v="7664" actId="948"/>
          <ac:spMkLst>
            <pc:docMk/>
            <pc:sldMk cId="782338119" sldId="1118"/>
            <ac:spMk id="2" creationId="{FD0DD7C5-1121-D45B-29E0-0946E8F77F9C}"/>
          </ac:spMkLst>
        </pc:spChg>
        <pc:spChg chg="del">
          <ac:chgData name="Samuel Kim" userId="0b4e8f1a-35cc-4769-966d-024c662a6df8" providerId="ADAL" clId="{16990B6F-5A4E-44E4-ADED-1260B70043D7}" dt="2024-06-11T00:48:54.961" v="5855" actId="478"/>
          <ac:spMkLst>
            <pc:docMk/>
            <pc:sldMk cId="782338119" sldId="1118"/>
            <ac:spMk id="6" creationId="{698A64CE-2A34-1711-E1A4-A1135829BDFF}"/>
          </ac:spMkLst>
        </pc:spChg>
        <pc:spChg chg="del">
          <ac:chgData name="Samuel Kim" userId="0b4e8f1a-35cc-4769-966d-024c662a6df8" providerId="ADAL" clId="{16990B6F-5A4E-44E4-ADED-1260B70043D7}" dt="2024-06-11T00:48:54.961" v="5855" actId="478"/>
          <ac:spMkLst>
            <pc:docMk/>
            <pc:sldMk cId="782338119" sldId="1118"/>
            <ac:spMk id="7" creationId="{0DC4D77E-0267-AEA1-AF25-D48B86BDBF22}"/>
          </ac:spMkLst>
        </pc:spChg>
        <pc:spChg chg="del">
          <ac:chgData name="Samuel Kim" userId="0b4e8f1a-35cc-4769-966d-024c662a6df8" providerId="ADAL" clId="{16990B6F-5A4E-44E4-ADED-1260B70043D7}" dt="2024-06-11T00:48:54.961" v="5855" actId="478"/>
          <ac:spMkLst>
            <pc:docMk/>
            <pc:sldMk cId="782338119" sldId="1118"/>
            <ac:spMk id="8" creationId="{0570EB5D-D9C2-66E3-B2C6-31C7C223773E}"/>
          </ac:spMkLst>
        </pc:spChg>
        <pc:spChg chg="del">
          <ac:chgData name="Samuel Kim" userId="0b4e8f1a-35cc-4769-966d-024c662a6df8" providerId="ADAL" clId="{16990B6F-5A4E-44E4-ADED-1260B70043D7}" dt="2024-06-11T00:48:54.961" v="5855" actId="478"/>
          <ac:spMkLst>
            <pc:docMk/>
            <pc:sldMk cId="782338119" sldId="1118"/>
            <ac:spMk id="9" creationId="{C5993F1B-597C-F43D-0DC2-1B8F2D82E933}"/>
          </ac:spMkLst>
        </pc:spChg>
        <pc:spChg chg="del">
          <ac:chgData name="Samuel Kim" userId="0b4e8f1a-35cc-4769-966d-024c662a6df8" providerId="ADAL" clId="{16990B6F-5A4E-44E4-ADED-1260B70043D7}" dt="2024-06-11T00:48:54.961" v="5855" actId="478"/>
          <ac:spMkLst>
            <pc:docMk/>
            <pc:sldMk cId="782338119" sldId="1118"/>
            <ac:spMk id="10" creationId="{34779348-31F6-47DB-62A1-046E2AFF599F}"/>
          </ac:spMkLst>
        </pc:spChg>
        <pc:spChg chg="del">
          <ac:chgData name="Samuel Kim" userId="0b4e8f1a-35cc-4769-966d-024c662a6df8" providerId="ADAL" clId="{16990B6F-5A4E-44E4-ADED-1260B70043D7}" dt="2024-06-11T00:48:54.961" v="5855" actId="478"/>
          <ac:spMkLst>
            <pc:docMk/>
            <pc:sldMk cId="782338119" sldId="1118"/>
            <ac:spMk id="11" creationId="{01C7A99F-AC54-1E6E-31D1-0E3A1330BAA1}"/>
          </ac:spMkLst>
        </pc:spChg>
        <pc:spChg chg="del">
          <ac:chgData name="Samuel Kim" userId="0b4e8f1a-35cc-4769-966d-024c662a6df8" providerId="ADAL" clId="{16990B6F-5A4E-44E4-ADED-1260B70043D7}" dt="2024-06-11T00:48:54.961" v="5855" actId="478"/>
          <ac:spMkLst>
            <pc:docMk/>
            <pc:sldMk cId="782338119" sldId="1118"/>
            <ac:spMk id="12" creationId="{79A33457-97F3-39EC-2A7A-DA2DD665C785}"/>
          </ac:spMkLst>
        </pc:spChg>
        <pc:spChg chg="del">
          <ac:chgData name="Samuel Kim" userId="0b4e8f1a-35cc-4769-966d-024c662a6df8" providerId="ADAL" clId="{16990B6F-5A4E-44E4-ADED-1260B70043D7}" dt="2024-06-11T00:48:54.961" v="5855" actId="478"/>
          <ac:spMkLst>
            <pc:docMk/>
            <pc:sldMk cId="782338119" sldId="1118"/>
            <ac:spMk id="13" creationId="{9DE4B633-AB01-79C8-2173-5ACEB5B70FF1}"/>
          </ac:spMkLst>
        </pc:spChg>
        <pc:spChg chg="del">
          <ac:chgData name="Samuel Kim" userId="0b4e8f1a-35cc-4769-966d-024c662a6df8" providerId="ADAL" clId="{16990B6F-5A4E-44E4-ADED-1260B70043D7}" dt="2024-06-11T00:48:54.961" v="5855" actId="478"/>
          <ac:spMkLst>
            <pc:docMk/>
            <pc:sldMk cId="782338119" sldId="1118"/>
            <ac:spMk id="14" creationId="{5DA180D9-FA7E-4721-E62A-B7A640D7C9A6}"/>
          </ac:spMkLst>
        </pc:spChg>
        <pc:spChg chg="del">
          <ac:chgData name="Samuel Kim" userId="0b4e8f1a-35cc-4769-966d-024c662a6df8" providerId="ADAL" clId="{16990B6F-5A4E-44E4-ADED-1260B70043D7}" dt="2024-06-11T00:48:54.961" v="5855" actId="478"/>
          <ac:spMkLst>
            <pc:docMk/>
            <pc:sldMk cId="782338119" sldId="1118"/>
            <ac:spMk id="15" creationId="{5E5FA8BD-DB6E-557B-892D-5933E95134F0}"/>
          </ac:spMkLst>
        </pc:spChg>
        <pc:spChg chg="del">
          <ac:chgData name="Samuel Kim" userId="0b4e8f1a-35cc-4769-966d-024c662a6df8" providerId="ADAL" clId="{16990B6F-5A4E-44E4-ADED-1260B70043D7}" dt="2024-06-11T00:48:54.961" v="5855" actId="478"/>
          <ac:spMkLst>
            <pc:docMk/>
            <pc:sldMk cId="782338119" sldId="1118"/>
            <ac:spMk id="16" creationId="{0AAF1B02-FD32-DF10-A0C1-9D9CA86751D0}"/>
          </ac:spMkLst>
        </pc:spChg>
        <pc:spChg chg="del">
          <ac:chgData name="Samuel Kim" userId="0b4e8f1a-35cc-4769-966d-024c662a6df8" providerId="ADAL" clId="{16990B6F-5A4E-44E4-ADED-1260B70043D7}" dt="2024-06-11T00:48:54.961" v="5855" actId="478"/>
          <ac:spMkLst>
            <pc:docMk/>
            <pc:sldMk cId="782338119" sldId="1118"/>
            <ac:spMk id="17" creationId="{2724F139-C5D8-A3C0-A896-54718CD5E24C}"/>
          </ac:spMkLst>
        </pc:spChg>
        <pc:spChg chg="del">
          <ac:chgData name="Samuel Kim" userId="0b4e8f1a-35cc-4769-966d-024c662a6df8" providerId="ADAL" clId="{16990B6F-5A4E-44E4-ADED-1260B70043D7}" dt="2024-06-11T00:48:54.961" v="5855" actId="478"/>
          <ac:spMkLst>
            <pc:docMk/>
            <pc:sldMk cId="782338119" sldId="1118"/>
            <ac:spMk id="18" creationId="{7A4863B4-0AC2-FCC8-5328-067B866EE03A}"/>
          </ac:spMkLst>
        </pc:spChg>
        <pc:spChg chg="del">
          <ac:chgData name="Samuel Kim" userId="0b4e8f1a-35cc-4769-966d-024c662a6df8" providerId="ADAL" clId="{16990B6F-5A4E-44E4-ADED-1260B70043D7}" dt="2024-06-11T00:48:54.961" v="5855" actId="478"/>
          <ac:spMkLst>
            <pc:docMk/>
            <pc:sldMk cId="782338119" sldId="1118"/>
            <ac:spMk id="19" creationId="{EFF394B8-49FE-BF7F-35DE-7B31B8DAF285}"/>
          </ac:spMkLst>
        </pc:spChg>
        <pc:spChg chg="del">
          <ac:chgData name="Samuel Kim" userId="0b4e8f1a-35cc-4769-966d-024c662a6df8" providerId="ADAL" clId="{16990B6F-5A4E-44E4-ADED-1260B70043D7}" dt="2024-06-11T00:48:54.961" v="5855" actId="478"/>
          <ac:spMkLst>
            <pc:docMk/>
            <pc:sldMk cId="782338119" sldId="1118"/>
            <ac:spMk id="20" creationId="{0EC90B14-6D7F-D0C7-5652-DEE41F57BDFB}"/>
          </ac:spMkLst>
        </pc:spChg>
        <pc:spChg chg="del">
          <ac:chgData name="Samuel Kim" userId="0b4e8f1a-35cc-4769-966d-024c662a6df8" providerId="ADAL" clId="{16990B6F-5A4E-44E4-ADED-1260B70043D7}" dt="2024-06-11T00:48:54.961" v="5855" actId="478"/>
          <ac:spMkLst>
            <pc:docMk/>
            <pc:sldMk cId="782338119" sldId="1118"/>
            <ac:spMk id="21" creationId="{F79B2A84-8253-D933-11FA-6687984E4FD3}"/>
          </ac:spMkLst>
        </pc:spChg>
        <pc:spChg chg="del">
          <ac:chgData name="Samuel Kim" userId="0b4e8f1a-35cc-4769-966d-024c662a6df8" providerId="ADAL" clId="{16990B6F-5A4E-44E4-ADED-1260B70043D7}" dt="2024-06-11T00:48:54.961" v="5855" actId="478"/>
          <ac:spMkLst>
            <pc:docMk/>
            <pc:sldMk cId="782338119" sldId="1118"/>
            <ac:spMk id="22" creationId="{3BAD7303-F72B-7C30-ECEC-A3D6854E318C}"/>
          </ac:spMkLst>
        </pc:spChg>
        <pc:spChg chg="del">
          <ac:chgData name="Samuel Kim" userId="0b4e8f1a-35cc-4769-966d-024c662a6df8" providerId="ADAL" clId="{16990B6F-5A4E-44E4-ADED-1260B70043D7}" dt="2024-06-11T00:48:54.961" v="5855" actId="478"/>
          <ac:spMkLst>
            <pc:docMk/>
            <pc:sldMk cId="782338119" sldId="1118"/>
            <ac:spMk id="23" creationId="{C61E80FF-0000-F650-721B-4B048E352C8D}"/>
          </ac:spMkLst>
        </pc:spChg>
        <pc:picChg chg="mod">
          <ac:chgData name="Samuel Kim" userId="0b4e8f1a-35cc-4769-966d-024c662a6df8" providerId="ADAL" clId="{16990B6F-5A4E-44E4-ADED-1260B70043D7}" dt="2024-06-17T14:56:34.888" v="7191" actId="14100"/>
          <ac:picMkLst>
            <pc:docMk/>
            <pc:sldMk cId="782338119" sldId="1118"/>
            <ac:picMk id="24" creationId="{3FE299FC-92B6-7AF3-744E-AB222AC3339A}"/>
          </ac:picMkLst>
        </pc:picChg>
      </pc:sldChg>
      <pc:sldChg chg="addSp delSp mod">
        <pc:chgData name="Samuel Kim" userId="0b4e8f1a-35cc-4769-966d-024c662a6df8" providerId="ADAL" clId="{16990B6F-5A4E-44E4-ADED-1260B70043D7}" dt="2024-06-11T00:49:21.756" v="5864" actId="478"/>
        <pc:sldMkLst>
          <pc:docMk/>
          <pc:sldMk cId="389284185" sldId="1119"/>
        </pc:sldMkLst>
        <pc:spChg chg="add del">
          <ac:chgData name="Samuel Kim" userId="0b4e8f1a-35cc-4769-966d-024c662a6df8" providerId="ADAL" clId="{16990B6F-5A4E-44E4-ADED-1260B70043D7}" dt="2024-06-11T00:49:21.756" v="5864" actId="478"/>
          <ac:spMkLst>
            <pc:docMk/>
            <pc:sldMk cId="389284185" sldId="1119"/>
            <ac:spMk id="30" creationId="{7A632902-6FF5-5D10-70F8-F0E40D829C6F}"/>
          </ac:spMkLst>
        </pc:spChg>
        <pc:spChg chg="add del">
          <ac:chgData name="Samuel Kim" userId="0b4e8f1a-35cc-4769-966d-024c662a6df8" providerId="ADAL" clId="{16990B6F-5A4E-44E4-ADED-1260B70043D7}" dt="2024-06-11T00:49:21.756" v="5864" actId="478"/>
          <ac:spMkLst>
            <pc:docMk/>
            <pc:sldMk cId="389284185" sldId="1119"/>
            <ac:spMk id="31" creationId="{C37B30F9-7759-0B2B-099C-A68C84E043A8}"/>
          </ac:spMkLst>
        </pc:spChg>
        <pc:spChg chg="add del">
          <ac:chgData name="Samuel Kim" userId="0b4e8f1a-35cc-4769-966d-024c662a6df8" providerId="ADAL" clId="{16990B6F-5A4E-44E4-ADED-1260B70043D7}" dt="2024-06-11T00:49:21.756" v="5864" actId="478"/>
          <ac:spMkLst>
            <pc:docMk/>
            <pc:sldMk cId="389284185" sldId="1119"/>
            <ac:spMk id="32" creationId="{ED5D5DDC-D0EF-D48E-F34D-67B3EF9CAD5C}"/>
          </ac:spMkLst>
        </pc:spChg>
        <pc:spChg chg="add del">
          <ac:chgData name="Samuel Kim" userId="0b4e8f1a-35cc-4769-966d-024c662a6df8" providerId="ADAL" clId="{16990B6F-5A4E-44E4-ADED-1260B70043D7}" dt="2024-06-11T00:49:21.756" v="5864" actId="478"/>
          <ac:spMkLst>
            <pc:docMk/>
            <pc:sldMk cId="389284185" sldId="1119"/>
            <ac:spMk id="33" creationId="{25E8275D-1E74-626B-40C1-25D6C78FA0A7}"/>
          </ac:spMkLst>
        </pc:spChg>
        <pc:spChg chg="add del">
          <ac:chgData name="Samuel Kim" userId="0b4e8f1a-35cc-4769-966d-024c662a6df8" providerId="ADAL" clId="{16990B6F-5A4E-44E4-ADED-1260B70043D7}" dt="2024-06-11T00:49:21.756" v="5864" actId="478"/>
          <ac:spMkLst>
            <pc:docMk/>
            <pc:sldMk cId="389284185" sldId="1119"/>
            <ac:spMk id="34" creationId="{2105DFB9-B99B-5080-1DC9-F9E5B143A450}"/>
          </ac:spMkLst>
        </pc:spChg>
        <pc:spChg chg="add del">
          <ac:chgData name="Samuel Kim" userId="0b4e8f1a-35cc-4769-966d-024c662a6df8" providerId="ADAL" clId="{16990B6F-5A4E-44E4-ADED-1260B70043D7}" dt="2024-06-11T00:49:21.756" v="5864" actId="478"/>
          <ac:spMkLst>
            <pc:docMk/>
            <pc:sldMk cId="389284185" sldId="1119"/>
            <ac:spMk id="35" creationId="{C9749A9E-3CE1-1A2A-6447-F807BF57342C}"/>
          </ac:spMkLst>
        </pc:spChg>
        <pc:spChg chg="add del">
          <ac:chgData name="Samuel Kim" userId="0b4e8f1a-35cc-4769-966d-024c662a6df8" providerId="ADAL" clId="{16990B6F-5A4E-44E4-ADED-1260B70043D7}" dt="2024-06-11T00:49:21.756" v="5864" actId="478"/>
          <ac:spMkLst>
            <pc:docMk/>
            <pc:sldMk cId="389284185" sldId="1119"/>
            <ac:spMk id="36" creationId="{7214615A-5AC8-E71C-A47B-C3E04E124432}"/>
          </ac:spMkLst>
        </pc:spChg>
        <pc:spChg chg="add del">
          <ac:chgData name="Samuel Kim" userId="0b4e8f1a-35cc-4769-966d-024c662a6df8" providerId="ADAL" clId="{16990B6F-5A4E-44E4-ADED-1260B70043D7}" dt="2024-06-11T00:49:21.756" v="5864" actId="478"/>
          <ac:spMkLst>
            <pc:docMk/>
            <pc:sldMk cId="389284185" sldId="1119"/>
            <ac:spMk id="37" creationId="{21EDCF9D-CDC5-7420-CE1A-682D3CB683CC}"/>
          </ac:spMkLst>
        </pc:spChg>
        <pc:spChg chg="add del">
          <ac:chgData name="Samuel Kim" userId="0b4e8f1a-35cc-4769-966d-024c662a6df8" providerId="ADAL" clId="{16990B6F-5A4E-44E4-ADED-1260B70043D7}" dt="2024-06-11T00:49:21.756" v="5864" actId="478"/>
          <ac:spMkLst>
            <pc:docMk/>
            <pc:sldMk cId="389284185" sldId="1119"/>
            <ac:spMk id="38" creationId="{E64CCEB7-E4ED-7EB4-A1FE-90368032D576}"/>
          </ac:spMkLst>
        </pc:spChg>
        <pc:spChg chg="add del">
          <ac:chgData name="Samuel Kim" userId="0b4e8f1a-35cc-4769-966d-024c662a6df8" providerId="ADAL" clId="{16990B6F-5A4E-44E4-ADED-1260B70043D7}" dt="2024-06-11T00:49:21.756" v="5864" actId="478"/>
          <ac:spMkLst>
            <pc:docMk/>
            <pc:sldMk cId="389284185" sldId="1119"/>
            <ac:spMk id="39" creationId="{02EAF6AE-7E4F-B46E-74A3-5D31DA8EABB3}"/>
          </ac:spMkLst>
        </pc:spChg>
        <pc:spChg chg="add del">
          <ac:chgData name="Samuel Kim" userId="0b4e8f1a-35cc-4769-966d-024c662a6df8" providerId="ADAL" clId="{16990B6F-5A4E-44E4-ADED-1260B70043D7}" dt="2024-06-11T00:49:21.756" v="5864" actId="478"/>
          <ac:spMkLst>
            <pc:docMk/>
            <pc:sldMk cId="389284185" sldId="1119"/>
            <ac:spMk id="40" creationId="{48A456FD-C4A4-C476-D05C-15D960F6034A}"/>
          </ac:spMkLst>
        </pc:spChg>
        <pc:spChg chg="add del">
          <ac:chgData name="Samuel Kim" userId="0b4e8f1a-35cc-4769-966d-024c662a6df8" providerId="ADAL" clId="{16990B6F-5A4E-44E4-ADED-1260B70043D7}" dt="2024-06-11T00:49:21.756" v="5864" actId="478"/>
          <ac:spMkLst>
            <pc:docMk/>
            <pc:sldMk cId="389284185" sldId="1119"/>
            <ac:spMk id="41" creationId="{4511987C-6690-3C5A-5D1B-00D4BCA29ACB}"/>
          </ac:spMkLst>
        </pc:spChg>
        <pc:spChg chg="add del">
          <ac:chgData name="Samuel Kim" userId="0b4e8f1a-35cc-4769-966d-024c662a6df8" providerId="ADAL" clId="{16990B6F-5A4E-44E4-ADED-1260B70043D7}" dt="2024-06-11T00:49:21.756" v="5864" actId="478"/>
          <ac:spMkLst>
            <pc:docMk/>
            <pc:sldMk cId="389284185" sldId="1119"/>
            <ac:spMk id="42" creationId="{550B0CFF-6AAF-27D7-29FA-8B53D3D3885D}"/>
          </ac:spMkLst>
        </pc:spChg>
        <pc:spChg chg="add del">
          <ac:chgData name="Samuel Kim" userId="0b4e8f1a-35cc-4769-966d-024c662a6df8" providerId="ADAL" clId="{16990B6F-5A4E-44E4-ADED-1260B70043D7}" dt="2024-06-11T00:49:21.756" v="5864" actId="478"/>
          <ac:spMkLst>
            <pc:docMk/>
            <pc:sldMk cId="389284185" sldId="1119"/>
            <ac:spMk id="43" creationId="{B1C3F0DF-5772-839E-7576-2A0033CC7298}"/>
          </ac:spMkLst>
        </pc:spChg>
        <pc:spChg chg="add del">
          <ac:chgData name="Samuel Kim" userId="0b4e8f1a-35cc-4769-966d-024c662a6df8" providerId="ADAL" clId="{16990B6F-5A4E-44E4-ADED-1260B70043D7}" dt="2024-06-11T00:49:21.756" v="5864" actId="478"/>
          <ac:spMkLst>
            <pc:docMk/>
            <pc:sldMk cId="389284185" sldId="1119"/>
            <ac:spMk id="44" creationId="{5BADD482-F5FF-6542-61D1-782983C7E9D2}"/>
          </ac:spMkLst>
        </pc:spChg>
        <pc:spChg chg="add del">
          <ac:chgData name="Samuel Kim" userId="0b4e8f1a-35cc-4769-966d-024c662a6df8" providerId="ADAL" clId="{16990B6F-5A4E-44E4-ADED-1260B70043D7}" dt="2024-06-11T00:49:21.756" v="5864" actId="478"/>
          <ac:spMkLst>
            <pc:docMk/>
            <pc:sldMk cId="389284185" sldId="1119"/>
            <ac:spMk id="45" creationId="{55AE0F60-A606-9CC6-0A1C-5724ED775CBE}"/>
          </ac:spMkLst>
        </pc:spChg>
        <pc:spChg chg="add del">
          <ac:chgData name="Samuel Kim" userId="0b4e8f1a-35cc-4769-966d-024c662a6df8" providerId="ADAL" clId="{16990B6F-5A4E-44E4-ADED-1260B70043D7}" dt="2024-06-11T00:49:21.756" v="5864" actId="478"/>
          <ac:spMkLst>
            <pc:docMk/>
            <pc:sldMk cId="389284185" sldId="1119"/>
            <ac:spMk id="46" creationId="{3A1D2DB6-4EE9-4074-8369-D911F517D08B}"/>
          </ac:spMkLst>
        </pc:spChg>
        <pc:spChg chg="add del">
          <ac:chgData name="Samuel Kim" userId="0b4e8f1a-35cc-4769-966d-024c662a6df8" providerId="ADAL" clId="{16990B6F-5A4E-44E4-ADED-1260B70043D7}" dt="2024-06-11T00:49:21.756" v="5864" actId="478"/>
          <ac:spMkLst>
            <pc:docMk/>
            <pc:sldMk cId="389284185" sldId="1119"/>
            <ac:spMk id="47" creationId="{3B38A774-0F63-30E7-57B7-CB69DA8758C5}"/>
          </ac:spMkLst>
        </pc:spChg>
        <pc:spChg chg="add del">
          <ac:chgData name="Samuel Kim" userId="0b4e8f1a-35cc-4769-966d-024c662a6df8" providerId="ADAL" clId="{16990B6F-5A4E-44E4-ADED-1260B70043D7}" dt="2024-06-11T00:49:21.756" v="5864" actId="478"/>
          <ac:spMkLst>
            <pc:docMk/>
            <pc:sldMk cId="389284185" sldId="1119"/>
            <ac:spMk id="48" creationId="{6B002CB2-539B-3F3A-A5CE-79A90BC8033F}"/>
          </ac:spMkLst>
        </pc:spChg>
      </pc:sldChg>
      <pc:sldChg chg="addSp delSp modSp mod modCm">
        <pc:chgData name="Samuel Kim" userId="0b4e8f1a-35cc-4769-966d-024c662a6df8" providerId="ADAL" clId="{16990B6F-5A4E-44E4-ADED-1260B70043D7}" dt="2024-07-11T00:42:32.726" v="8542" actId="14100"/>
        <pc:sldMkLst>
          <pc:docMk/>
          <pc:sldMk cId="1044831475" sldId="1120"/>
        </pc:sldMkLst>
        <pc:spChg chg="add del mod">
          <ac:chgData name="Samuel Kim" userId="0b4e8f1a-35cc-4769-966d-024c662a6df8" providerId="ADAL" clId="{16990B6F-5A4E-44E4-ADED-1260B70043D7}" dt="2024-06-17T15:02:18.895" v="7231" actId="21"/>
          <ac:spMkLst>
            <pc:docMk/>
            <pc:sldMk cId="1044831475" sldId="1120"/>
            <ac:spMk id="2" creationId="{44FD173A-BCDB-2C50-5832-4421C24B0FF1}"/>
          </ac:spMkLst>
        </pc:spChg>
        <pc:spChg chg="mod">
          <ac:chgData name="Samuel Kim" userId="0b4e8f1a-35cc-4769-966d-024c662a6df8" providerId="ADAL" clId="{16990B6F-5A4E-44E4-ADED-1260B70043D7}" dt="2024-07-10T23:44:08.915" v="7652" actId="14100"/>
          <ac:spMkLst>
            <pc:docMk/>
            <pc:sldMk cId="1044831475" sldId="1120"/>
            <ac:spMk id="5" creationId="{7838625A-7E90-B955-0BF0-857D8A6B2DF6}"/>
          </ac:spMkLst>
        </pc:spChg>
        <pc:spChg chg="mod">
          <ac:chgData name="Samuel Kim" userId="0b4e8f1a-35cc-4769-966d-024c662a6df8" providerId="ADAL" clId="{16990B6F-5A4E-44E4-ADED-1260B70043D7}" dt="2024-07-10T23:44:27.103" v="7655" actId="14100"/>
          <ac:spMkLst>
            <pc:docMk/>
            <pc:sldMk cId="1044831475" sldId="1120"/>
            <ac:spMk id="6" creationId="{5A09A574-4E48-21B1-7645-759230A07C0B}"/>
          </ac:spMkLst>
        </pc:spChg>
        <pc:spChg chg="add del mod">
          <ac:chgData name="Samuel Kim" userId="0b4e8f1a-35cc-4769-966d-024c662a6df8" providerId="ADAL" clId="{16990B6F-5A4E-44E4-ADED-1260B70043D7}" dt="2024-06-17T15:02:18.895" v="7231" actId="21"/>
          <ac:spMkLst>
            <pc:docMk/>
            <pc:sldMk cId="1044831475" sldId="1120"/>
            <ac:spMk id="7" creationId="{066F71F6-60DC-1826-1C72-B1EF1DF0F28D}"/>
          </ac:spMkLst>
        </pc:spChg>
        <pc:spChg chg="del">
          <ac:chgData name="Samuel Kim" userId="0b4e8f1a-35cc-4769-966d-024c662a6df8" providerId="ADAL" clId="{16990B6F-5A4E-44E4-ADED-1260B70043D7}" dt="2024-06-11T00:48:57.640" v="5856" actId="478"/>
          <ac:spMkLst>
            <pc:docMk/>
            <pc:sldMk cId="1044831475" sldId="1120"/>
            <ac:spMk id="7" creationId="{EEC322DE-DFC9-68B6-292F-576F430DB4DC}"/>
          </ac:spMkLst>
        </pc:spChg>
        <pc:spChg chg="del">
          <ac:chgData name="Samuel Kim" userId="0b4e8f1a-35cc-4769-966d-024c662a6df8" providerId="ADAL" clId="{16990B6F-5A4E-44E4-ADED-1260B70043D7}" dt="2024-06-11T00:48:57.640" v="5856" actId="478"/>
          <ac:spMkLst>
            <pc:docMk/>
            <pc:sldMk cId="1044831475" sldId="1120"/>
            <ac:spMk id="8" creationId="{B5D51816-AA9E-5500-E104-F38D2746ABA2}"/>
          </ac:spMkLst>
        </pc:spChg>
        <pc:spChg chg="add del mod">
          <ac:chgData name="Samuel Kim" userId="0b4e8f1a-35cc-4769-966d-024c662a6df8" providerId="ADAL" clId="{16990B6F-5A4E-44E4-ADED-1260B70043D7}" dt="2024-06-17T15:02:18.895" v="7231" actId="21"/>
          <ac:spMkLst>
            <pc:docMk/>
            <pc:sldMk cId="1044831475" sldId="1120"/>
            <ac:spMk id="9" creationId="{66B5A2FC-0F1B-CA8A-BEF5-F882E7FC299C}"/>
          </ac:spMkLst>
        </pc:spChg>
        <pc:spChg chg="del">
          <ac:chgData name="Samuel Kim" userId="0b4e8f1a-35cc-4769-966d-024c662a6df8" providerId="ADAL" clId="{16990B6F-5A4E-44E4-ADED-1260B70043D7}" dt="2024-06-11T00:48:57.640" v="5856" actId="478"/>
          <ac:spMkLst>
            <pc:docMk/>
            <pc:sldMk cId="1044831475" sldId="1120"/>
            <ac:spMk id="9" creationId="{A55089AD-A3D5-C8F5-58AD-A71185D1ABF4}"/>
          </ac:spMkLst>
        </pc:spChg>
        <pc:spChg chg="del">
          <ac:chgData name="Samuel Kim" userId="0b4e8f1a-35cc-4769-966d-024c662a6df8" providerId="ADAL" clId="{16990B6F-5A4E-44E4-ADED-1260B70043D7}" dt="2024-06-11T00:48:57.640" v="5856" actId="478"/>
          <ac:spMkLst>
            <pc:docMk/>
            <pc:sldMk cId="1044831475" sldId="1120"/>
            <ac:spMk id="10" creationId="{3FA6A4A4-8783-3DAD-DD01-8A36A79D9363}"/>
          </ac:spMkLst>
        </pc:spChg>
        <pc:spChg chg="del">
          <ac:chgData name="Samuel Kim" userId="0b4e8f1a-35cc-4769-966d-024c662a6df8" providerId="ADAL" clId="{16990B6F-5A4E-44E4-ADED-1260B70043D7}" dt="2024-06-11T00:48:57.640" v="5856" actId="478"/>
          <ac:spMkLst>
            <pc:docMk/>
            <pc:sldMk cId="1044831475" sldId="1120"/>
            <ac:spMk id="11" creationId="{57EFFCEB-DACA-AAF7-FE16-4787468FF07F}"/>
          </ac:spMkLst>
        </pc:spChg>
        <pc:spChg chg="del">
          <ac:chgData name="Samuel Kim" userId="0b4e8f1a-35cc-4769-966d-024c662a6df8" providerId="ADAL" clId="{16990B6F-5A4E-44E4-ADED-1260B70043D7}" dt="2024-06-11T00:48:57.640" v="5856" actId="478"/>
          <ac:spMkLst>
            <pc:docMk/>
            <pc:sldMk cId="1044831475" sldId="1120"/>
            <ac:spMk id="12" creationId="{DCDC6936-0FCB-AD80-56DC-C8DEB7265A8A}"/>
          </ac:spMkLst>
        </pc:spChg>
        <pc:spChg chg="del">
          <ac:chgData name="Samuel Kim" userId="0b4e8f1a-35cc-4769-966d-024c662a6df8" providerId="ADAL" clId="{16990B6F-5A4E-44E4-ADED-1260B70043D7}" dt="2024-06-11T00:48:57.640" v="5856" actId="478"/>
          <ac:spMkLst>
            <pc:docMk/>
            <pc:sldMk cId="1044831475" sldId="1120"/>
            <ac:spMk id="13" creationId="{07132521-6D5D-8F03-4DA1-3067B70756B5}"/>
          </ac:spMkLst>
        </pc:spChg>
        <pc:spChg chg="del">
          <ac:chgData name="Samuel Kim" userId="0b4e8f1a-35cc-4769-966d-024c662a6df8" providerId="ADAL" clId="{16990B6F-5A4E-44E4-ADED-1260B70043D7}" dt="2024-06-11T00:48:57.640" v="5856" actId="478"/>
          <ac:spMkLst>
            <pc:docMk/>
            <pc:sldMk cId="1044831475" sldId="1120"/>
            <ac:spMk id="14" creationId="{15D0ADF9-2BEB-2A19-34BB-E249BDAA72FB}"/>
          </ac:spMkLst>
        </pc:spChg>
        <pc:spChg chg="del">
          <ac:chgData name="Samuel Kim" userId="0b4e8f1a-35cc-4769-966d-024c662a6df8" providerId="ADAL" clId="{16990B6F-5A4E-44E4-ADED-1260B70043D7}" dt="2024-06-11T00:48:57.640" v="5856" actId="478"/>
          <ac:spMkLst>
            <pc:docMk/>
            <pc:sldMk cId="1044831475" sldId="1120"/>
            <ac:spMk id="15" creationId="{92BAD902-9475-305C-55CE-F2A81D908D0E}"/>
          </ac:spMkLst>
        </pc:spChg>
        <pc:spChg chg="del">
          <ac:chgData name="Samuel Kim" userId="0b4e8f1a-35cc-4769-966d-024c662a6df8" providerId="ADAL" clId="{16990B6F-5A4E-44E4-ADED-1260B70043D7}" dt="2024-06-11T00:48:57.640" v="5856" actId="478"/>
          <ac:spMkLst>
            <pc:docMk/>
            <pc:sldMk cId="1044831475" sldId="1120"/>
            <ac:spMk id="16" creationId="{D5B11906-50C1-01C4-C84B-EB2E4FB646B4}"/>
          </ac:spMkLst>
        </pc:spChg>
        <pc:spChg chg="del">
          <ac:chgData name="Samuel Kim" userId="0b4e8f1a-35cc-4769-966d-024c662a6df8" providerId="ADAL" clId="{16990B6F-5A4E-44E4-ADED-1260B70043D7}" dt="2024-06-11T00:48:57.640" v="5856" actId="478"/>
          <ac:spMkLst>
            <pc:docMk/>
            <pc:sldMk cId="1044831475" sldId="1120"/>
            <ac:spMk id="17" creationId="{71813EAF-EC06-9592-39BD-CE447FEE16F0}"/>
          </ac:spMkLst>
        </pc:spChg>
        <pc:spChg chg="del">
          <ac:chgData name="Samuel Kim" userId="0b4e8f1a-35cc-4769-966d-024c662a6df8" providerId="ADAL" clId="{16990B6F-5A4E-44E4-ADED-1260B70043D7}" dt="2024-06-11T00:48:57.640" v="5856" actId="478"/>
          <ac:spMkLst>
            <pc:docMk/>
            <pc:sldMk cId="1044831475" sldId="1120"/>
            <ac:spMk id="18" creationId="{8E380CC3-4106-63F9-E26B-A29254AE30BF}"/>
          </ac:spMkLst>
        </pc:spChg>
        <pc:spChg chg="del">
          <ac:chgData name="Samuel Kim" userId="0b4e8f1a-35cc-4769-966d-024c662a6df8" providerId="ADAL" clId="{16990B6F-5A4E-44E4-ADED-1260B70043D7}" dt="2024-06-11T00:48:57.640" v="5856" actId="478"/>
          <ac:spMkLst>
            <pc:docMk/>
            <pc:sldMk cId="1044831475" sldId="1120"/>
            <ac:spMk id="19" creationId="{73C1A4F6-38CC-C3F3-5B2C-920B123CC3AA}"/>
          </ac:spMkLst>
        </pc:spChg>
        <pc:spChg chg="del">
          <ac:chgData name="Samuel Kim" userId="0b4e8f1a-35cc-4769-966d-024c662a6df8" providerId="ADAL" clId="{16990B6F-5A4E-44E4-ADED-1260B70043D7}" dt="2024-06-11T00:48:57.640" v="5856" actId="478"/>
          <ac:spMkLst>
            <pc:docMk/>
            <pc:sldMk cId="1044831475" sldId="1120"/>
            <ac:spMk id="20" creationId="{B0594E79-A6F2-B828-223D-15699C646A6E}"/>
          </ac:spMkLst>
        </pc:spChg>
        <pc:spChg chg="del">
          <ac:chgData name="Samuel Kim" userId="0b4e8f1a-35cc-4769-966d-024c662a6df8" providerId="ADAL" clId="{16990B6F-5A4E-44E4-ADED-1260B70043D7}" dt="2024-06-11T00:48:57.640" v="5856" actId="478"/>
          <ac:spMkLst>
            <pc:docMk/>
            <pc:sldMk cId="1044831475" sldId="1120"/>
            <ac:spMk id="21" creationId="{A7B0FE81-287D-4013-F70A-EF50EADE8457}"/>
          </ac:spMkLst>
        </pc:spChg>
        <pc:spChg chg="del">
          <ac:chgData name="Samuel Kim" userId="0b4e8f1a-35cc-4769-966d-024c662a6df8" providerId="ADAL" clId="{16990B6F-5A4E-44E4-ADED-1260B70043D7}" dt="2024-06-11T00:48:57.640" v="5856" actId="478"/>
          <ac:spMkLst>
            <pc:docMk/>
            <pc:sldMk cId="1044831475" sldId="1120"/>
            <ac:spMk id="22" creationId="{41DBAABC-E9BF-CCD9-E460-F7E982528B4E}"/>
          </ac:spMkLst>
        </pc:spChg>
        <pc:spChg chg="del">
          <ac:chgData name="Samuel Kim" userId="0b4e8f1a-35cc-4769-966d-024c662a6df8" providerId="ADAL" clId="{16990B6F-5A4E-44E4-ADED-1260B70043D7}" dt="2024-06-11T00:48:57.640" v="5856" actId="478"/>
          <ac:spMkLst>
            <pc:docMk/>
            <pc:sldMk cId="1044831475" sldId="1120"/>
            <ac:spMk id="23" creationId="{D07A2C29-4FCE-F9FE-1164-9C636FFA65F0}"/>
          </ac:spMkLst>
        </pc:spChg>
        <pc:spChg chg="add del mod">
          <ac:chgData name="Samuel Kim" userId="0b4e8f1a-35cc-4769-966d-024c662a6df8" providerId="ADAL" clId="{16990B6F-5A4E-44E4-ADED-1260B70043D7}" dt="2024-06-17T15:04:21.321" v="7265" actId="1035"/>
          <ac:spMkLst>
            <pc:docMk/>
            <pc:sldMk cId="1044831475" sldId="1120"/>
            <ac:spMk id="29" creationId="{DF1BD6E8-BE25-7F26-95FF-4DC2D9D5B204}"/>
          </ac:spMkLst>
        </pc:spChg>
        <pc:picChg chg="mod">
          <ac:chgData name="Samuel Kim" userId="0b4e8f1a-35cc-4769-966d-024c662a6df8" providerId="ADAL" clId="{16990B6F-5A4E-44E4-ADED-1260B70043D7}" dt="2024-07-11T00:42:32.726" v="8542" actId="14100"/>
          <ac:picMkLst>
            <pc:docMk/>
            <pc:sldMk cId="1044831475" sldId="1120"/>
            <ac:picMk id="2050" creationId="{9F1173E6-2D00-B3CB-0824-7FDCAECC3B06}"/>
          </ac:picMkLst>
        </pc:picChg>
      </pc:sldChg>
      <pc:sldChg chg="addSp delSp modSp mod">
        <pc:chgData name="Samuel Kim" userId="0b4e8f1a-35cc-4769-966d-024c662a6df8" providerId="ADAL" clId="{16990B6F-5A4E-44E4-ADED-1260B70043D7}" dt="2024-07-10T23:41:03.682" v="7616" actId="948"/>
        <pc:sldMkLst>
          <pc:docMk/>
          <pc:sldMk cId="2222066541" sldId="1121"/>
        </pc:sldMkLst>
        <pc:spChg chg="mod">
          <ac:chgData name="Samuel Kim" userId="0b4e8f1a-35cc-4769-966d-024c662a6df8" providerId="ADAL" clId="{16990B6F-5A4E-44E4-ADED-1260B70043D7}" dt="2024-07-10T23:41:03.682" v="7616" actId="948"/>
          <ac:spMkLst>
            <pc:docMk/>
            <pc:sldMk cId="2222066541" sldId="1121"/>
            <ac:spMk id="3" creationId="{92F5141D-8588-C190-C93A-817CE1D6A469}"/>
          </ac:spMkLst>
        </pc:spChg>
        <pc:spChg chg="add del">
          <ac:chgData name="Samuel Kim" userId="0b4e8f1a-35cc-4769-966d-024c662a6df8" providerId="ADAL" clId="{16990B6F-5A4E-44E4-ADED-1260B70043D7}" dt="2024-06-11T00:49:21.223" v="5863" actId="478"/>
          <ac:spMkLst>
            <pc:docMk/>
            <pc:sldMk cId="2222066541" sldId="1121"/>
            <ac:spMk id="5" creationId="{76BF819F-B228-2EB3-9553-C47E6C1743F5}"/>
          </ac:spMkLst>
        </pc:spChg>
        <pc:spChg chg="add del">
          <ac:chgData name="Samuel Kim" userId="0b4e8f1a-35cc-4769-966d-024c662a6df8" providerId="ADAL" clId="{16990B6F-5A4E-44E4-ADED-1260B70043D7}" dt="2024-06-11T00:49:21.223" v="5863" actId="478"/>
          <ac:spMkLst>
            <pc:docMk/>
            <pc:sldMk cId="2222066541" sldId="1121"/>
            <ac:spMk id="30" creationId="{EAB666AF-EEF0-0529-65D1-6194225A2E65}"/>
          </ac:spMkLst>
        </pc:spChg>
        <pc:spChg chg="add del">
          <ac:chgData name="Samuel Kim" userId="0b4e8f1a-35cc-4769-966d-024c662a6df8" providerId="ADAL" clId="{16990B6F-5A4E-44E4-ADED-1260B70043D7}" dt="2024-06-11T00:49:21.223" v="5863" actId="478"/>
          <ac:spMkLst>
            <pc:docMk/>
            <pc:sldMk cId="2222066541" sldId="1121"/>
            <ac:spMk id="31" creationId="{7BE201A5-D507-046F-D7EE-4109D578F0A3}"/>
          </ac:spMkLst>
        </pc:spChg>
        <pc:spChg chg="add del">
          <ac:chgData name="Samuel Kim" userId="0b4e8f1a-35cc-4769-966d-024c662a6df8" providerId="ADAL" clId="{16990B6F-5A4E-44E4-ADED-1260B70043D7}" dt="2024-06-11T00:49:21.223" v="5863" actId="478"/>
          <ac:spMkLst>
            <pc:docMk/>
            <pc:sldMk cId="2222066541" sldId="1121"/>
            <ac:spMk id="32" creationId="{C2EC91CF-93B6-2282-E630-5EAAD64ED967}"/>
          </ac:spMkLst>
        </pc:spChg>
        <pc:spChg chg="add del">
          <ac:chgData name="Samuel Kim" userId="0b4e8f1a-35cc-4769-966d-024c662a6df8" providerId="ADAL" clId="{16990B6F-5A4E-44E4-ADED-1260B70043D7}" dt="2024-06-11T00:49:21.223" v="5863" actId="478"/>
          <ac:spMkLst>
            <pc:docMk/>
            <pc:sldMk cId="2222066541" sldId="1121"/>
            <ac:spMk id="33" creationId="{70B9A5A4-6EAE-B0BE-EB07-19491B63A815}"/>
          </ac:spMkLst>
        </pc:spChg>
        <pc:spChg chg="add del">
          <ac:chgData name="Samuel Kim" userId="0b4e8f1a-35cc-4769-966d-024c662a6df8" providerId="ADAL" clId="{16990B6F-5A4E-44E4-ADED-1260B70043D7}" dt="2024-06-11T00:49:21.223" v="5863" actId="478"/>
          <ac:spMkLst>
            <pc:docMk/>
            <pc:sldMk cId="2222066541" sldId="1121"/>
            <ac:spMk id="34" creationId="{35A5004B-C715-3F74-209D-5E9BAF867F1A}"/>
          </ac:spMkLst>
        </pc:spChg>
        <pc:spChg chg="add del">
          <ac:chgData name="Samuel Kim" userId="0b4e8f1a-35cc-4769-966d-024c662a6df8" providerId="ADAL" clId="{16990B6F-5A4E-44E4-ADED-1260B70043D7}" dt="2024-06-11T00:49:21.223" v="5863" actId="478"/>
          <ac:spMkLst>
            <pc:docMk/>
            <pc:sldMk cId="2222066541" sldId="1121"/>
            <ac:spMk id="35" creationId="{018B074B-E5E9-FEDC-AD19-034AFCB9EA70}"/>
          </ac:spMkLst>
        </pc:spChg>
        <pc:spChg chg="add del">
          <ac:chgData name="Samuel Kim" userId="0b4e8f1a-35cc-4769-966d-024c662a6df8" providerId="ADAL" clId="{16990B6F-5A4E-44E4-ADED-1260B70043D7}" dt="2024-06-11T00:49:21.223" v="5863" actId="478"/>
          <ac:spMkLst>
            <pc:docMk/>
            <pc:sldMk cId="2222066541" sldId="1121"/>
            <ac:spMk id="36" creationId="{62B89202-0065-8D55-ADB7-0540B07F3F2D}"/>
          </ac:spMkLst>
        </pc:spChg>
        <pc:spChg chg="add del">
          <ac:chgData name="Samuel Kim" userId="0b4e8f1a-35cc-4769-966d-024c662a6df8" providerId="ADAL" clId="{16990B6F-5A4E-44E4-ADED-1260B70043D7}" dt="2024-06-11T00:49:21.223" v="5863" actId="478"/>
          <ac:spMkLst>
            <pc:docMk/>
            <pc:sldMk cId="2222066541" sldId="1121"/>
            <ac:spMk id="37" creationId="{EB049DC7-D087-9695-2F39-9F68FF6E23F2}"/>
          </ac:spMkLst>
        </pc:spChg>
        <pc:spChg chg="add del">
          <ac:chgData name="Samuel Kim" userId="0b4e8f1a-35cc-4769-966d-024c662a6df8" providerId="ADAL" clId="{16990B6F-5A4E-44E4-ADED-1260B70043D7}" dt="2024-06-11T00:49:21.223" v="5863" actId="478"/>
          <ac:spMkLst>
            <pc:docMk/>
            <pc:sldMk cId="2222066541" sldId="1121"/>
            <ac:spMk id="38" creationId="{C63CB89D-175E-72A4-517F-6DACB6EFA12F}"/>
          </ac:spMkLst>
        </pc:spChg>
        <pc:spChg chg="add del">
          <ac:chgData name="Samuel Kim" userId="0b4e8f1a-35cc-4769-966d-024c662a6df8" providerId="ADAL" clId="{16990B6F-5A4E-44E4-ADED-1260B70043D7}" dt="2024-06-11T00:49:21.223" v="5863" actId="478"/>
          <ac:spMkLst>
            <pc:docMk/>
            <pc:sldMk cId="2222066541" sldId="1121"/>
            <ac:spMk id="39" creationId="{0049573A-035D-1E84-ED40-29869E0C4D7E}"/>
          </ac:spMkLst>
        </pc:spChg>
        <pc:spChg chg="add del">
          <ac:chgData name="Samuel Kim" userId="0b4e8f1a-35cc-4769-966d-024c662a6df8" providerId="ADAL" clId="{16990B6F-5A4E-44E4-ADED-1260B70043D7}" dt="2024-06-11T00:49:21.223" v="5863" actId="478"/>
          <ac:spMkLst>
            <pc:docMk/>
            <pc:sldMk cId="2222066541" sldId="1121"/>
            <ac:spMk id="40" creationId="{C92DCD34-D9A8-169F-E226-8127CD39D87A}"/>
          </ac:spMkLst>
        </pc:spChg>
        <pc:spChg chg="add del">
          <ac:chgData name="Samuel Kim" userId="0b4e8f1a-35cc-4769-966d-024c662a6df8" providerId="ADAL" clId="{16990B6F-5A4E-44E4-ADED-1260B70043D7}" dt="2024-06-11T00:49:21.223" v="5863" actId="478"/>
          <ac:spMkLst>
            <pc:docMk/>
            <pc:sldMk cId="2222066541" sldId="1121"/>
            <ac:spMk id="41" creationId="{DB51E467-A425-2207-1B69-85108500A9C5}"/>
          </ac:spMkLst>
        </pc:spChg>
        <pc:spChg chg="add del">
          <ac:chgData name="Samuel Kim" userId="0b4e8f1a-35cc-4769-966d-024c662a6df8" providerId="ADAL" clId="{16990B6F-5A4E-44E4-ADED-1260B70043D7}" dt="2024-06-11T00:49:21.223" v="5863" actId="478"/>
          <ac:spMkLst>
            <pc:docMk/>
            <pc:sldMk cId="2222066541" sldId="1121"/>
            <ac:spMk id="42" creationId="{245C9F05-DBFC-5C22-EF33-16DDF338F44B}"/>
          </ac:spMkLst>
        </pc:spChg>
        <pc:spChg chg="add del">
          <ac:chgData name="Samuel Kim" userId="0b4e8f1a-35cc-4769-966d-024c662a6df8" providerId="ADAL" clId="{16990B6F-5A4E-44E4-ADED-1260B70043D7}" dt="2024-06-11T00:49:21.223" v="5863" actId="478"/>
          <ac:spMkLst>
            <pc:docMk/>
            <pc:sldMk cId="2222066541" sldId="1121"/>
            <ac:spMk id="43" creationId="{FF8DB7BB-16D0-2B8C-3AE2-0471C27A8EA2}"/>
          </ac:spMkLst>
        </pc:spChg>
        <pc:spChg chg="add del">
          <ac:chgData name="Samuel Kim" userId="0b4e8f1a-35cc-4769-966d-024c662a6df8" providerId="ADAL" clId="{16990B6F-5A4E-44E4-ADED-1260B70043D7}" dt="2024-06-11T00:49:21.223" v="5863" actId="478"/>
          <ac:spMkLst>
            <pc:docMk/>
            <pc:sldMk cId="2222066541" sldId="1121"/>
            <ac:spMk id="44" creationId="{0D2AD02E-0C4C-066C-75E1-078181A9DB5F}"/>
          </ac:spMkLst>
        </pc:spChg>
        <pc:spChg chg="add del">
          <ac:chgData name="Samuel Kim" userId="0b4e8f1a-35cc-4769-966d-024c662a6df8" providerId="ADAL" clId="{16990B6F-5A4E-44E4-ADED-1260B70043D7}" dt="2024-06-11T00:49:21.223" v="5863" actId="478"/>
          <ac:spMkLst>
            <pc:docMk/>
            <pc:sldMk cId="2222066541" sldId="1121"/>
            <ac:spMk id="45" creationId="{1245D62F-795E-4EAB-1891-B176C2B0398B}"/>
          </ac:spMkLst>
        </pc:spChg>
        <pc:spChg chg="add del">
          <ac:chgData name="Samuel Kim" userId="0b4e8f1a-35cc-4769-966d-024c662a6df8" providerId="ADAL" clId="{16990B6F-5A4E-44E4-ADED-1260B70043D7}" dt="2024-06-11T00:49:21.223" v="5863" actId="478"/>
          <ac:spMkLst>
            <pc:docMk/>
            <pc:sldMk cId="2222066541" sldId="1121"/>
            <ac:spMk id="46" creationId="{D17DC29C-28E6-493F-C88F-53BF0656C6A6}"/>
          </ac:spMkLst>
        </pc:spChg>
        <pc:spChg chg="add del">
          <ac:chgData name="Samuel Kim" userId="0b4e8f1a-35cc-4769-966d-024c662a6df8" providerId="ADAL" clId="{16990B6F-5A4E-44E4-ADED-1260B70043D7}" dt="2024-06-11T00:49:21.223" v="5863" actId="478"/>
          <ac:spMkLst>
            <pc:docMk/>
            <pc:sldMk cId="2222066541" sldId="1121"/>
            <ac:spMk id="47" creationId="{3E40500E-4CC2-B2B0-DF7D-5415FF44FFC9}"/>
          </ac:spMkLst>
        </pc:spChg>
        <pc:spChg chg="add del">
          <ac:chgData name="Samuel Kim" userId="0b4e8f1a-35cc-4769-966d-024c662a6df8" providerId="ADAL" clId="{16990B6F-5A4E-44E4-ADED-1260B70043D7}" dt="2024-06-11T00:49:21.223" v="5863" actId="478"/>
          <ac:spMkLst>
            <pc:docMk/>
            <pc:sldMk cId="2222066541" sldId="1121"/>
            <ac:spMk id="48" creationId="{4AE93B67-C316-B76A-495B-1C3ED81CF279}"/>
          </ac:spMkLst>
        </pc:spChg>
      </pc:sldChg>
      <pc:sldChg chg="delSp modSp mod">
        <pc:chgData name="Samuel Kim" userId="0b4e8f1a-35cc-4769-966d-024c662a6df8" providerId="ADAL" clId="{16990B6F-5A4E-44E4-ADED-1260B70043D7}" dt="2024-07-11T00:03:09.543" v="7840" actId="1036"/>
        <pc:sldMkLst>
          <pc:docMk/>
          <pc:sldMk cId="1126006874" sldId="1122"/>
        </pc:sldMkLst>
        <pc:spChg chg="mod">
          <ac:chgData name="Samuel Kim" userId="0b4e8f1a-35cc-4769-966d-024c662a6df8" providerId="ADAL" clId="{16990B6F-5A4E-44E4-ADED-1260B70043D7}" dt="2024-07-11T00:03:09.543" v="7840" actId="1036"/>
          <ac:spMkLst>
            <pc:docMk/>
            <pc:sldMk cId="1126006874" sldId="1122"/>
            <ac:spMk id="6" creationId="{E522761D-F55C-FD23-9867-428835AA0E51}"/>
          </ac:spMkLst>
        </pc:spChg>
        <pc:spChg chg="mod">
          <ac:chgData name="Samuel Kim" userId="0b4e8f1a-35cc-4769-966d-024c662a6df8" providerId="ADAL" clId="{16990B6F-5A4E-44E4-ADED-1260B70043D7}" dt="2024-07-11T00:02:35.444" v="7827" actId="14100"/>
          <ac:spMkLst>
            <pc:docMk/>
            <pc:sldMk cId="1126006874" sldId="1122"/>
            <ac:spMk id="8" creationId="{FBC9F6D4-94A9-0FB9-CBFB-6074D3F878DE}"/>
          </ac:spMkLst>
        </pc:spChg>
        <pc:spChg chg="del">
          <ac:chgData name="Samuel Kim" userId="0b4e8f1a-35cc-4769-966d-024c662a6df8" providerId="ADAL" clId="{16990B6F-5A4E-44E4-ADED-1260B70043D7}" dt="2024-06-11T00:49:48.944" v="5870" actId="478"/>
          <ac:spMkLst>
            <pc:docMk/>
            <pc:sldMk cId="1126006874" sldId="1122"/>
            <ac:spMk id="9" creationId="{B238CE55-296D-BD6F-63B0-E86260768A7D}"/>
          </ac:spMkLst>
        </pc:spChg>
        <pc:spChg chg="del">
          <ac:chgData name="Samuel Kim" userId="0b4e8f1a-35cc-4769-966d-024c662a6df8" providerId="ADAL" clId="{16990B6F-5A4E-44E4-ADED-1260B70043D7}" dt="2024-06-11T00:49:48.944" v="5870" actId="478"/>
          <ac:spMkLst>
            <pc:docMk/>
            <pc:sldMk cId="1126006874" sldId="1122"/>
            <ac:spMk id="10" creationId="{319B5B1F-7E1D-9AEB-C29D-B16DE04D9663}"/>
          </ac:spMkLst>
        </pc:spChg>
        <pc:spChg chg="del">
          <ac:chgData name="Samuel Kim" userId="0b4e8f1a-35cc-4769-966d-024c662a6df8" providerId="ADAL" clId="{16990B6F-5A4E-44E4-ADED-1260B70043D7}" dt="2024-06-11T00:49:48.944" v="5870" actId="478"/>
          <ac:spMkLst>
            <pc:docMk/>
            <pc:sldMk cId="1126006874" sldId="1122"/>
            <ac:spMk id="11" creationId="{5F96BE2C-E18B-F337-6FE3-8491AEDEA39C}"/>
          </ac:spMkLst>
        </pc:spChg>
        <pc:spChg chg="del">
          <ac:chgData name="Samuel Kim" userId="0b4e8f1a-35cc-4769-966d-024c662a6df8" providerId="ADAL" clId="{16990B6F-5A4E-44E4-ADED-1260B70043D7}" dt="2024-06-11T00:49:48.944" v="5870" actId="478"/>
          <ac:spMkLst>
            <pc:docMk/>
            <pc:sldMk cId="1126006874" sldId="1122"/>
            <ac:spMk id="12" creationId="{4939CA71-AF68-7792-E377-6D8059C733EF}"/>
          </ac:spMkLst>
        </pc:spChg>
        <pc:spChg chg="del">
          <ac:chgData name="Samuel Kim" userId="0b4e8f1a-35cc-4769-966d-024c662a6df8" providerId="ADAL" clId="{16990B6F-5A4E-44E4-ADED-1260B70043D7}" dt="2024-06-11T00:49:48.944" v="5870" actId="478"/>
          <ac:spMkLst>
            <pc:docMk/>
            <pc:sldMk cId="1126006874" sldId="1122"/>
            <ac:spMk id="13" creationId="{79F9BF79-48E2-864E-4B3E-519BD39254B2}"/>
          </ac:spMkLst>
        </pc:spChg>
        <pc:spChg chg="del">
          <ac:chgData name="Samuel Kim" userId="0b4e8f1a-35cc-4769-966d-024c662a6df8" providerId="ADAL" clId="{16990B6F-5A4E-44E4-ADED-1260B70043D7}" dt="2024-06-11T00:49:48.944" v="5870" actId="478"/>
          <ac:spMkLst>
            <pc:docMk/>
            <pc:sldMk cId="1126006874" sldId="1122"/>
            <ac:spMk id="14" creationId="{F9B2EF83-499D-0A76-D3F3-FE1AC388A70F}"/>
          </ac:spMkLst>
        </pc:spChg>
        <pc:spChg chg="del">
          <ac:chgData name="Samuel Kim" userId="0b4e8f1a-35cc-4769-966d-024c662a6df8" providerId="ADAL" clId="{16990B6F-5A4E-44E4-ADED-1260B70043D7}" dt="2024-06-11T00:49:48.944" v="5870" actId="478"/>
          <ac:spMkLst>
            <pc:docMk/>
            <pc:sldMk cId="1126006874" sldId="1122"/>
            <ac:spMk id="15" creationId="{7FB9AB72-ABF3-96B5-8F56-AB0B10575407}"/>
          </ac:spMkLst>
        </pc:spChg>
        <pc:spChg chg="del">
          <ac:chgData name="Samuel Kim" userId="0b4e8f1a-35cc-4769-966d-024c662a6df8" providerId="ADAL" clId="{16990B6F-5A4E-44E4-ADED-1260B70043D7}" dt="2024-06-11T00:49:48.944" v="5870" actId="478"/>
          <ac:spMkLst>
            <pc:docMk/>
            <pc:sldMk cId="1126006874" sldId="1122"/>
            <ac:spMk id="16" creationId="{70F1E90C-5277-E08D-AF6E-85F634D03520}"/>
          </ac:spMkLst>
        </pc:spChg>
        <pc:spChg chg="del">
          <ac:chgData name="Samuel Kim" userId="0b4e8f1a-35cc-4769-966d-024c662a6df8" providerId="ADAL" clId="{16990B6F-5A4E-44E4-ADED-1260B70043D7}" dt="2024-06-11T00:49:48.944" v="5870" actId="478"/>
          <ac:spMkLst>
            <pc:docMk/>
            <pc:sldMk cId="1126006874" sldId="1122"/>
            <ac:spMk id="17" creationId="{128C1B12-E190-063C-5916-58ED8810A0EA}"/>
          </ac:spMkLst>
        </pc:spChg>
        <pc:spChg chg="del">
          <ac:chgData name="Samuel Kim" userId="0b4e8f1a-35cc-4769-966d-024c662a6df8" providerId="ADAL" clId="{16990B6F-5A4E-44E4-ADED-1260B70043D7}" dt="2024-06-11T00:49:48.944" v="5870" actId="478"/>
          <ac:spMkLst>
            <pc:docMk/>
            <pc:sldMk cId="1126006874" sldId="1122"/>
            <ac:spMk id="18" creationId="{CB4A4394-8B73-31BC-D72F-8CA8261D35B0}"/>
          </ac:spMkLst>
        </pc:spChg>
        <pc:spChg chg="del">
          <ac:chgData name="Samuel Kim" userId="0b4e8f1a-35cc-4769-966d-024c662a6df8" providerId="ADAL" clId="{16990B6F-5A4E-44E4-ADED-1260B70043D7}" dt="2024-06-11T00:49:48.944" v="5870" actId="478"/>
          <ac:spMkLst>
            <pc:docMk/>
            <pc:sldMk cId="1126006874" sldId="1122"/>
            <ac:spMk id="19" creationId="{11003B13-15D7-5062-3DCE-AA18D212A407}"/>
          </ac:spMkLst>
        </pc:spChg>
        <pc:spChg chg="del">
          <ac:chgData name="Samuel Kim" userId="0b4e8f1a-35cc-4769-966d-024c662a6df8" providerId="ADAL" clId="{16990B6F-5A4E-44E4-ADED-1260B70043D7}" dt="2024-06-11T00:49:48.944" v="5870" actId="478"/>
          <ac:spMkLst>
            <pc:docMk/>
            <pc:sldMk cId="1126006874" sldId="1122"/>
            <ac:spMk id="20" creationId="{844F2F4E-9A09-AB22-45D8-36709493F0EF}"/>
          </ac:spMkLst>
        </pc:spChg>
        <pc:spChg chg="del">
          <ac:chgData name="Samuel Kim" userId="0b4e8f1a-35cc-4769-966d-024c662a6df8" providerId="ADAL" clId="{16990B6F-5A4E-44E4-ADED-1260B70043D7}" dt="2024-06-11T00:49:48.944" v="5870" actId="478"/>
          <ac:spMkLst>
            <pc:docMk/>
            <pc:sldMk cId="1126006874" sldId="1122"/>
            <ac:spMk id="21" creationId="{6F5F892E-D9B6-44AF-8F36-88333D476E86}"/>
          </ac:spMkLst>
        </pc:spChg>
        <pc:spChg chg="del">
          <ac:chgData name="Samuel Kim" userId="0b4e8f1a-35cc-4769-966d-024c662a6df8" providerId="ADAL" clId="{16990B6F-5A4E-44E4-ADED-1260B70043D7}" dt="2024-06-11T00:49:48.944" v="5870" actId="478"/>
          <ac:spMkLst>
            <pc:docMk/>
            <pc:sldMk cId="1126006874" sldId="1122"/>
            <ac:spMk id="22" creationId="{3269D180-0F13-A158-D0D4-C25A1340F62C}"/>
          </ac:spMkLst>
        </pc:spChg>
        <pc:spChg chg="del">
          <ac:chgData name="Samuel Kim" userId="0b4e8f1a-35cc-4769-966d-024c662a6df8" providerId="ADAL" clId="{16990B6F-5A4E-44E4-ADED-1260B70043D7}" dt="2024-06-11T00:49:48.944" v="5870" actId="478"/>
          <ac:spMkLst>
            <pc:docMk/>
            <pc:sldMk cId="1126006874" sldId="1122"/>
            <ac:spMk id="23" creationId="{5197AC4E-E0DB-4F64-473A-140DE9FB4F38}"/>
          </ac:spMkLst>
        </pc:spChg>
        <pc:spChg chg="del">
          <ac:chgData name="Samuel Kim" userId="0b4e8f1a-35cc-4769-966d-024c662a6df8" providerId="ADAL" clId="{16990B6F-5A4E-44E4-ADED-1260B70043D7}" dt="2024-06-11T00:49:48.944" v="5870" actId="478"/>
          <ac:spMkLst>
            <pc:docMk/>
            <pc:sldMk cId="1126006874" sldId="1122"/>
            <ac:spMk id="24" creationId="{86FB0CCC-1293-C83C-EED2-2111A57D85EF}"/>
          </ac:spMkLst>
        </pc:spChg>
        <pc:spChg chg="del">
          <ac:chgData name="Samuel Kim" userId="0b4e8f1a-35cc-4769-966d-024c662a6df8" providerId="ADAL" clId="{16990B6F-5A4E-44E4-ADED-1260B70043D7}" dt="2024-06-11T00:49:48.944" v="5870" actId="478"/>
          <ac:spMkLst>
            <pc:docMk/>
            <pc:sldMk cId="1126006874" sldId="1122"/>
            <ac:spMk id="25" creationId="{C49931DD-DA5B-9032-6AD6-6381E48D94D3}"/>
          </ac:spMkLst>
        </pc:spChg>
        <pc:spChg chg="del">
          <ac:chgData name="Samuel Kim" userId="0b4e8f1a-35cc-4769-966d-024c662a6df8" providerId="ADAL" clId="{16990B6F-5A4E-44E4-ADED-1260B70043D7}" dt="2024-06-11T00:49:48.944" v="5870" actId="478"/>
          <ac:spMkLst>
            <pc:docMk/>
            <pc:sldMk cId="1126006874" sldId="1122"/>
            <ac:spMk id="26" creationId="{5068B7A7-2AAA-7A6A-C7F6-BD8CC1CD73F4}"/>
          </ac:spMkLst>
        </pc:spChg>
        <pc:picChg chg="mod">
          <ac:chgData name="Samuel Kim" userId="0b4e8f1a-35cc-4769-966d-024c662a6df8" providerId="ADAL" clId="{16990B6F-5A4E-44E4-ADED-1260B70043D7}" dt="2024-07-11T00:01:11.082" v="7806" actId="1076"/>
          <ac:picMkLst>
            <pc:docMk/>
            <pc:sldMk cId="1126006874" sldId="1122"/>
            <ac:picMk id="2" creationId="{D8E54436-3F58-7FB3-6406-F6319943E7EC}"/>
          </ac:picMkLst>
        </pc:picChg>
      </pc:sldChg>
      <pc:sldChg chg="delSp modSp mod">
        <pc:chgData name="Samuel Kim" userId="0b4e8f1a-35cc-4769-966d-024c662a6df8" providerId="ADAL" clId="{16990B6F-5A4E-44E4-ADED-1260B70043D7}" dt="2024-06-13T22:32:06.412" v="6618" actId="6549"/>
        <pc:sldMkLst>
          <pc:docMk/>
          <pc:sldMk cId="1907445887" sldId="1125"/>
        </pc:sldMkLst>
        <pc:spChg chg="mod">
          <ac:chgData name="Samuel Kim" userId="0b4e8f1a-35cc-4769-966d-024c662a6df8" providerId="ADAL" clId="{16990B6F-5A4E-44E4-ADED-1260B70043D7}" dt="2024-06-13T22:32:06.412" v="6618" actId="6549"/>
          <ac:spMkLst>
            <pc:docMk/>
            <pc:sldMk cId="1907445887" sldId="1125"/>
            <ac:spMk id="3" creationId="{659E5207-4816-F918-3EAA-F5AF42092213}"/>
          </ac:spMkLst>
        </pc:spChg>
        <pc:spChg chg="del">
          <ac:chgData name="Samuel Kim" userId="0b4e8f1a-35cc-4769-966d-024c662a6df8" providerId="ADAL" clId="{16990B6F-5A4E-44E4-ADED-1260B70043D7}" dt="2024-06-11T00:51:52.302" v="5902" actId="478"/>
          <ac:spMkLst>
            <pc:docMk/>
            <pc:sldMk cId="1907445887" sldId="1125"/>
            <ac:spMk id="4" creationId="{7B1E1577-1148-DA71-643D-11E63225ED27}"/>
          </ac:spMkLst>
        </pc:spChg>
        <pc:spChg chg="del">
          <ac:chgData name="Samuel Kim" userId="0b4e8f1a-35cc-4769-966d-024c662a6df8" providerId="ADAL" clId="{16990B6F-5A4E-44E4-ADED-1260B70043D7}" dt="2024-06-11T00:51:52.302" v="5902" actId="478"/>
          <ac:spMkLst>
            <pc:docMk/>
            <pc:sldMk cId="1907445887" sldId="1125"/>
            <ac:spMk id="5" creationId="{C2D03920-5E8B-11CE-0BCA-9077FABE2D13}"/>
          </ac:spMkLst>
        </pc:spChg>
        <pc:spChg chg="del">
          <ac:chgData name="Samuel Kim" userId="0b4e8f1a-35cc-4769-966d-024c662a6df8" providerId="ADAL" clId="{16990B6F-5A4E-44E4-ADED-1260B70043D7}" dt="2024-06-11T00:51:52.302" v="5902" actId="478"/>
          <ac:spMkLst>
            <pc:docMk/>
            <pc:sldMk cId="1907445887" sldId="1125"/>
            <ac:spMk id="6" creationId="{9C8E7208-ACD9-85D4-1BFA-3DAF0D7D9208}"/>
          </ac:spMkLst>
        </pc:spChg>
        <pc:spChg chg="del">
          <ac:chgData name="Samuel Kim" userId="0b4e8f1a-35cc-4769-966d-024c662a6df8" providerId="ADAL" clId="{16990B6F-5A4E-44E4-ADED-1260B70043D7}" dt="2024-06-11T00:51:52.302" v="5902" actId="478"/>
          <ac:spMkLst>
            <pc:docMk/>
            <pc:sldMk cId="1907445887" sldId="1125"/>
            <ac:spMk id="7" creationId="{3631163C-ED97-3867-582A-784338C78A9E}"/>
          </ac:spMkLst>
        </pc:spChg>
        <pc:spChg chg="del">
          <ac:chgData name="Samuel Kim" userId="0b4e8f1a-35cc-4769-966d-024c662a6df8" providerId="ADAL" clId="{16990B6F-5A4E-44E4-ADED-1260B70043D7}" dt="2024-06-11T00:51:52.302" v="5902" actId="478"/>
          <ac:spMkLst>
            <pc:docMk/>
            <pc:sldMk cId="1907445887" sldId="1125"/>
            <ac:spMk id="8" creationId="{9554DB29-7499-BA6C-D8F7-BB09146FEDD6}"/>
          </ac:spMkLst>
        </pc:spChg>
        <pc:spChg chg="del">
          <ac:chgData name="Samuel Kim" userId="0b4e8f1a-35cc-4769-966d-024c662a6df8" providerId="ADAL" clId="{16990B6F-5A4E-44E4-ADED-1260B70043D7}" dt="2024-06-11T00:51:52.302" v="5902" actId="478"/>
          <ac:spMkLst>
            <pc:docMk/>
            <pc:sldMk cId="1907445887" sldId="1125"/>
            <ac:spMk id="9" creationId="{663CCCCE-AFE3-0709-5680-6AFAF0A799C6}"/>
          </ac:spMkLst>
        </pc:spChg>
        <pc:spChg chg="del">
          <ac:chgData name="Samuel Kim" userId="0b4e8f1a-35cc-4769-966d-024c662a6df8" providerId="ADAL" clId="{16990B6F-5A4E-44E4-ADED-1260B70043D7}" dt="2024-06-11T00:51:52.302" v="5902" actId="478"/>
          <ac:spMkLst>
            <pc:docMk/>
            <pc:sldMk cId="1907445887" sldId="1125"/>
            <ac:spMk id="10" creationId="{613BE66B-0AD7-F7C1-37BF-72D6A43E8F0D}"/>
          </ac:spMkLst>
        </pc:spChg>
        <pc:spChg chg="del">
          <ac:chgData name="Samuel Kim" userId="0b4e8f1a-35cc-4769-966d-024c662a6df8" providerId="ADAL" clId="{16990B6F-5A4E-44E4-ADED-1260B70043D7}" dt="2024-06-11T00:51:52.302" v="5902" actId="478"/>
          <ac:spMkLst>
            <pc:docMk/>
            <pc:sldMk cId="1907445887" sldId="1125"/>
            <ac:spMk id="11" creationId="{7C8A4180-E0E3-88A8-6706-559486BF0991}"/>
          </ac:spMkLst>
        </pc:spChg>
        <pc:spChg chg="del">
          <ac:chgData name="Samuel Kim" userId="0b4e8f1a-35cc-4769-966d-024c662a6df8" providerId="ADAL" clId="{16990B6F-5A4E-44E4-ADED-1260B70043D7}" dt="2024-06-11T00:51:52.302" v="5902" actId="478"/>
          <ac:spMkLst>
            <pc:docMk/>
            <pc:sldMk cId="1907445887" sldId="1125"/>
            <ac:spMk id="12" creationId="{8C51AF4D-DB54-7B87-C5B6-2ADF5EB4D979}"/>
          </ac:spMkLst>
        </pc:spChg>
        <pc:spChg chg="del">
          <ac:chgData name="Samuel Kim" userId="0b4e8f1a-35cc-4769-966d-024c662a6df8" providerId="ADAL" clId="{16990B6F-5A4E-44E4-ADED-1260B70043D7}" dt="2024-06-11T00:51:52.302" v="5902" actId="478"/>
          <ac:spMkLst>
            <pc:docMk/>
            <pc:sldMk cId="1907445887" sldId="1125"/>
            <ac:spMk id="13" creationId="{6BD9CB0E-53AF-C5D9-293D-57B80E8893B6}"/>
          </ac:spMkLst>
        </pc:spChg>
        <pc:spChg chg="del">
          <ac:chgData name="Samuel Kim" userId="0b4e8f1a-35cc-4769-966d-024c662a6df8" providerId="ADAL" clId="{16990B6F-5A4E-44E4-ADED-1260B70043D7}" dt="2024-06-11T00:51:52.302" v="5902" actId="478"/>
          <ac:spMkLst>
            <pc:docMk/>
            <pc:sldMk cId="1907445887" sldId="1125"/>
            <ac:spMk id="14" creationId="{1272DB2F-E2F0-F9A5-7430-522D2A0126D7}"/>
          </ac:spMkLst>
        </pc:spChg>
        <pc:spChg chg="del">
          <ac:chgData name="Samuel Kim" userId="0b4e8f1a-35cc-4769-966d-024c662a6df8" providerId="ADAL" clId="{16990B6F-5A4E-44E4-ADED-1260B70043D7}" dt="2024-06-11T00:51:52.302" v="5902" actId="478"/>
          <ac:spMkLst>
            <pc:docMk/>
            <pc:sldMk cId="1907445887" sldId="1125"/>
            <ac:spMk id="15" creationId="{C6B08A7B-4E21-9A2F-7D49-48F1A923F66B}"/>
          </ac:spMkLst>
        </pc:spChg>
        <pc:spChg chg="del">
          <ac:chgData name="Samuel Kim" userId="0b4e8f1a-35cc-4769-966d-024c662a6df8" providerId="ADAL" clId="{16990B6F-5A4E-44E4-ADED-1260B70043D7}" dt="2024-06-11T00:51:52.302" v="5902" actId="478"/>
          <ac:spMkLst>
            <pc:docMk/>
            <pc:sldMk cId="1907445887" sldId="1125"/>
            <ac:spMk id="16" creationId="{582ED13F-6493-C940-B6FC-F0F0F97184E1}"/>
          </ac:spMkLst>
        </pc:spChg>
        <pc:spChg chg="del">
          <ac:chgData name="Samuel Kim" userId="0b4e8f1a-35cc-4769-966d-024c662a6df8" providerId="ADAL" clId="{16990B6F-5A4E-44E4-ADED-1260B70043D7}" dt="2024-06-11T00:51:52.302" v="5902" actId="478"/>
          <ac:spMkLst>
            <pc:docMk/>
            <pc:sldMk cId="1907445887" sldId="1125"/>
            <ac:spMk id="17" creationId="{2120ABA5-471A-E101-9F04-560561228EA9}"/>
          </ac:spMkLst>
        </pc:spChg>
        <pc:spChg chg="del">
          <ac:chgData name="Samuel Kim" userId="0b4e8f1a-35cc-4769-966d-024c662a6df8" providerId="ADAL" clId="{16990B6F-5A4E-44E4-ADED-1260B70043D7}" dt="2024-06-11T00:51:52.302" v="5902" actId="478"/>
          <ac:spMkLst>
            <pc:docMk/>
            <pc:sldMk cId="1907445887" sldId="1125"/>
            <ac:spMk id="18" creationId="{3E5E8578-790C-557E-FEBA-0E5EBBD11D37}"/>
          </ac:spMkLst>
        </pc:spChg>
        <pc:spChg chg="del">
          <ac:chgData name="Samuel Kim" userId="0b4e8f1a-35cc-4769-966d-024c662a6df8" providerId="ADAL" clId="{16990B6F-5A4E-44E4-ADED-1260B70043D7}" dt="2024-06-11T00:51:52.302" v="5902" actId="478"/>
          <ac:spMkLst>
            <pc:docMk/>
            <pc:sldMk cId="1907445887" sldId="1125"/>
            <ac:spMk id="19" creationId="{44C2FE19-129F-9EC6-F8A4-92870937819A}"/>
          </ac:spMkLst>
        </pc:spChg>
        <pc:spChg chg="del">
          <ac:chgData name="Samuel Kim" userId="0b4e8f1a-35cc-4769-966d-024c662a6df8" providerId="ADAL" clId="{16990B6F-5A4E-44E4-ADED-1260B70043D7}" dt="2024-06-11T00:51:52.302" v="5902" actId="478"/>
          <ac:spMkLst>
            <pc:docMk/>
            <pc:sldMk cId="1907445887" sldId="1125"/>
            <ac:spMk id="20" creationId="{AE1B2046-51A3-36D5-46F0-335818FE6E52}"/>
          </ac:spMkLst>
        </pc:spChg>
        <pc:spChg chg="del">
          <ac:chgData name="Samuel Kim" userId="0b4e8f1a-35cc-4769-966d-024c662a6df8" providerId="ADAL" clId="{16990B6F-5A4E-44E4-ADED-1260B70043D7}" dt="2024-06-11T00:51:52.302" v="5902" actId="478"/>
          <ac:spMkLst>
            <pc:docMk/>
            <pc:sldMk cId="1907445887" sldId="1125"/>
            <ac:spMk id="21" creationId="{2377843F-8F5E-9DD2-7E69-A674D551BAE0}"/>
          </ac:spMkLst>
        </pc:spChg>
        <pc:spChg chg="del">
          <ac:chgData name="Samuel Kim" userId="0b4e8f1a-35cc-4769-966d-024c662a6df8" providerId="ADAL" clId="{16990B6F-5A4E-44E4-ADED-1260B70043D7}" dt="2024-06-11T00:51:52.302" v="5902" actId="478"/>
          <ac:spMkLst>
            <pc:docMk/>
            <pc:sldMk cId="1907445887" sldId="1125"/>
            <ac:spMk id="22" creationId="{8B45C800-4E55-F9C8-591F-9C7DF92E4603}"/>
          </ac:spMkLst>
        </pc:spChg>
        <pc:spChg chg="del">
          <ac:chgData name="Samuel Kim" userId="0b4e8f1a-35cc-4769-966d-024c662a6df8" providerId="ADAL" clId="{16990B6F-5A4E-44E4-ADED-1260B70043D7}" dt="2024-06-11T00:51:52.302" v="5902" actId="478"/>
          <ac:spMkLst>
            <pc:docMk/>
            <pc:sldMk cId="1907445887" sldId="1125"/>
            <ac:spMk id="23" creationId="{6780829D-6164-9DAF-7BEF-9BDC4EAC1DC0}"/>
          </ac:spMkLst>
        </pc:spChg>
      </pc:sldChg>
      <pc:sldChg chg="addSp delSp modSp mod modClrScheme addCm delCm modCm chgLayout">
        <pc:chgData name="Samuel Kim" userId="0b4e8f1a-35cc-4769-966d-024c662a6df8" providerId="ADAL" clId="{16990B6F-5A4E-44E4-ADED-1260B70043D7}" dt="2024-07-11T00:12:19.256" v="7968" actId="2085"/>
        <pc:sldMkLst>
          <pc:docMk/>
          <pc:sldMk cId="1192451559" sldId="1127"/>
        </pc:sldMkLst>
        <pc:spChg chg="mod ord">
          <ac:chgData name="Samuel Kim" userId="0b4e8f1a-35cc-4769-966d-024c662a6df8" providerId="ADAL" clId="{16990B6F-5A4E-44E4-ADED-1260B70043D7}" dt="2024-06-03T15:34:13.828" v="1" actId="6264"/>
          <ac:spMkLst>
            <pc:docMk/>
            <pc:sldMk cId="1192451559" sldId="1127"/>
            <ac:spMk id="2" creationId="{D8FCCA01-D351-9D3A-8F51-1951DEDFC528}"/>
          </ac:spMkLst>
        </pc:spChg>
        <pc:spChg chg="add del mod ord">
          <ac:chgData name="Samuel Kim" userId="0b4e8f1a-35cc-4769-966d-024c662a6df8" providerId="ADAL" clId="{16990B6F-5A4E-44E4-ADED-1260B70043D7}" dt="2024-06-03T15:34:13.828" v="1" actId="6264"/>
          <ac:spMkLst>
            <pc:docMk/>
            <pc:sldMk cId="1192451559" sldId="1127"/>
            <ac:spMk id="3" creationId="{430D7FC2-BBC7-0977-F826-0D796D6E99AE}"/>
          </ac:spMkLst>
        </pc:spChg>
        <pc:spChg chg="add del mod ord">
          <ac:chgData name="Samuel Kim" userId="0b4e8f1a-35cc-4769-966d-024c662a6df8" providerId="ADAL" clId="{16990B6F-5A4E-44E4-ADED-1260B70043D7}" dt="2024-06-03T15:34:13.828" v="1" actId="6264"/>
          <ac:spMkLst>
            <pc:docMk/>
            <pc:sldMk cId="1192451559" sldId="1127"/>
            <ac:spMk id="4" creationId="{1CF88177-E6FB-73D0-B6C2-0C6A21469FF0}"/>
          </ac:spMkLst>
        </pc:spChg>
        <pc:spChg chg="add del mod ord">
          <ac:chgData name="Samuel Kim" userId="0b4e8f1a-35cc-4769-966d-024c662a6df8" providerId="ADAL" clId="{16990B6F-5A4E-44E4-ADED-1260B70043D7}" dt="2024-06-03T15:34:13.828" v="1" actId="6264"/>
          <ac:spMkLst>
            <pc:docMk/>
            <pc:sldMk cId="1192451559" sldId="1127"/>
            <ac:spMk id="5" creationId="{0DC86258-D721-10F2-1170-0C67FDA72A44}"/>
          </ac:spMkLst>
        </pc:spChg>
        <pc:spChg chg="add del mod ord">
          <ac:chgData name="Samuel Kim" userId="0b4e8f1a-35cc-4769-966d-024c662a6df8" providerId="ADAL" clId="{16990B6F-5A4E-44E4-ADED-1260B70043D7}" dt="2024-06-03T15:34:13.828" v="1" actId="6264"/>
          <ac:spMkLst>
            <pc:docMk/>
            <pc:sldMk cId="1192451559" sldId="1127"/>
            <ac:spMk id="6" creationId="{468F1D93-7B9C-7B16-4668-F5B2167FBB8B}"/>
          </ac:spMkLst>
        </pc:spChg>
        <pc:spChg chg="add del mod ord">
          <ac:chgData name="Samuel Kim" userId="0b4e8f1a-35cc-4769-966d-024c662a6df8" providerId="ADAL" clId="{16990B6F-5A4E-44E4-ADED-1260B70043D7}" dt="2024-06-03T15:34:13.828" v="1" actId="6264"/>
          <ac:spMkLst>
            <pc:docMk/>
            <pc:sldMk cId="1192451559" sldId="1127"/>
            <ac:spMk id="7" creationId="{C9E4BC19-E523-4092-3F60-4E1D9499D9E7}"/>
          </ac:spMkLst>
        </pc:spChg>
        <pc:spChg chg="add del mod ord">
          <ac:chgData name="Samuel Kim" userId="0b4e8f1a-35cc-4769-966d-024c662a6df8" providerId="ADAL" clId="{16990B6F-5A4E-44E4-ADED-1260B70043D7}" dt="2024-06-03T15:34:13.828" v="1" actId="6264"/>
          <ac:spMkLst>
            <pc:docMk/>
            <pc:sldMk cId="1192451559" sldId="1127"/>
            <ac:spMk id="8" creationId="{E38BFF96-204D-1AE6-01AC-FC5EC2D6FF43}"/>
          </ac:spMkLst>
        </pc:spChg>
        <pc:spChg chg="add del mod ord">
          <ac:chgData name="Samuel Kim" userId="0b4e8f1a-35cc-4769-966d-024c662a6df8" providerId="ADAL" clId="{16990B6F-5A4E-44E4-ADED-1260B70043D7}" dt="2024-06-03T15:34:13.828" v="1" actId="6264"/>
          <ac:spMkLst>
            <pc:docMk/>
            <pc:sldMk cId="1192451559" sldId="1127"/>
            <ac:spMk id="9" creationId="{EFACC3FF-E6B7-4487-37B0-90871B9D4DF2}"/>
          </ac:spMkLst>
        </pc:spChg>
        <pc:spChg chg="add del mod ord">
          <ac:chgData name="Samuel Kim" userId="0b4e8f1a-35cc-4769-966d-024c662a6df8" providerId="ADAL" clId="{16990B6F-5A4E-44E4-ADED-1260B70043D7}" dt="2024-06-03T15:34:13.828" v="1" actId="6264"/>
          <ac:spMkLst>
            <pc:docMk/>
            <pc:sldMk cId="1192451559" sldId="1127"/>
            <ac:spMk id="10" creationId="{86E37B55-2E23-627C-5BD8-DFF1432C3561}"/>
          </ac:spMkLst>
        </pc:spChg>
        <pc:spChg chg="add del mod ord">
          <ac:chgData name="Samuel Kim" userId="0b4e8f1a-35cc-4769-966d-024c662a6df8" providerId="ADAL" clId="{16990B6F-5A4E-44E4-ADED-1260B70043D7}" dt="2024-06-03T15:34:13.828" v="1" actId="6264"/>
          <ac:spMkLst>
            <pc:docMk/>
            <pc:sldMk cId="1192451559" sldId="1127"/>
            <ac:spMk id="11" creationId="{47B8319C-BE83-4668-6F8F-D0FBCA932AA7}"/>
          </ac:spMkLst>
        </pc:spChg>
        <pc:spChg chg="add del mod ord">
          <ac:chgData name="Samuel Kim" userId="0b4e8f1a-35cc-4769-966d-024c662a6df8" providerId="ADAL" clId="{16990B6F-5A4E-44E4-ADED-1260B70043D7}" dt="2024-06-03T15:34:13.828" v="1" actId="6264"/>
          <ac:spMkLst>
            <pc:docMk/>
            <pc:sldMk cId="1192451559" sldId="1127"/>
            <ac:spMk id="12" creationId="{3CF55861-7DDF-6EEE-4DFE-799611328AA2}"/>
          </ac:spMkLst>
        </pc:spChg>
        <pc:spChg chg="add del mod ord">
          <ac:chgData name="Samuel Kim" userId="0b4e8f1a-35cc-4769-966d-024c662a6df8" providerId="ADAL" clId="{16990B6F-5A4E-44E4-ADED-1260B70043D7}" dt="2024-06-03T15:34:13.828" v="1" actId="6264"/>
          <ac:spMkLst>
            <pc:docMk/>
            <pc:sldMk cId="1192451559" sldId="1127"/>
            <ac:spMk id="13" creationId="{F15CA0A5-3F19-F29B-5442-5F968AE3C756}"/>
          </ac:spMkLst>
        </pc:spChg>
        <pc:spChg chg="add del mod ord">
          <ac:chgData name="Samuel Kim" userId="0b4e8f1a-35cc-4769-966d-024c662a6df8" providerId="ADAL" clId="{16990B6F-5A4E-44E4-ADED-1260B70043D7}" dt="2024-06-03T15:34:13.828" v="1" actId="6264"/>
          <ac:spMkLst>
            <pc:docMk/>
            <pc:sldMk cId="1192451559" sldId="1127"/>
            <ac:spMk id="14" creationId="{EA66544C-3BB8-BF24-FB66-89C927168A0B}"/>
          </ac:spMkLst>
        </pc:spChg>
        <pc:spChg chg="add del mod ord">
          <ac:chgData name="Samuel Kim" userId="0b4e8f1a-35cc-4769-966d-024c662a6df8" providerId="ADAL" clId="{16990B6F-5A4E-44E4-ADED-1260B70043D7}" dt="2024-06-03T15:34:13.828" v="1" actId="6264"/>
          <ac:spMkLst>
            <pc:docMk/>
            <pc:sldMk cId="1192451559" sldId="1127"/>
            <ac:spMk id="15" creationId="{493DEADF-6F05-F90C-EA63-088EEEC4549D}"/>
          </ac:spMkLst>
        </pc:spChg>
        <pc:spChg chg="add del mod ord">
          <ac:chgData name="Samuel Kim" userId="0b4e8f1a-35cc-4769-966d-024c662a6df8" providerId="ADAL" clId="{16990B6F-5A4E-44E4-ADED-1260B70043D7}" dt="2024-06-03T15:34:13.828" v="1" actId="6264"/>
          <ac:spMkLst>
            <pc:docMk/>
            <pc:sldMk cId="1192451559" sldId="1127"/>
            <ac:spMk id="16" creationId="{E2F4F787-A29D-E806-4410-DC52F26A571D}"/>
          </ac:spMkLst>
        </pc:spChg>
        <pc:spChg chg="add del mod ord">
          <ac:chgData name="Samuel Kim" userId="0b4e8f1a-35cc-4769-966d-024c662a6df8" providerId="ADAL" clId="{16990B6F-5A4E-44E4-ADED-1260B70043D7}" dt="2024-06-03T15:34:13.828" v="1" actId="6264"/>
          <ac:spMkLst>
            <pc:docMk/>
            <pc:sldMk cId="1192451559" sldId="1127"/>
            <ac:spMk id="17" creationId="{21F1B303-3669-F048-2193-EDDA7E1A3BFD}"/>
          </ac:spMkLst>
        </pc:spChg>
        <pc:spChg chg="add del mod ord">
          <ac:chgData name="Samuel Kim" userId="0b4e8f1a-35cc-4769-966d-024c662a6df8" providerId="ADAL" clId="{16990B6F-5A4E-44E4-ADED-1260B70043D7}" dt="2024-06-03T15:34:13.828" v="1" actId="6264"/>
          <ac:spMkLst>
            <pc:docMk/>
            <pc:sldMk cId="1192451559" sldId="1127"/>
            <ac:spMk id="18" creationId="{0408ADF0-6D04-6B95-8CEE-50FE32CCF39D}"/>
          </ac:spMkLst>
        </pc:spChg>
        <pc:spChg chg="add del mod ord">
          <ac:chgData name="Samuel Kim" userId="0b4e8f1a-35cc-4769-966d-024c662a6df8" providerId="ADAL" clId="{16990B6F-5A4E-44E4-ADED-1260B70043D7}" dt="2024-06-03T15:34:13.828" v="1" actId="6264"/>
          <ac:spMkLst>
            <pc:docMk/>
            <pc:sldMk cId="1192451559" sldId="1127"/>
            <ac:spMk id="19" creationId="{43C6CFB8-0347-8977-7507-9399ADD7E4C4}"/>
          </ac:spMkLst>
        </pc:spChg>
        <pc:spChg chg="add del mod ord">
          <ac:chgData name="Samuel Kim" userId="0b4e8f1a-35cc-4769-966d-024c662a6df8" providerId="ADAL" clId="{16990B6F-5A4E-44E4-ADED-1260B70043D7}" dt="2024-06-03T15:34:13.828" v="1" actId="6264"/>
          <ac:spMkLst>
            <pc:docMk/>
            <pc:sldMk cId="1192451559" sldId="1127"/>
            <ac:spMk id="20" creationId="{4A526428-0FBE-5F47-7746-8AC9A986D860}"/>
          </ac:spMkLst>
        </pc:spChg>
        <pc:spChg chg="add del mod ord">
          <ac:chgData name="Samuel Kim" userId="0b4e8f1a-35cc-4769-966d-024c662a6df8" providerId="ADAL" clId="{16990B6F-5A4E-44E4-ADED-1260B70043D7}" dt="2024-06-03T15:34:13.828" v="1" actId="6264"/>
          <ac:spMkLst>
            <pc:docMk/>
            <pc:sldMk cId="1192451559" sldId="1127"/>
            <ac:spMk id="21" creationId="{8656F3C8-AA76-F427-A6CB-FDC239B3D077}"/>
          </ac:spMkLst>
        </pc:spChg>
        <pc:spChg chg="add del mod ord">
          <ac:chgData name="Samuel Kim" userId="0b4e8f1a-35cc-4769-966d-024c662a6df8" providerId="ADAL" clId="{16990B6F-5A4E-44E4-ADED-1260B70043D7}" dt="2024-06-03T15:34:13.828" v="1" actId="6264"/>
          <ac:spMkLst>
            <pc:docMk/>
            <pc:sldMk cId="1192451559" sldId="1127"/>
            <ac:spMk id="22" creationId="{4C4733B7-260F-C1FB-EB0F-3A81818040EB}"/>
          </ac:spMkLst>
        </pc:spChg>
        <pc:spChg chg="add del mod">
          <ac:chgData name="Samuel Kim" userId="0b4e8f1a-35cc-4769-966d-024c662a6df8" providerId="ADAL" clId="{16990B6F-5A4E-44E4-ADED-1260B70043D7}" dt="2024-06-03T15:34:13.828" v="1" actId="6264"/>
          <ac:spMkLst>
            <pc:docMk/>
            <pc:sldMk cId="1192451559" sldId="1127"/>
            <ac:spMk id="23" creationId="{CE39638D-20F6-8D3C-D108-78D16C93361B}"/>
          </ac:spMkLst>
        </pc:spChg>
        <pc:spChg chg="add del mod">
          <ac:chgData name="Samuel Kim" userId="0b4e8f1a-35cc-4769-966d-024c662a6df8" providerId="ADAL" clId="{16990B6F-5A4E-44E4-ADED-1260B70043D7}" dt="2024-06-03T15:34:13.828" v="1" actId="6264"/>
          <ac:spMkLst>
            <pc:docMk/>
            <pc:sldMk cId="1192451559" sldId="1127"/>
            <ac:spMk id="24" creationId="{C4EEE54A-1EB7-B5BC-17BE-5FBC64581312}"/>
          </ac:spMkLst>
        </pc:spChg>
        <pc:spChg chg="add del mod">
          <ac:chgData name="Samuel Kim" userId="0b4e8f1a-35cc-4769-966d-024c662a6df8" providerId="ADAL" clId="{16990B6F-5A4E-44E4-ADED-1260B70043D7}" dt="2024-06-03T15:34:13.828" v="1" actId="6264"/>
          <ac:spMkLst>
            <pc:docMk/>
            <pc:sldMk cId="1192451559" sldId="1127"/>
            <ac:spMk id="25" creationId="{9242629A-D2BC-9C12-0525-9554BBD3D8A3}"/>
          </ac:spMkLst>
        </pc:spChg>
        <pc:spChg chg="add mod ord">
          <ac:chgData name="Samuel Kim" userId="0b4e8f1a-35cc-4769-966d-024c662a6df8" providerId="ADAL" clId="{16990B6F-5A4E-44E4-ADED-1260B70043D7}" dt="2024-07-11T00:11:48.067" v="7965" actId="113"/>
          <ac:spMkLst>
            <pc:docMk/>
            <pc:sldMk cId="1192451559" sldId="1127"/>
            <ac:spMk id="26" creationId="{961A8300-CD76-4F76-5166-41D37911493D}"/>
          </ac:spMkLst>
        </pc:spChg>
        <pc:spChg chg="mod ord">
          <ac:chgData name="Samuel Kim" userId="0b4e8f1a-35cc-4769-966d-024c662a6df8" providerId="ADAL" clId="{16990B6F-5A4E-44E4-ADED-1260B70043D7}" dt="2024-06-03T15:34:17.382" v="2" actId="20577"/>
          <ac:spMkLst>
            <pc:docMk/>
            <pc:sldMk cId="1192451559" sldId="1127"/>
            <ac:spMk id="27" creationId="{B25777FE-B6C0-17F7-AB6C-7E7010600BB4}"/>
          </ac:spMkLst>
        </pc:spChg>
        <pc:spChg chg="mod ord">
          <ac:chgData name="Samuel Kim" userId="0b4e8f1a-35cc-4769-966d-024c662a6df8" providerId="ADAL" clId="{16990B6F-5A4E-44E4-ADED-1260B70043D7}" dt="2024-06-03T15:50:47.992" v="188" actId="948"/>
          <ac:spMkLst>
            <pc:docMk/>
            <pc:sldMk cId="1192451559" sldId="1127"/>
            <ac:spMk id="28" creationId="{9544757A-D69F-E9A1-D034-BED53ACFA35C}"/>
          </ac:spMkLst>
        </pc:spChg>
        <pc:spChg chg="del mod ord">
          <ac:chgData name="Samuel Kim" userId="0b4e8f1a-35cc-4769-966d-024c662a6df8" providerId="ADAL" clId="{16990B6F-5A4E-44E4-ADED-1260B70043D7}" dt="2024-06-03T15:34:10.865" v="0" actId="700"/>
          <ac:spMkLst>
            <pc:docMk/>
            <pc:sldMk cId="1192451559" sldId="1127"/>
            <ac:spMk id="29" creationId="{B8AC158C-7058-87D7-893E-A780449EF6C2}"/>
          </ac:spMkLst>
        </pc:spChg>
        <pc:spChg chg="del mod ord">
          <ac:chgData name="Samuel Kim" userId="0b4e8f1a-35cc-4769-966d-024c662a6df8" providerId="ADAL" clId="{16990B6F-5A4E-44E4-ADED-1260B70043D7}" dt="2024-06-03T15:34:10.865" v="0" actId="700"/>
          <ac:spMkLst>
            <pc:docMk/>
            <pc:sldMk cId="1192451559" sldId="1127"/>
            <ac:spMk id="30" creationId="{7E247627-7658-F77F-FC11-F7D2C5D94712}"/>
          </ac:spMkLst>
        </pc:spChg>
        <pc:spChg chg="del mod ord">
          <ac:chgData name="Samuel Kim" userId="0b4e8f1a-35cc-4769-966d-024c662a6df8" providerId="ADAL" clId="{16990B6F-5A4E-44E4-ADED-1260B70043D7}" dt="2024-06-03T15:34:10.865" v="0" actId="700"/>
          <ac:spMkLst>
            <pc:docMk/>
            <pc:sldMk cId="1192451559" sldId="1127"/>
            <ac:spMk id="31" creationId="{088166E2-0A5C-F8E9-1E6C-02E58D159E10}"/>
          </ac:spMkLst>
        </pc:spChg>
        <pc:spChg chg="del mod ord">
          <ac:chgData name="Samuel Kim" userId="0b4e8f1a-35cc-4769-966d-024c662a6df8" providerId="ADAL" clId="{16990B6F-5A4E-44E4-ADED-1260B70043D7}" dt="2024-06-03T15:34:10.865" v="0" actId="700"/>
          <ac:spMkLst>
            <pc:docMk/>
            <pc:sldMk cId="1192451559" sldId="1127"/>
            <ac:spMk id="32" creationId="{81BA5953-7E83-2353-796D-6511604130E9}"/>
          </ac:spMkLst>
        </pc:spChg>
        <pc:spChg chg="del mod ord">
          <ac:chgData name="Samuel Kim" userId="0b4e8f1a-35cc-4769-966d-024c662a6df8" providerId="ADAL" clId="{16990B6F-5A4E-44E4-ADED-1260B70043D7}" dt="2024-06-03T15:34:10.865" v="0" actId="700"/>
          <ac:spMkLst>
            <pc:docMk/>
            <pc:sldMk cId="1192451559" sldId="1127"/>
            <ac:spMk id="33" creationId="{1CABC0B4-10C2-2A8C-C943-B48923396175}"/>
          </ac:spMkLst>
        </pc:spChg>
        <pc:spChg chg="del mod ord">
          <ac:chgData name="Samuel Kim" userId="0b4e8f1a-35cc-4769-966d-024c662a6df8" providerId="ADAL" clId="{16990B6F-5A4E-44E4-ADED-1260B70043D7}" dt="2024-06-03T15:34:10.865" v="0" actId="700"/>
          <ac:spMkLst>
            <pc:docMk/>
            <pc:sldMk cId="1192451559" sldId="1127"/>
            <ac:spMk id="34" creationId="{5E8924E3-EAE7-39DB-80C8-C4E58E3526AE}"/>
          </ac:spMkLst>
        </pc:spChg>
        <pc:spChg chg="del mod ord">
          <ac:chgData name="Samuel Kim" userId="0b4e8f1a-35cc-4769-966d-024c662a6df8" providerId="ADAL" clId="{16990B6F-5A4E-44E4-ADED-1260B70043D7}" dt="2024-06-03T15:34:10.865" v="0" actId="700"/>
          <ac:spMkLst>
            <pc:docMk/>
            <pc:sldMk cId="1192451559" sldId="1127"/>
            <ac:spMk id="35" creationId="{45BBCCC1-4FCE-3225-3B20-219B354536DB}"/>
          </ac:spMkLst>
        </pc:spChg>
        <pc:spChg chg="del mod ord">
          <ac:chgData name="Samuel Kim" userId="0b4e8f1a-35cc-4769-966d-024c662a6df8" providerId="ADAL" clId="{16990B6F-5A4E-44E4-ADED-1260B70043D7}" dt="2024-06-03T15:34:10.865" v="0" actId="700"/>
          <ac:spMkLst>
            <pc:docMk/>
            <pc:sldMk cId="1192451559" sldId="1127"/>
            <ac:spMk id="36" creationId="{5FCC4368-D257-E501-85AB-72C34EB64AFA}"/>
          </ac:spMkLst>
        </pc:spChg>
        <pc:spChg chg="del mod ord">
          <ac:chgData name="Samuel Kim" userId="0b4e8f1a-35cc-4769-966d-024c662a6df8" providerId="ADAL" clId="{16990B6F-5A4E-44E4-ADED-1260B70043D7}" dt="2024-06-03T15:34:10.865" v="0" actId="700"/>
          <ac:spMkLst>
            <pc:docMk/>
            <pc:sldMk cId="1192451559" sldId="1127"/>
            <ac:spMk id="37" creationId="{342B7509-02E2-8D06-57E2-FF6A3DF78025}"/>
          </ac:spMkLst>
        </pc:spChg>
        <pc:spChg chg="del mod ord">
          <ac:chgData name="Samuel Kim" userId="0b4e8f1a-35cc-4769-966d-024c662a6df8" providerId="ADAL" clId="{16990B6F-5A4E-44E4-ADED-1260B70043D7}" dt="2024-06-03T15:34:10.865" v="0" actId="700"/>
          <ac:spMkLst>
            <pc:docMk/>
            <pc:sldMk cId="1192451559" sldId="1127"/>
            <ac:spMk id="38" creationId="{6466D715-FF78-EA83-BFDB-70E8C2B0ED87}"/>
          </ac:spMkLst>
        </pc:spChg>
        <pc:spChg chg="del mod ord">
          <ac:chgData name="Samuel Kim" userId="0b4e8f1a-35cc-4769-966d-024c662a6df8" providerId="ADAL" clId="{16990B6F-5A4E-44E4-ADED-1260B70043D7}" dt="2024-06-03T15:34:10.865" v="0" actId="700"/>
          <ac:spMkLst>
            <pc:docMk/>
            <pc:sldMk cId="1192451559" sldId="1127"/>
            <ac:spMk id="39" creationId="{FD8017C1-E26B-B449-7E7F-0A0E0D1BB9D4}"/>
          </ac:spMkLst>
        </pc:spChg>
        <pc:spChg chg="del mod ord">
          <ac:chgData name="Samuel Kim" userId="0b4e8f1a-35cc-4769-966d-024c662a6df8" providerId="ADAL" clId="{16990B6F-5A4E-44E4-ADED-1260B70043D7}" dt="2024-06-03T15:34:10.865" v="0" actId="700"/>
          <ac:spMkLst>
            <pc:docMk/>
            <pc:sldMk cId="1192451559" sldId="1127"/>
            <ac:spMk id="40" creationId="{39DF7283-CDDE-3A76-EDFD-22CDACAACB31}"/>
          </ac:spMkLst>
        </pc:spChg>
        <pc:spChg chg="del mod ord">
          <ac:chgData name="Samuel Kim" userId="0b4e8f1a-35cc-4769-966d-024c662a6df8" providerId="ADAL" clId="{16990B6F-5A4E-44E4-ADED-1260B70043D7}" dt="2024-06-03T15:34:10.865" v="0" actId="700"/>
          <ac:spMkLst>
            <pc:docMk/>
            <pc:sldMk cId="1192451559" sldId="1127"/>
            <ac:spMk id="41" creationId="{19CD43E4-4325-6C48-FB01-0139A1AFBC78}"/>
          </ac:spMkLst>
        </pc:spChg>
        <pc:spChg chg="del mod ord">
          <ac:chgData name="Samuel Kim" userId="0b4e8f1a-35cc-4769-966d-024c662a6df8" providerId="ADAL" clId="{16990B6F-5A4E-44E4-ADED-1260B70043D7}" dt="2024-06-03T15:34:10.865" v="0" actId="700"/>
          <ac:spMkLst>
            <pc:docMk/>
            <pc:sldMk cId="1192451559" sldId="1127"/>
            <ac:spMk id="42" creationId="{8D190544-C28A-6473-7F7F-C3E59DE2293C}"/>
          </ac:spMkLst>
        </pc:spChg>
        <pc:spChg chg="del mod ord">
          <ac:chgData name="Samuel Kim" userId="0b4e8f1a-35cc-4769-966d-024c662a6df8" providerId="ADAL" clId="{16990B6F-5A4E-44E4-ADED-1260B70043D7}" dt="2024-06-03T15:34:10.865" v="0" actId="700"/>
          <ac:spMkLst>
            <pc:docMk/>
            <pc:sldMk cId="1192451559" sldId="1127"/>
            <ac:spMk id="43" creationId="{97AA5EFC-EBCA-B3DA-BFA6-B4F6DFE01DF2}"/>
          </ac:spMkLst>
        </pc:spChg>
        <pc:spChg chg="del mod ord">
          <ac:chgData name="Samuel Kim" userId="0b4e8f1a-35cc-4769-966d-024c662a6df8" providerId="ADAL" clId="{16990B6F-5A4E-44E4-ADED-1260B70043D7}" dt="2024-06-03T15:34:10.865" v="0" actId="700"/>
          <ac:spMkLst>
            <pc:docMk/>
            <pc:sldMk cId="1192451559" sldId="1127"/>
            <ac:spMk id="44" creationId="{746CF3EA-10BA-10D7-1F70-0B1678BE2AEE}"/>
          </ac:spMkLst>
        </pc:spChg>
        <pc:spChg chg="del mod ord">
          <ac:chgData name="Samuel Kim" userId="0b4e8f1a-35cc-4769-966d-024c662a6df8" providerId="ADAL" clId="{16990B6F-5A4E-44E4-ADED-1260B70043D7}" dt="2024-06-03T15:34:10.865" v="0" actId="700"/>
          <ac:spMkLst>
            <pc:docMk/>
            <pc:sldMk cId="1192451559" sldId="1127"/>
            <ac:spMk id="45" creationId="{69206973-134A-A1C1-C23B-AB2792C50D01}"/>
          </ac:spMkLst>
        </pc:spChg>
        <pc:spChg chg="del mod ord">
          <ac:chgData name="Samuel Kim" userId="0b4e8f1a-35cc-4769-966d-024c662a6df8" providerId="ADAL" clId="{16990B6F-5A4E-44E4-ADED-1260B70043D7}" dt="2024-06-03T15:34:10.865" v="0" actId="700"/>
          <ac:spMkLst>
            <pc:docMk/>
            <pc:sldMk cId="1192451559" sldId="1127"/>
            <ac:spMk id="46" creationId="{0C64F694-3D56-30EF-C52D-D97A345FDFF3}"/>
          </ac:spMkLst>
        </pc:spChg>
        <pc:spChg chg="del mod ord">
          <ac:chgData name="Samuel Kim" userId="0b4e8f1a-35cc-4769-966d-024c662a6df8" providerId="ADAL" clId="{16990B6F-5A4E-44E4-ADED-1260B70043D7}" dt="2024-06-03T15:34:10.865" v="0" actId="700"/>
          <ac:spMkLst>
            <pc:docMk/>
            <pc:sldMk cId="1192451559" sldId="1127"/>
            <ac:spMk id="47" creationId="{D05C3F5F-EB86-9AB8-A4A7-966A2B4478B2}"/>
          </ac:spMkLst>
        </pc:spChg>
        <pc:spChg chg="del mod ord">
          <ac:chgData name="Samuel Kim" userId="0b4e8f1a-35cc-4769-966d-024c662a6df8" providerId="ADAL" clId="{16990B6F-5A4E-44E4-ADED-1260B70043D7}" dt="2024-06-03T15:34:10.865" v="0" actId="700"/>
          <ac:spMkLst>
            <pc:docMk/>
            <pc:sldMk cId="1192451559" sldId="1127"/>
            <ac:spMk id="48" creationId="{09AD8AB9-F5D0-72E0-1BD6-1CABCAD0BEB3}"/>
          </ac:spMkLst>
        </pc:spChg>
        <pc:spChg chg="add del mod ord">
          <ac:chgData name="Samuel Kim" userId="0b4e8f1a-35cc-4769-966d-024c662a6df8" providerId="ADAL" clId="{16990B6F-5A4E-44E4-ADED-1260B70043D7}" dt="2024-06-11T00:50:17.193" v="5876" actId="478"/>
          <ac:spMkLst>
            <pc:docMk/>
            <pc:sldMk cId="1192451559" sldId="1127"/>
            <ac:spMk id="49" creationId="{9C7388F5-A904-E16A-FF79-917B0DD162A8}"/>
          </ac:spMkLst>
        </pc:spChg>
        <pc:spChg chg="add del mod ord">
          <ac:chgData name="Samuel Kim" userId="0b4e8f1a-35cc-4769-966d-024c662a6df8" providerId="ADAL" clId="{16990B6F-5A4E-44E4-ADED-1260B70043D7}" dt="2024-06-11T00:50:17.193" v="5876" actId="478"/>
          <ac:spMkLst>
            <pc:docMk/>
            <pc:sldMk cId="1192451559" sldId="1127"/>
            <ac:spMk id="50" creationId="{754713F3-FA12-A6EF-69E3-62C2FC439308}"/>
          </ac:spMkLst>
        </pc:spChg>
        <pc:spChg chg="add del mod ord">
          <ac:chgData name="Samuel Kim" userId="0b4e8f1a-35cc-4769-966d-024c662a6df8" providerId="ADAL" clId="{16990B6F-5A4E-44E4-ADED-1260B70043D7}" dt="2024-06-11T00:50:17.193" v="5876" actId="478"/>
          <ac:spMkLst>
            <pc:docMk/>
            <pc:sldMk cId="1192451559" sldId="1127"/>
            <ac:spMk id="51" creationId="{AB548B9C-373D-3EE9-6A05-8769E7045777}"/>
          </ac:spMkLst>
        </pc:spChg>
        <pc:spChg chg="add del mod ord">
          <ac:chgData name="Samuel Kim" userId="0b4e8f1a-35cc-4769-966d-024c662a6df8" providerId="ADAL" clId="{16990B6F-5A4E-44E4-ADED-1260B70043D7}" dt="2024-06-11T00:50:17.193" v="5876" actId="478"/>
          <ac:spMkLst>
            <pc:docMk/>
            <pc:sldMk cId="1192451559" sldId="1127"/>
            <ac:spMk id="52" creationId="{FFD772D8-0B1C-968D-3B45-8471954BDA6C}"/>
          </ac:spMkLst>
        </pc:spChg>
        <pc:spChg chg="add del mod ord">
          <ac:chgData name="Samuel Kim" userId="0b4e8f1a-35cc-4769-966d-024c662a6df8" providerId="ADAL" clId="{16990B6F-5A4E-44E4-ADED-1260B70043D7}" dt="2024-06-11T00:50:17.193" v="5876" actId="478"/>
          <ac:spMkLst>
            <pc:docMk/>
            <pc:sldMk cId="1192451559" sldId="1127"/>
            <ac:spMk id="53" creationId="{2CB452DA-7E81-B31C-BABB-A6F849ABBC2A}"/>
          </ac:spMkLst>
        </pc:spChg>
        <pc:spChg chg="add del mod ord">
          <ac:chgData name="Samuel Kim" userId="0b4e8f1a-35cc-4769-966d-024c662a6df8" providerId="ADAL" clId="{16990B6F-5A4E-44E4-ADED-1260B70043D7}" dt="2024-06-11T00:50:17.193" v="5876" actId="478"/>
          <ac:spMkLst>
            <pc:docMk/>
            <pc:sldMk cId="1192451559" sldId="1127"/>
            <ac:spMk id="54" creationId="{F8580302-1DB5-200D-4417-23625057034D}"/>
          </ac:spMkLst>
        </pc:spChg>
        <pc:spChg chg="add del mod ord">
          <ac:chgData name="Samuel Kim" userId="0b4e8f1a-35cc-4769-966d-024c662a6df8" providerId="ADAL" clId="{16990B6F-5A4E-44E4-ADED-1260B70043D7}" dt="2024-06-11T00:50:17.193" v="5876" actId="478"/>
          <ac:spMkLst>
            <pc:docMk/>
            <pc:sldMk cId="1192451559" sldId="1127"/>
            <ac:spMk id="55" creationId="{0680403A-E672-785D-FD02-022C1B45EB8B}"/>
          </ac:spMkLst>
        </pc:spChg>
        <pc:spChg chg="add del mod ord">
          <ac:chgData name="Samuel Kim" userId="0b4e8f1a-35cc-4769-966d-024c662a6df8" providerId="ADAL" clId="{16990B6F-5A4E-44E4-ADED-1260B70043D7}" dt="2024-06-11T00:50:17.193" v="5876" actId="478"/>
          <ac:spMkLst>
            <pc:docMk/>
            <pc:sldMk cId="1192451559" sldId="1127"/>
            <ac:spMk id="56" creationId="{8F126F1B-B34B-DC83-81B9-6C75DE0BF981}"/>
          </ac:spMkLst>
        </pc:spChg>
        <pc:spChg chg="add del mod ord">
          <ac:chgData name="Samuel Kim" userId="0b4e8f1a-35cc-4769-966d-024c662a6df8" providerId="ADAL" clId="{16990B6F-5A4E-44E4-ADED-1260B70043D7}" dt="2024-06-11T00:50:17.193" v="5876" actId="478"/>
          <ac:spMkLst>
            <pc:docMk/>
            <pc:sldMk cId="1192451559" sldId="1127"/>
            <ac:spMk id="57" creationId="{9D0A3EEF-191B-3907-A9CF-4E5E74EDB0AD}"/>
          </ac:spMkLst>
        </pc:spChg>
        <pc:spChg chg="add del mod ord">
          <ac:chgData name="Samuel Kim" userId="0b4e8f1a-35cc-4769-966d-024c662a6df8" providerId="ADAL" clId="{16990B6F-5A4E-44E4-ADED-1260B70043D7}" dt="2024-06-11T00:50:17.193" v="5876" actId="478"/>
          <ac:spMkLst>
            <pc:docMk/>
            <pc:sldMk cId="1192451559" sldId="1127"/>
            <ac:spMk id="58" creationId="{572B8065-EB2B-F168-F747-21957FAC83F1}"/>
          </ac:spMkLst>
        </pc:spChg>
        <pc:spChg chg="add del mod ord">
          <ac:chgData name="Samuel Kim" userId="0b4e8f1a-35cc-4769-966d-024c662a6df8" providerId="ADAL" clId="{16990B6F-5A4E-44E4-ADED-1260B70043D7}" dt="2024-06-11T00:50:17.193" v="5876" actId="478"/>
          <ac:spMkLst>
            <pc:docMk/>
            <pc:sldMk cId="1192451559" sldId="1127"/>
            <ac:spMk id="59" creationId="{408C84E5-EDC4-7680-837C-ED4CEC05766E}"/>
          </ac:spMkLst>
        </pc:spChg>
        <pc:spChg chg="add del mod ord">
          <ac:chgData name="Samuel Kim" userId="0b4e8f1a-35cc-4769-966d-024c662a6df8" providerId="ADAL" clId="{16990B6F-5A4E-44E4-ADED-1260B70043D7}" dt="2024-06-11T00:50:17.193" v="5876" actId="478"/>
          <ac:spMkLst>
            <pc:docMk/>
            <pc:sldMk cId="1192451559" sldId="1127"/>
            <ac:spMk id="60" creationId="{9214C814-70FE-81C0-8824-694994735EDC}"/>
          </ac:spMkLst>
        </pc:spChg>
        <pc:spChg chg="add del mod ord">
          <ac:chgData name="Samuel Kim" userId="0b4e8f1a-35cc-4769-966d-024c662a6df8" providerId="ADAL" clId="{16990B6F-5A4E-44E4-ADED-1260B70043D7}" dt="2024-06-11T00:50:17.193" v="5876" actId="478"/>
          <ac:spMkLst>
            <pc:docMk/>
            <pc:sldMk cId="1192451559" sldId="1127"/>
            <ac:spMk id="61" creationId="{FACC7205-CCB5-78F3-50B2-78E56D39EF32}"/>
          </ac:spMkLst>
        </pc:spChg>
        <pc:spChg chg="add del mod ord">
          <ac:chgData name="Samuel Kim" userId="0b4e8f1a-35cc-4769-966d-024c662a6df8" providerId="ADAL" clId="{16990B6F-5A4E-44E4-ADED-1260B70043D7}" dt="2024-06-11T00:50:17.193" v="5876" actId="478"/>
          <ac:spMkLst>
            <pc:docMk/>
            <pc:sldMk cId="1192451559" sldId="1127"/>
            <ac:spMk id="62" creationId="{2081B702-B79E-C342-EE90-376BA2BEBB0F}"/>
          </ac:spMkLst>
        </pc:spChg>
        <pc:spChg chg="add del mod ord">
          <ac:chgData name="Samuel Kim" userId="0b4e8f1a-35cc-4769-966d-024c662a6df8" providerId="ADAL" clId="{16990B6F-5A4E-44E4-ADED-1260B70043D7}" dt="2024-06-11T00:50:17.193" v="5876" actId="478"/>
          <ac:spMkLst>
            <pc:docMk/>
            <pc:sldMk cId="1192451559" sldId="1127"/>
            <ac:spMk id="63" creationId="{4A7CE4D9-4F37-71FA-805E-86361B38F1AC}"/>
          </ac:spMkLst>
        </pc:spChg>
        <pc:spChg chg="add del mod ord">
          <ac:chgData name="Samuel Kim" userId="0b4e8f1a-35cc-4769-966d-024c662a6df8" providerId="ADAL" clId="{16990B6F-5A4E-44E4-ADED-1260B70043D7}" dt="2024-06-11T00:50:17.193" v="5876" actId="478"/>
          <ac:spMkLst>
            <pc:docMk/>
            <pc:sldMk cId="1192451559" sldId="1127"/>
            <ac:spMk id="64" creationId="{39E4D4BB-0043-3A60-568E-29331EB26EDA}"/>
          </ac:spMkLst>
        </pc:spChg>
        <pc:spChg chg="add del mod ord">
          <ac:chgData name="Samuel Kim" userId="0b4e8f1a-35cc-4769-966d-024c662a6df8" providerId="ADAL" clId="{16990B6F-5A4E-44E4-ADED-1260B70043D7}" dt="2024-06-11T00:50:17.193" v="5876" actId="478"/>
          <ac:spMkLst>
            <pc:docMk/>
            <pc:sldMk cId="1192451559" sldId="1127"/>
            <ac:spMk id="65" creationId="{FAAB1D95-0E97-6B4F-A672-25755FD69C09}"/>
          </ac:spMkLst>
        </pc:spChg>
        <pc:spChg chg="add del mod ord">
          <ac:chgData name="Samuel Kim" userId="0b4e8f1a-35cc-4769-966d-024c662a6df8" providerId="ADAL" clId="{16990B6F-5A4E-44E4-ADED-1260B70043D7}" dt="2024-06-11T00:50:17.193" v="5876" actId="478"/>
          <ac:spMkLst>
            <pc:docMk/>
            <pc:sldMk cId="1192451559" sldId="1127"/>
            <ac:spMk id="66" creationId="{80352CAA-E3E7-C138-E468-3F72419C85D2}"/>
          </ac:spMkLst>
        </pc:spChg>
        <pc:spChg chg="add del mod ord">
          <ac:chgData name="Samuel Kim" userId="0b4e8f1a-35cc-4769-966d-024c662a6df8" providerId="ADAL" clId="{16990B6F-5A4E-44E4-ADED-1260B70043D7}" dt="2024-06-11T00:50:17.193" v="5876" actId="478"/>
          <ac:spMkLst>
            <pc:docMk/>
            <pc:sldMk cId="1192451559" sldId="1127"/>
            <ac:spMk id="67" creationId="{838891C3-6FD5-5E16-8A7F-EEA0276C4F30}"/>
          </ac:spMkLst>
        </pc:spChg>
        <pc:picChg chg="add del mod modVis modCrop">
          <ac:chgData name="Samuel Kim" userId="0b4e8f1a-35cc-4769-966d-024c662a6df8" providerId="ADAL" clId="{16990B6F-5A4E-44E4-ADED-1260B70043D7}" dt="2024-07-11T00:12:19.256" v="7968" actId="2085"/>
          <ac:picMkLst>
            <pc:docMk/>
            <pc:sldMk cId="1192451559" sldId="1127"/>
            <ac:picMk id="3" creationId="{8639E333-8301-E261-9DA2-7A1FFBA2B507}"/>
          </ac:picMkLst>
        </pc:picChg>
        <pc:picChg chg="add del mod ord modCrop">
          <ac:chgData name="Samuel Kim" userId="0b4e8f1a-35cc-4769-966d-024c662a6df8" providerId="ADAL" clId="{16990B6F-5A4E-44E4-ADED-1260B70043D7}" dt="2024-06-11T00:43:47.719" v="5819" actId="478"/>
          <ac:picMkLst>
            <pc:docMk/>
            <pc:sldMk cId="1192451559" sldId="1127"/>
            <ac:picMk id="69" creationId="{3629EE1D-B2AD-C3D0-C485-1A9D3125F32E}"/>
          </ac:picMkLst>
        </pc:picChg>
      </pc:sldChg>
      <pc:sldChg chg="addSp delSp modSp add del mod modClrScheme chgLayout">
        <pc:chgData name="Samuel Kim" userId="0b4e8f1a-35cc-4769-966d-024c662a6df8" providerId="ADAL" clId="{16990B6F-5A4E-44E4-ADED-1260B70043D7}" dt="2024-06-13T21:31:21.294" v="6095"/>
        <pc:sldMkLst>
          <pc:docMk/>
          <pc:sldMk cId="229474915" sldId="1136"/>
        </pc:sldMkLst>
        <pc:spChg chg="mod ord">
          <ac:chgData name="Samuel Kim" userId="0b4e8f1a-35cc-4769-966d-024c662a6df8" providerId="ADAL" clId="{16990B6F-5A4E-44E4-ADED-1260B70043D7}" dt="2024-06-13T21:31:18.629" v="6093" actId="700"/>
          <ac:spMkLst>
            <pc:docMk/>
            <pc:sldMk cId="229474915" sldId="1136"/>
            <ac:spMk id="2" creationId="{96E75002-7EC7-CF80-7E7F-C27270F0BEF4}"/>
          </ac:spMkLst>
        </pc:spChg>
        <pc:spChg chg="add del mod ord">
          <ac:chgData name="Samuel Kim" userId="0b4e8f1a-35cc-4769-966d-024c662a6df8" providerId="ADAL" clId="{16990B6F-5A4E-44E4-ADED-1260B70043D7}" dt="2024-06-13T21:31:18.629" v="6093" actId="700"/>
          <ac:spMkLst>
            <pc:docMk/>
            <pc:sldMk cId="229474915" sldId="1136"/>
            <ac:spMk id="3" creationId="{4D7A98F1-B915-C475-26B5-C07D6E928D8C}"/>
          </ac:spMkLst>
        </pc:spChg>
        <pc:spChg chg="mod ord">
          <ac:chgData name="Samuel Kim" userId="0b4e8f1a-35cc-4769-966d-024c662a6df8" providerId="ADAL" clId="{16990B6F-5A4E-44E4-ADED-1260B70043D7}" dt="2024-06-13T21:31:21.294" v="6095"/>
          <ac:spMkLst>
            <pc:docMk/>
            <pc:sldMk cId="229474915" sldId="1136"/>
            <ac:spMk id="4" creationId="{00F63932-778E-93F7-5F85-B61FEE4B0B42}"/>
          </ac:spMkLst>
        </pc:spChg>
        <pc:spChg chg="mod ord">
          <ac:chgData name="Samuel Kim" userId="0b4e8f1a-35cc-4769-966d-024c662a6df8" providerId="ADAL" clId="{16990B6F-5A4E-44E4-ADED-1260B70043D7}" dt="2024-06-13T21:31:18.629" v="6093" actId="700"/>
          <ac:spMkLst>
            <pc:docMk/>
            <pc:sldMk cId="229474915" sldId="1136"/>
            <ac:spMk id="5" creationId="{8CAEBB81-73C5-AE74-22A4-9AACC9D6CDF6}"/>
          </ac:spMkLst>
        </pc:spChg>
        <pc:spChg chg="add del mod ord">
          <ac:chgData name="Samuel Kim" userId="0b4e8f1a-35cc-4769-966d-024c662a6df8" providerId="ADAL" clId="{16990B6F-5A4E-44E4-ADED-1260B70043D7}" dt="2024-06-13T21:31:18.629" v="6093" actId="700"/>
          <ac:spMkLst>
            <pc:docMk/>
            <pc:sldMk cId="229474915" sldId="1136"/>
            <ac:spMk id="6" creationId="{3F622D97-DB2C-8DE6-AEB8-16B30E727019}"/>
          </ac:spMkLst>
        </pc:spChg>
        <pc:spChg chg="mod ord">
          <ac:chgData name="Samuel Kim" userId="0b4e8f1a-35cc-4769-966d-024c662a6df8" providerId="ADAL" clId="{16990B6F-5A4E-44E4-ADED-1260B70043D7}" dt="2024-06-13T21:31:18.629" v="6093" actId="700"/>
          <ac:spMkLst>
            <pc:docMk/>
            <pc:sldMk cId="229474915" sldId="1136"/>
            <ac:spMk id="7" creationId="{A2AE7E86-D559-24F9-9370-CC49B5717671}"/>
          </ac:spMkLst>
        </pc:spChg>
        <pc:spChg chg="add del mod ord">
          <ac:chgData name="Samuel Kim" userId="0b4e8f1a-35cc-4769-966d-024c662a6df8" providerId="ADAL" clId="{16990B6F-5A4E-44E4-ADED-1260B70043D7}" dt="2024-06-13T21:31:18.629" v="6093" actId="700"/>
          <ac:spMkLst>
            <pc:docMk/>
            <pc:sldMk cId="229474915" sldId="1136"/>
            <ac:spMk id="8" creationId="{638F6853-C601-38F8-3CB2-F8FB9648A637}"/>
          </ac:spMkLst>
        </pc:spChg>
        <pc:spChg chg="add del mod ord">
          <ac:chgData name="Samuel Kim" userId="0b4e8f1a-35cc-4769-966d-024c662a6df8" providerId="ADAL" clId="{16990B6F-5A4E-44E4-ADED-1260B70043D7}" dt="2024-06-13T21:31:18.629" v="6093" actId="700"/>
          <ac:spMkLst>
            <pc:docMk/>
            <pc:sldMk cId="229474915" sldId="1136"/>
            <ac:spMk id="9" creationId="{65F6064D-19AC-A542-C385-E084B472CDC9}"/>
          </ac:spMkLst>
        </pc:spChg>
        <pc:spChg chg="add del mod ord">
          <ac:chgData name="Samuel Kim" userId="0b4e8f1a-35cc-4769-966d-024c662a6df8" providerId="ADAL" clId="{16990B6F-5A4E-44E4-ADED-1260B70043D7}" dt="2024-06-13T21:31:18.629" v="6093" actId="700"/>
          <ac:spMkLst>
            <pc:docMk/>
            <pc:sldMk cId="229474915" sldId="1136"/>
            <ac:spMk id="10" creationId="{B749A71E-3B1E-0075-F67B-3930F6138C6D}"/>
          </ac:spMkLst>
        </pc:spChg>
        <pc:spChg chg="add del mod ord">
          <ac:chgData name="Samuel Kim" userId="0b4e8f1a-35cc-4769-966d-024c662a6df8" providerId="ADAL" clId="{16990B6F-5A4E-44E4-ADED-1260B70043D7}" dt="2024-06-13T21:31:18.629" v="6093" actId="700"/>
          <ac:spMkLst>
            <pc:docMk/>
            <pc:sldMk cId="229474915" sldId="1136"/>
            <ac:spMk id="11" creationId="{18CE6F6B-E3FE-6615-D9CD-9691E570FBDC}"/>
          </ac:spMkLst>
        </pc:spChg>
        <pc:spChg chg="add del mod ord">
          <ac:chgData name="Samuel Kim" userId="0b4e8f1a-35cc-4769-966d-024c662a6df8" providerId="ADAL" clId="{16990B6F-5A4E-44E4-ADED-1260B70043D7}" dt="2024-06-13T21:31:18.629" v="6093" actId="700"/>
          <ac:spMkLst>
            <pc:docMk/>
            <pc:sldMk cId="229474915" sldId="1136"/>
            <ac:spMk id="12" creationId="{B5D1D2E1-4B4E-5EB5-15F7-3E6623B4BA66}"/>
          </ac:spMkLst>
        </pc:spChg>
        <pc:spChg chg="add del mod ord">
          <ac:chgData name="Samuel Kim" userId="0b4e8f1a-35cc-4769-966d-024c662a6df8" providerId="ADAL" clId="{16990B6F-5A4E-44E4-ADED-1260B70043D7}" dt="2024-06-13T21:31:18.629" v="6093" actId="700"/>
          <ac:spMkLst>
            <pc:docMk/>
            <pc:sldMk cId="229474915" sldId="1136"/>
            <ac:spMk id="13" creationId="{DFFBA6AB-E276-0603-A372-2D75DF6644E3}"/>
          </ac:spMkLst>
        </pc:spChg>
        <pc:spChg chg="add del mod ord">
          <ac:chgData name="Samuel Kim" userId="0b4e8f1a-35cc-4769-966d-024c662a6df8" providerId="ADAL" clId="{16990B6F-5A4E-44E4-ADED-1260B70043D7}" dt="2024-06-13T21:31:18.629" v="6093" actId="700"/>
          <ac:spMkLst>
            <pc:docMk/>
            <pc:sldMk cId="229474915" sldId="1136"/>
            <ac:spMk id="14" creationId="{DDDD2D94-5C67-C71B-96AC-7849A9F40A43}"/>
          </ac:spMkLst>
        </pc:spChg>
        <pc:spChg chg="add del mod ord">
          <ac:chgData name="Samuel Kim" userId="0b4e8f1a-35cc-4769-966d-024c662a6df8" providerId="ADAL" clId="{16990B6F-5A4E-44E4-ADED-1260B70043D7}" dt="2024-06-13T21:31:18.629" v="6093" actId="700"/>
          <ac:spMkLst>
            <pc:docMk/>
            <pc:sldMk cId="229474915" sldId="1136"/>
            <ac:spMk id="15" creationId="{53883700-7162-2EC5-597C-74A5DA42C98A}"/>
          </ac:spMkLst>
        </pc:spChg>
        <pc:spChg chg="add del mod ord">
          <ac:chgData name="Samuel Kim" userId="0b4e8f1a-35cc-4769-966d-024c662a6df8" providerId="ADAL" clId="{16990B6F-5A4E-44E4-ADED-1260B70043D7}" dt="2024-06-13T21:31:18.629" v="6093" actId="700"/>
          <ac:spMkLst>
            <pc:docMk/>
            <pc:sldMk cId="229474915" sldId="1136"/>
            <ac:spMk id="16" creationId="{0496BBCE-10A9-DAC8-E0F0-2E77DDEADE3C}"/>
          </ac:spMkLst>
        </pc:spChg>
        <pc:spChg chg="add del mod ord">
          <ac:chgData name="Samuel Kim" userId="0b4e8f1a-35cc-4769-966d-024c662a6df8" providerId="ADAL" clId="{16990B6F-5A4E-44E4-ADED-1260B70043D7}" dt="2024-06-13T21:31:18.629" v="6093" actId="700"/>
          <ac:spMkLst>
            <pc:docMk/>
            <pc:sldMk cId="229474915" sldId="1136"/>
            <ac:spMk id="17" creationId="{93674CC4-AC44-2C7E-9BA2-C16520CA8AAF}"/>
          </ac:spMkLst>
        </pc:spChg>
        <pc:spChg chg="add del mod ord">
          <ac:chgData name="Samuel Kim" userId="0b4e8f1a-35cc-4769-966d-024c662a6df8" providerId="ADAL" clId="{16990B6F-5A4E-44E4-ADED-1260B70043D7}" dt="2024-06-13T21:31:18.629" v="6093" actId="700"/>
          <ac:spMkLst>
            <pc:docMk/>
            <pc:sldMk cId="229474915" sldId="1136"/>
            <ac:spMk id="18" creationId="{ECA2DB9A-67C0-641D-84B2-A0822269F385}"/>
          </ac:spMkLst>
        </pc:spChg>
        <pc:spChg chg="add del mod ord">
          <ac:chgData name="Samuel Kim" userId="0b4e8f1a-35cc-4769-966d-024c662a6df8" providerId="ADAL" clId="{16990B6F-5A4E-44E4-ADED-1260B70043D7}" dt="2024-06-13T21:31:18.629" v="6093" actId="700"/>
          <ac:spMkLst>
            <pc:docMk/>
            <pc:sldMk cId="229474915" sldId="1136"/>
            <ac:spMk id="19" creationId="{7E76EF92-71F5-2AE2-535A-925536C8CE5B}"/>
          </ac:spMkLst>
        </pc:spChg>
        <pc:spChg chg="add del mod ord">
          <ac:chgData name="Samuel Kim" userId="0b4e8f1a-35cc-4769-966d-024c662a6df8" providerId="ADAL" clId="{16990B6F-5A4E-44E4-ADED-1260B70043D7}" dt="2024-06-13T21:31:18.629" v="6093" actId="700"/>
          <ac:spMkLst>
            <pc:docMk/>
            <pc:sldMk cId="229474915" sldId="1136"/>
            <ac:spMk id="20" creationId="{FD1032C0-C60A-B9F5-8AC0-090E8F9B1D8C}"/>
          </ac:spMkLst>
        </pc:spChg>
        <pc:spChg chg="add del mod ord">
          <ac:chgData name="Samuel Kim" userId="0b4e8f1a-35cc-4769-966d-024c662a6df8" providerId="ADAL" clId="{16990B6F-5A4E-44E4-ADED-1260B70043D7}" dt="2024-06-13T21:31:18.629" v="6093" actId="700"/>
          <ac:spMkLst>
            <pc:docMk/>
            <pc:sldMk cId="229474915" sldId="1136"/>
            <ac:spMk id="21" creationId="{E84C33A1-6EC4-E3E0-E950-F940E8DA5A24}"/>
          </ac:spMkLst>
        </pc:spChg>
        <pc:spChg chg="add del mod ord">
          <ac:chgData name="Samuel Kim" userId="0b4e8f1a-35cc-4769-966d-024c662a6df8" providerId="ADAL" clId="{16990B6F-5A4E-44E4-ADED-1260B70043D7}" dt="2024-06-13T21:31:18.629" v="6093" actId="700"/>
          <ac:spMkLst>
            <pc:docMk/>
            <pc:sldMk cId="229474915" sldId="1136"/>
            <ac:spMk id="22" creationId="{DB33779B-1292-AB24-9438-079FB3E695D4}"/>
          </ac:spMkLst>
        </pc:spChg>
        <pc:spChg chg="mod ord">
          <ac:chgData name="Samuel Kim" userId="0b4e8f1a-35cc-4769-966d-024c662a6df8" providerId="ADAL" clId="{16990B6F-5A4E-44E4-ADED-1260B70043D7}" dt="2024-06-13T21:31:18.629" v="6093" actId="700"/>
          <ac:spMkLst>
            <pc:docMk/>
            <pc:sldMk cId="229474915" sldId="1136"/>
            <ac:spMk id="24" creationId="{B4267E3B-3979-A026-5F38-CFC3F9A1BFE4}"/>
          </ac:spMkLst>
        </pc:spChg>
        <pc:picChg chg="mod ord">
          <ac:chgData name="Samuel Kim" userId="0b4e8f1a-35cc-4769-966d-024c662a6df8" providerId="ADAL" clId="{16990B6F-5A4E-44E4-ADED-1260B70043D7}" dt="2024-06-13T21:31:18.629" v="6093" actId="700"/>
          <ac:picMkLst>
            <pc:docMk/>
            <pc:sldMk cId="229474915" sldId="1136"/>
            <ac:picMk id="26" creationId="{530F63B8-5420-1A9F-0483-56D2881B22F9}"/>
          </ac:picMkLst>
        </pc:picChg>
      </pc:sldChg>
      <pc:sldChg chg="addSp delSp modSp mod chgLayout">
        <pc:chgData name="Samuel Kim" userId="0b4e8f1a-35cc-4769-966d-024c662a6df8" providerId="ADAL" clId="{16990B6F-5A4E-44E4-ADED-1260B70043D7}" dt="2024-07-11T00:21:44.725" v="8262" actId="1037"/>
        <pc:sldMkLst>
          <pc:docMk/>
          <pc:sldMk cId="2116427960" sldId="1142"/>
        </pc:sldMkLst>
        <pc:spChg chg="mod ord">
          <ac:chgData name="Samuel Kim" userId="0b4e8f1a-35cc-4769-966d-024c662a6df8" providerId="ADAL" clId="{16990B6F-5A4E-44E4-ADED-1260B70043D7}" dt="2024-06-03T18:36:30.178" v="304" actId="6264"/>
          <ac:spMkLst>
            <pc:docMk/>
            <pc:sldMk cId="2116427960" sldId="1142"/>
            <ac:spMk id="2" creationId="{D8FCCA01-D351-9D3A-8F51-1951DEDFC528}"/>
          </ac:spMkLst>
        </pc:spChg>
        <pc:spChg chg="mod ord topLvl">
          <ac:chgData name="Samuel Kim" userId="0b4e8f1a-35cc-4769-966d-024c662a6df8" providerId="ADAL" clId="{16990B6F-5A4E-44E4-ADED-1260B70043D7}" dt="2024-07-11T00:21:26.270" v="8248" actId="164"/>
          <ac:spMkLst>
            <pc:docMk/>
            <pc:sldMk cId="2116427960" sldId="1142"/>
            <ac:spMk id="3" creationId="{CE3D677E-2BC5-49D2-A978-027FA0FE781F}"/>
          </ac:spMkLst>
        </pc:spChg>
        <pc:spChg chg="add del mod">
          <ac:chgData name="Samuel Kim" userId="0b4e8f1a-35cc-4769-966d-024c662a6df8" providerId="ADAL" clId="{16990B6F-5A4E-44E4-ADED-1260B70043D7}" dt="2024-06-11T00:50:21.391" v="5877" actId="478"/>
          <ac:spMkLst>
            <pc:docMk/>
            <pc:sldMk cId="2116427960" sldId="1142"/>
            <ac:spMk id="4" creationId="{684F3D52-8B90-AAD0-589C-8A2307575FC0}"/>
          </ac:spMkLst>
        </pc:spChg>
        <pc:spChg chg="add mod">
          <ac:chgData name="Samuel Kim" userId="0b4e8f1a-35cc-4769-966d-024c662a6df8" providerId="ADAL" clId="{16990B6F-5A4E-44E4-ADED-1260B70043D7}" dt="2024-07-11T00:14:45.914" v="7995" actId="571"/>
          <ac:spMkLst>
            <pc:docMk/>
            <pc:sldMk cId="2116427960" sldId="1142"/>
            <ac:spMk id="4" creationId="{90268C3B-C827-C162-195D-794DF40A4FEF}"/>
          </ac:spMkLst>
        </pc:spChg>
        <pc:spChg chg="add del mod">
          <ac:chgData name="Samuel Kim" userId="0b4e8f1a-35cc-4769-966d-024c662a6df8" providerId="ADAL" clId="{16990B6F-5A4E-44E4-ADED-1260B70043D7}" dt="2024-06-03T18:34:34.623" v="253" actId="6264"/>
          <ac:spMkLst>
            <pc:docMk/>
            <pc:sldMk cId="2116427960" sldId="1142"/>
            <ac:spMk id="4" creationId="{A180A2E4-3BBA-6B85-1FD5-A3C811E4FEEE}"/>
          </ac:spMkLst>
        </pc:spChg>
        <pc:spChg chg="add mod">
          <ac:chgData name="Samuel Kim" userId="0b4e8f1a-35cc-4769-966d-024c662a6df8" providerId="ADAL" clId="{16990B6F-5A4E-44E4-ADED-1260B70043D7}" dt="2024-07-11T00:14:54.448" v="8001" actId="571"/>
          <ac:spMkLst>
            <pc:docMk/>
            <pc:sldMk cId="2116427960" sldId="1142"/>
            <ac:spMk id="5" creationId="{56D1BFDE-DF7C-8ACE-1618-40D0910E490C}"/>
          </ac:spMkLst>
        </pc:spChg>
        <pc:spChg chg="add del mod">
          <ac:chgData name="Samuel Kim" userId="0b4e8f1a-35cc-4769-966d-024c662a6df8" providerId="ADAL" clId="{16990B6F-5A4E-44E4-ADED-1260B70043D7}" dt="2024-06-03T18:34:34.623" v="253" actId="6264"/>
          <ac:spMkLst>
            <pc:docMk/>
            <pc:sldMk cId="2116427960" sldId="1142"/>
            <ac:spMk id="6" creationId="{2A46B8B5-8DF4-CEE2-71FE-54AB2F93BE78}"/>
          </ac:spMkLst>
        </pc:spChg>
        <pc:spChg chg="add mod topLvl">
          <ac:chgData name="Samuel Kim" userId="0b4e8f1a-35cc-4769-966d-024c662a6df8" providerId="ADAL" clId="{16990B6F-5A4E-44E4-ADED-1260B70043D7}" dt="2024-07-11T00:21:26.270" v="8248" actId="164"/>
          <ac:spMkLst>
            <pc:docMk/>
            <pc:sldMk cId="2116427960" sldId="1142"/>
            <ac:spMk id="6" creationId="{7CAF6E84-966A-A52C-00BB-372E8BBA2097}"/>
          </ac:spMkLst>
        </pc:spChg>
        <pc:spChg chg="add del mod">
          <ac:chgData name="Samuel Kim" userId="0b4e8f1a-35cc-4769-966d-024c662a6df8" providerId="ADAL" clId="{16990B6F-5A4E-44E4-ADED-1260B70043D7}" dt="2024-06-03T18:34:34.623" v="253" actId="6264"/>
          <ac:spMkLst>
            <pc:docMk/>
            <pc:sldMk cId="2116427960" sldId="1142"/>
            <ac:spMk id="7" creationId="{EC34AA60-3FD5-46E8-8093-29BB957DE5DD}"/>
          </ac:spMkLst>
        </pc:spChg>
        <pc:spChg chg="add del mod ord">
          <ac:chgData name="Samuel Kim" userId="0b4e8f1a-35cc-4769-966d-024c662a6df8" providerId="ADAL" clId="{16990B6F-5A4E-44E4-ADED-1260B70043D7}" dt="2024-06-03T18:34:34.623" v="253" actId="6264"/>
          <ac:spMkLst>
            <pc:docMk/>
            <pc:sldMk cId="2116427960" sldId="1142"/>
            <ac:spMk id="8" creationId="{E879C5B7-28A9-8649-1557-AC396B191DB0}"/>
          </ac:spMkLst>
        </pc:spChg>
        <pc:spChg chg="add del mod ord">
          <ac:chgData name="Samuel Kim" userId="0b4e8f1a-35cc-4769-966d-024c662a6df8" providerId="ADAL" clId="{16990B6F-5A4E-44E4-ADED-1260B70043D7}" dt="2024-06-03T18:34:34.623" v="253" actId="6264"/>
          <ac:spMkLst>
            <pc:docMk/>
            <pc:sldMk cId="2116427960" sldId="1142"/>
            <ac:spMk id="9" creationId="{8DFEEF9D-F066-310A-BAD3-C38A758AD647}"/>
          </ac:spMkLst>
        </pc:spChg>
        <pc:spChg chg="add del mod ord">
          <ac:chgData name="Samuel Kim" userId="0b4e8f1a-35cc-4769-966d-024c662a6df8" providerId="ADAL" clId="{16990B6F-5A4E-44E4-ADED-1260B70043D7}" dt="2024-06-03T18:34:34.623" v="253" actId="6264"/>
          <ac:spMkLst>
            <pc:docMk/>
            <pc:sldMk cId="2116427960" sldId="1142"/>
            <ac:spMk id="10" creationId="{319E922F-E039-679C-7062-C9A32D1BFA9A}"/>
          </ac:spMkLst>
        </pc:spChg>
        <pc:spChg chg="add del mod ord">
          <ac:chgData name="Samuel Kim" userId="0b4e8f1a-35cc-4769-966d-024c662a6df8" providerId="ADAL" clId="{16990B6F-5A4E-44E4-ADED-1260B70043D7}" dt="2024-06-03T18:34:34.623" v="253" actId="6264"/>
          <ac:spMkLst>
            <pc:docMk/>
            <pc:sldMk cId="2116427960" sldId="1142"/>
            <ac:spMk id="11" creationId="{35C8729D-E6C5-332E-2DC6-12E0BB50A3FB}"/>
          </ac:spMkLst>
        </pc:spChg>
        <pc:spChg chg="add mod ord">
          <ac:chgData name="Samuel Kim" userId="0b4e8f1a-35cc-4769-966d-024c662a6df8" providerId="ADAL" clId="{16990B6F-5A4E-44E4-ADED-1260B70043D7}" dt="2024-07-11T00:21:26.270" v="8248" actId="164"/>
          <ac:spMkLst>
            <pc:docMk/>
            <pc:sldMk cId="2116427960" sldId="1142"/>
            <ac:spMk id="11" creationId="{F4D7DE3D-CE8E-851C-0D8A-A1AAAF6B67E9}"/>
          </ac:spMkLst>
        </pc:spChg>
        <pc:spChg chg="add del mod ord">
          <ac:chgData name="Samuel Kim" userId="0b4e8f1a-35cc-4769-966d-024c662a6df8" providerId="ADAL" clId="{16990B6F-5A4E-44E4-ADED-1260B70043D7}" dt="2024-06-03T18:34:34.623" v="253" actId="6264"/>
          <ac:spMkLst>
            <pc:docMk/>
            <pc:sldMk cId="2116427960" sldId="1142"/>
            <ac:spMk id="12" creationId="{B4E4B7B3-09C8-EB20-B0FD-A7399A329142}"/>
          </ac:spMkLst>
        </pc:spChg>
        <pc:spChg chg="add del mod ord">
          <ac:chgData name="Samuel Kim" userId="0b4e8f1a-35cc-4769-966d-024c662a6df8" providerId="ADAL" clId="{16990B6F-5A4E-44E4-ADED-1260B70043D7}" dt="2024-06-03T18:34:34.623" v="253" actId="6264"/>
          <ac:spMkLst>
            <pc:docMk/>
            <pc:sldMk cId="2116427960" sldId="1142"/>
            <ac:spMk id="13" creationId="{B0FF575A-D2AF-639D-1C31-32FC3F5D26E6}"/>
          </ac:spMkLst>
        </pc:spChg>
        <pc:spChg chg="add del mod ord">
          <ac:chgData name="Samuel Kim" userId="0b4e8f1a-35cc-4769-966d-024c662a6df8" providerId="ADAL" clId="{16990B6F-5A4E-44E4-ADED-1260B70043D7}" dt="2024-06-03T18:34:34.623" v="253" actId="6264"/>
          <ac:spMkLst>
            <pc:docMk/>
            <pc:sldMk cId="2116427960" sldId="1142"/>
            <ac:spMk id="14" creationId="{EFE76C6A-1111-F159-F541-224713750C53}"/>
          </ac:spMkLst>
        </pc:spChg>
        <pc:spChg chg="add del mod ord">
          <ac:chgData name="Samuel Kim" userId="0b4e8f1a-35cc-4769-966d-024c662a6df8" providerId="ADAL" clId="{16990B6F-5A4E-44E4-ADED-1260B70043D7}" dt="2024-06-03T18:34:34.623" v="253" actId="6264"/>
          <ac:spMkLst>
            <pc:docMk/>
            <pc:sldMk cId="2116427960" sldId="1142"/>
            <ac:spMk id="15" creationId="{68ABA5D8-59A8-F6BC-D0B9-F7CBB9CEC9D4}"/>
          </ac:spMkLst>
        </pc:spChg>
        <pc:spChg chg="add del mod ord">
          <ac:chgData name="Samuel Kim" userId="0b4e8f1a-35cc-4769-966d-024c662a6df8" providerId="ADAL" clId="{16990B6F-5A4E-44E4-ADED-1260B70043D7}" dt="2024-06-03T18:34:34.623" v="253" actId="6264"/>
          <ac:spMkLst>
            <pc:docMk/>
            <pc:sldMk cId="2116427960" sldId="1142"/>
            <ac:spMk id="16" creationId="{B18E4AD5-F9D1-4D00-34FE-22E84EEAC805}"/>
          </ac:spMkLst>
        </pc:spChg>
        <pc:spChg chg="add del mod ord">
          <ac:chgData name="Samuel Kim" userId="0b4e8f1a-35cc-4769-966d-024c662a6df8" providerId="ADAL" clId="{16990B6F-5A4E-44E4-ADED-1260B70043D7}" dt="2024-06-03T18:34:34.623" v="253" actId="6264"/>
          <ac:spMkLst>
            <pc:docMk/>
            <pc:sldMk cId="2116427960" sldId="1142"/>
            <ac:spMk id="17" creationId="{325CE087-7052-C422-6EC8-0418BB75FC49}"/>
          </ac:spMkLst>
        </pc:spChg>
        <pc:spChg chg="add del mod ord">
          <ac:chgData name="Samuel Kim" userId="0b4e8f1a-35cc-4769-966d-024c662a6df8" providerId="ADAL" clId="{16990B6F-5A4E-44E4-ADED-1260B70043D7}" dt="2024-06-03T18:34:34.623" v="253" actId="6264"/>
          <ac:spMkLst>
            <pc:docMk/>
            <pc:sldMk cId="2116427960" sldId="1142"/>
            <ac:spMk id="18" creationId="{4C32DCD1-ED0A-ED09-1858-94CE9F9CC6F6}"/>
          </ac:spMkLst>
        </pc:spChg>
        <pc:spChg chg="add del mod ord">
          <ac:chgData name="Samuel Kim" userId="0b4e8f1a-35cc-4769-966d-024c662a6df8" providerId="ADAL" clId="{16990B6F-5A4E-44E4-ADED-1260B70043D7}" dt="2024-06-03T18:34:34.623" v="253" actId="6264"/>
          <ac:spMkLst>
            <pc:docMk/>
            <pc:sldMk cId="2116427960" sldId="1142"/>
            <ac:spMk id="19" creationId="{FC326060-7044-892B-69D9-8DF6F7FCDBEE}"/>
          </ac:spMkLst>
        </pc:spChg>
        <pc:spChg chg="add del mod ord">
          <ac:chgData name="Samuel Kim" userId="0b4e8f1a-35cc-4769-966d-024c662a6df8" providerId="ADAL" clId="{16990B6F-5A4E-44E4-ADED-1260B70043D7}" dt="2024-06-03T18:34:34.623" v="253" actId="6264"/>
          <ac:spMkLst>
            <pc:docMk/>
            <pc:sldMk cId="2116427960" sldId="1142"/>
            <ac:spMk id="20" creationId="{8B110FFC-E52E-D635-84EB-202EDA006B7A}"/>
          </ac:spMkLst>
        </pc:spChg>
        <pc:spChg chg="add del mod ord">
          <ac:chgData name="Samuel Kim" userId="0b4e8f1a-35cc-4769-966d-024c662a6df8" providerId="ADAL" clId="{16990B6F-5A4E-44E4-ADED-1260B70043D7}" dt="2024-06-03T18:34:34.623" v="253" actId="6264"/>
          <ac:spMkLst>
            <pc:docMk/>
            <pc:sldMk cId="2116427960" sldId="1142"/>
            <ac:spMk id="21" creationId="{449CB7CC-FF18-8731-A054-9745B31538E4}"/>
          </ac:spMkLst>
        </pc:spChg>
        <pc:spChg chg="add del mod ord">
          <ac:chgData name="Samuel Kim" userId="0b4e8f1a-35cc-4769-966d-024c662a6df8" providerId="ADAL" clId="{16990B6F-5A4E-44E4-ADED-1260B70043D7}" dt="2024-06-03T18:34:34.623" v="253" actId="6264"/>
          <ac:spMkLst>
            <pc:docMk/>
            <pc:sldMk cId="2116427960" sldId="1142"/>
            <ac:spMk id="22" creationId="{04D07BEB-E1DE-00B7-59B7-C8CED0AD95F1}"/>
          </ac:spMkLst>
        </pc:spChg>
        <pc:spChg chg="add del mod ord">
          <ac:chgData name="Samuel Kim" userId="0b4e8f1a-35cc-4769-966d-024c662a6df8" providerId="ADAL" clId="{16990B6F-5A4E-44E4-ADED-1260B70043D7}" dt="2024-06-03T18:34:34.623" v="253" actId="6264"/>
          <ac:spMkLst>
            <pc:docMk/>
            <pc:sldMk cId="2116427960" sldId="1142"/>
            <ac:spMk id="23" creationId="{4222EE8B-5F1B-FBF5-A947-CA3E640FEAD9}"/>
          </ac:spMkLst>
        </pc:spChg>
        <pc:spChg chg="add del mod ord">
          <ac:chgData name="Samuel Kim" userId="0b4e8f1a-35cc-4769-966d-024c662a6df8" providerId="ADAL" clId="{16990B6F-5A4E-44E4-ADED-1260B70043D7}" dt="2024-06-03T18:34:34.623" v="253" actId="6264"/>
          <ac:spMkLst>
            <pc:docMk/>
            <pc:sldMk cId="2116427960" sldId="1142"/>
            <ac:spMk id="24" creationId="{7CB0B50C-A3C4-F81C-65E2-A48F5676F97F}"/>
          </ac:spMkLst>
        </pc:spChg>
        <pc:spChg chg="add del mod ord">
          <ac:chgData name="Samuel Kim" userId="0b4e8f1a-35cc-4769-966d-024c662a6df8" providerId="ADAL" clId="{16990B6F-5A4E-44E4-ADED-1260B70043D7}" dt="2024-06-03T18:34:34.623" v="253" actId="6264"/>
          <ac:spMkLst>
            <pc:docMk/>
            <pc:sldMk cId="2116427960" sldId="1142"/>
            <ac:spMk id="25" creationId="{A44E6151-98BC-7B62-D7D1-A61F5BB4BDCF}"/>
          </ac:spMkLst>
        </pc:spChg>
        <pc:spChg chg="add del mod ord">
          <ac:chgData name="Samuel Kim" userId="0b4e8f1a-35cc-4769-966d-024c662a6df8" providerId="ADAL" clId="{16990B6F-5A4E-44E4-ADED-1260B70043D7}" dt="2024-06-03T18:34:34.623" v="253" actId="6264"/>
          <ac:spMkLst>
            <pc:docMk/>
            <pc:sldMk cId="2116427960" sldId="1142"/>
            <ac:spMk id="26" creationId="{E37FE79C-4630-F00D-A73A-15A3565377BB}"/>
          </ac:spMkLst>
        </pc:spChg>
        <pc:spChg chg="mod ord">
          <ac:chgData name="Samuel Kim" userId="0b4e8f1a-35cc-4769-966d-024c662a6df8" providerId="ADAL" clId="{16990B6F-5A4E-44E4-ADED-1260B70043D7}" dt="2024-06-17T14:22:02.360" v="7115" actId="255"/>
          <ac:spMkLst>
            <pc:docMk/>
            <pc:sldMk cId="2116427960" sldId="1142"/>
            <ac:spMk id="27" creationId="{B25777FE-B6C0-17F7-AB6C-7E7010600BB4}"/>
          </ac:spMkLst>
        </pc:spChg>
        <pc:spChg chg="add del mod ord">
          <ac:chgData name="Samuel Kim" userId="0b4e8f1a-35cc-4769-966d-024c662a6df8" providerId="ADAL" clId="{16990B6F-5A4E-44E4-ADED-1260B70043D7}" dt="2024-06-03T18:34:34.623" v="253" actId="6264"/>
          <ac:spMkLst>
            <pc:docMk/>
            <pc:sldMk cId="2116427960" sldId="1142"/>
            <ac:spMk id="28" creationId="{397CDE21-3795-AB85-65DB-27EEA8688CB0}"/>
          </ac:spMkLst>
        </pc:spChg>
        <pc:spChg chg="add del">
          <ac:chgData name="Samuel Kim" userId="0b4e8f1a-35cc-4769-966d-024c662a6df8" providerId="ADAL" clId="{16990B6F-5A4E-44E4-ADED-1260B70043D7}" dt="2024-06-11T00:50:21.391" v="5877" actId="478"/>
          <ac:spMkLst>
            <pc:docMk/>
            <pc:sldMk cId="2116427960" sldId="1142"/>
            <ac:spMk id="29" creationId="{B8AC158C-7058-87D7-893E-A780449EF6C2}"/>
          </ac:spMkLst>
        </pc:spChg>
        <pc:spChg chg="add del">
          <ac:chgData name="Samuel Kim" userId="0b4e8f1a-35cc-4769-966d-024c662a6df8" providerId="ADAL" clId="{16990B6F-5A4E-44E4-ADED-1260B70043D7}" dt="2024-06-11T00:50:21.391" v="5877" actId="478"/>
          <ac:spMkLst>
            <pc:docMk/>
            <pc:sldMk cId="2116427960" sldId="1142"/>
            <ac:spMk id="30" creationId="{7E247627-7658-F77F-FC11-F7D2C5D94712}"/>
          </ac:spMkLst>
        </pc:spChg>
        <pc:spChg chg="add del">
          <ac:chgData name="Samuel Kim" userId="0b4e8f1a-35cc-4769-966d-024c662a6df8" providerId="ADAL" clId="{16990B6F-5A4E-44E4-ADED-1260B70043D7}" dt="2024-06-11T00:50:21.391" v="5877" actId="478"/>
          <ac:spMkLst>
            <pc:docMk/>
            <pc:sldMk cId="2116427960" sldId="1142"/>
            <ac:spMk id="31" creationId="{088166E2-0A5C-F8E9-1E6C-02E58D159E10}"/>
          </ac:spMkLst>
        </pc:spChg>
        <pc:spChg chg="add del">
          <ac:chgData name="Samuel Kim" userId="0b4e8f1a-35cc-4769-966d-024c662a6df8" providerId="ADAL" clId="{16990B6F-5A4E-44E4-ADED-1260B70043D7}" dt="2024-06-11T00:50:21.391" v="5877" actId="478"/>
          <ac:spMkLst>
            <pc:docMk/>
            <pc:sldMk cId="2116427960" sldId="1142"/>
            <ac:spMk id="32" creationId="{81BA5953-7E83-2353-796D-6511604130E9}"/>
          </ac:spMkLst>
        </pc:spChg>
        <pc:spChg chg="add del">
          <ac:chgData name="Samuel Kim" userId="0b4e8f1a-35cc-4769-966d-024c662a6df8" providerId="ADAL" clId="{16990B6F-5A4E-44E4-ADED-1260B70043D7}" dt="2024-06-11T00:50:21.391" v="5877" actId="478"/>
          <ac:spMkLst>
            <pc:docMk/>
            <pc:sldMk cId="2116427960" sldId="1142"/>
            <ac:spMk id="33" creationId="{1CABC0B4-10C2-2A8C-C943-B48923396175}"/>
          </ac:spMkLst>
        </pc:spChg>
        <pc:spChg chg="add del">
          <ac:chgData name="Samuel Kim" userId="0b4e8f1a-35cc-4769-966d-024c662a6df8" providerId="ADAL" clId="{16990B6F-5A4E-44E4-ADED-1260B70043D7}" dt="2024-06-11T00:50:21.391" v="5877" actId="478"/>
          <ac:spMkLst>
            <pc:docMk/>
            <pc:sldMk cId="2116427960" sldId="1142"/>
            <ac:spMk id="34" creationId="{5E8924E3-EAE7-39DB-80C8-C4E58E3526AE}"/>
          </ac:spMkLst>
        </pc:spChg>
        <pc:spChg chg="add del">
          <ac:chgData name="Samuel Kim" userId="0b4e8f1a-35cc-4769-966d-024c662a6df8" providerId="ADAL" clId="{16990B6F-5A4E-44E4-ADED-1260B70043D7}" dt="2024-06-11T00:50:21.391" v="5877" actId="478"/>
          <ac:spMkLst>
            <pc:docMk/>
            <pc:sldMk cId="2116427960" sldId="1142"/>
            <ac:spMk id="35" creationId="{45BBCCC1-4FCE-3225-3B20-219B354536DB}"/>
          </ac:spMkLst>
        </pc:spChg>
        <pc:spChg chg="add del">
          <ac:chgData name="Samuel Kim" userId="0b4e8f1a-35cc-4769-966d-024c662a6df8" providerId="ADAL" clId="{16990B6F-5A4E-44E4-ADED-1260B70043D7}" dt="2024-06-11T00:50:21.391" v="5877" actId="478"/>
          <ac:spMkLst>
            <pc:docMk/>
            <pc:sldMk cId="2116427960" sldId="1142"/>
            <ac:spMk id="36" creationId="{5FCC4368-D257-E501-85AB-72C34EB64AFA}"/>
          </ac:spMkLst>
        </pc:spChg>
        <pc:spChg chg="add del">
          <ac:chgData name="Samuel Kim" userId="0b4e8f1a-35cc-4769-966d-024c662a6df8" providerId="ADAL" clId="{16990B6F-5A4E-44E4-ADED-1260B70043D7}" dt="2024-06-11T00:50:21.391" v="5877" actId="478"/>
          <ac:spMkLst>
            <pc:docMk/>
            <pc:sldMk cId="2116427960" sldId="1142"/>
            <ac:spMk id="37" creationId="{342B7509-02E2-8D06-57E2-FF6A3DF78025}"/>
          </ac:spMkLst>
        </pc:spChg>
        <pc:spChg chg="add del">
          <ac:chgData name="Samuel Kim" userId="0b4e8f1a-35cc-4769-966d-024c662a6df8" providerId="ADAL" clId="{16990B6F-5A4E-44E4-ADED-1260B70043D7}" dt="2024-06-11T00:50:21.391" v="5877" actId="478"/>
          <ac:spMkLst>
            <pc:docMk/>
            <pc:sldMk cId="2116427960" sldId="1142"/>
            <ac:spMk id="38" creationId="{6466D715-FF78-EA83-BFDB-70E8C2B0ED87}"/>
          </ac:spMkLst>
        </pc:spChg>
        <pc:spChg chg="add del">
          <ac:chgData name="Samuel Kim" userId="0b4e8f1a-35cc-4769-966d-024c662a6df8" providerId="ADAL" clId="{16990B6F-5A4E-44E4-ADED-1260B70043D7}" dt="2024-06-11T00:50:21.391" v="5877" actId="478"/>
          <ac:spMkLst>
            <pc:docMk/>
            <pc:sldMk cId="2116427960" sldId="1142"/>
            <ac:spMk id="39" creationId="{FD8017C1-E26B-B449-7E7F-0A0E0D1BB9D4}"/>
          </ac:spMkLst>
        </pc:spChg>
        <pc:spChg chg="add del">
          <ac:chgData name="Samuel Kim" userId="0b4e8f1a-35cc-4769-966d-024c662a6df8" providerId="ADAL" clId="{16990B6F-5A4E-44E4-ADED-1260B70043D7}" dt="2024-06-11T00:50:21.391" v="5877" actId="478"/>
          <ac:spMkLst>
            <pc:docMk/>
            <pc:sldMk cId="2116427960" sldId="1142"/>
            <ac:spMk id="40" creationId="{39DF7283-CDDE-3A76-EDFD-22CDACAACB31}"/>
          </ac:spMkLst>
        </pc:spChg>
        <pc:spChg chg="add del">
          <ac:chgData name="Samuel Kim" userId="0b4e8f1a-35cc-4769-966d-024c662a6df8" providerId="ADAL" clId="{16990B6F-5A4E-44E4-ADED-1260B70043D7}" dt="2024-06-11T00:50:21.391" v="5877" actId="478"/>
          <ac:spMkLst>
            <pc:docMk/>
            <pc:sldMk cId="2116427960" sldId="1142"/>
            <ac:spMk id="41" creationId="{19CD43E4-4325-6C48-FB01-0139A1AFBC78}"/>
          </ac:spMkLst>
        </pc:spChg>
        <pc:spChg chg="add del">
          <ac:chgData name="Samuel Kim" userId="0b4e8f1a-35cc-4769-966d-024c662a6df8" providerId="ADAL" clId="{16990B6F-5A4E-44E4-ADED-1260B70043D7}" dt="2024-06-11T00:50:21.391" v="5877" actId="478"/>
          <ac:spMkLst>
            <pc:docMk/>
            <pc:sldMk cId="2116427960" sldId="1142"/>
            <ac:spMk id="42" creationId="{8D190544-C28A-6473-7F7F-C3E59DE2293C}"/>
          </ac:spMkLst>
        </pc:spChg>
        <pc:spChg chg="add del">
          <ac:chgData name="Samuel Kim" userId="0b4e8f1a-35cc-4769-966d-024c662a6df8" providerId="ADAL" clId="{16990B6F-5A4E-44E4-ADED-1260B70043D7}" dt="2024-06-11T00:50:21.391" v="5877" actId="478"/>
          <ac:spMkLst>
            <pc:docMk/>
            <pc:sldMk cId="2116427960" sldId="1142"/>
            <ac:spMk id="43" creationId="{97AA5EFC-EBCA-B3DA-BFA6-B4F6DFE01DF2}"/>
          </ac:spMkLst>
        </pc:spChg>
        <pc:spChg chg="add del">
          <ac:chgData name="Samuel Kim" userId="0b4e8f1a-35cc-4769-966d-024c662a6df8" providerId="ADAL" clId="{16990B6F-5A4E-44E4-ADED-1260B70043D7}" dt="2024-06-11T00:50:21.391" v="5877" actId="478"/>
          <ac:spMkLst>
            <pc:docMk/>
            <pc:sldMk cId="2116427960" sldId="1142"/>
            <ac:spMk id="44" creationId="{746CF3EA-10BA-10D7-1F70-0B1678BE2AEE}"/>
          </ac:spMkLst>
        </pc:spChg>
        <pc:spChg chg="add del">
          <ac:chgData name="Samuel Kim" userId="0b4e8f1a-35cc-4769-966d-024c662a6df8" providerId="ADAL" clId="{16990B6F-5A4E-44E4-ADED-1260B70043D7}" dt="2024-06-11T00:50:21.391" v="5877" actId="478"/>
          <ac:spMkLst>
            <pc:docMk/>
            <pc:sldMk cId="2116427960" sldId="1142"/>
            <ac:spMk id="45" creationId="{69206973-134A-A1C1-C23B-AB2792C50D01}"/>
          </ac:spMkLst>
        </pc:spChg>
        <pc:spChg chg="add del">
          <ac:chgData name="Samuel Kim" userId="0b4e8f1a-35cc-4769-966d-024c662a6df8" providerId="ADAL" clId="{16990B6F-5A4E-44E4-ADED-1260B70043D7}" dt="2024-06-11T00:50:21.391" v="5877" actId="478"/>
          <ac:spMkLst>
            <pc:docMk/>
            <pc:sldMk cId="2116427960" sldId="1142"/>
            <ac:spMk id="46" creationId="{0C64F694-3D56-30EF-C52D-D97A345FDFF3}"/>
          </ac:spMkLst>
        </pc:spChg>
        <pc:spChg chg="add del">
          <ac:chgData name="Samuel Kim" userId="0b4e8f1a-35cc-4769-966d-024c662a6df8" providerId="ADAL" clId="{16990B6F-5A4E-44E4-ADED-1260B70043D7}" dt="2024-06-11T00:50:21.391" v="5877" actId="478"/>
          <ac:spMkLst>
            <pc:docMk/>
            <pc:sldMk cId="2116427960" sldId="1142"/>
            <ac:spMk id="47" creationId="{D05C3F5F-EB86-9AB8-A4A7-966A2B4478B2}"/>
          </ac:spMkLst>
        </pc:spChg>
        <pc:spChg chg="del mod ord">
          <ac:chgData name="Samuel Kim" userId="0b4e8f1a-35cc-4769-966d-024c662a6df8" providerId="ADAL" clId="{16990B6F-5A4E-44E4-ADED-1260B70043D7}" dt="2024-06-04T01:18:12.231" v="1988" actId="478"/>
          <ac:spMkLst>
            <pc:docMk/>
            <pc:sldMk cId="2116427960" sldId="1142"/>
            <ac:spMk id="48" creationId="{09AD8AB9-F5D0-72E0-1BD6-1CABCAD0BEB3}"/>
          </ac:spMkLst>
        </pc:spChg>
        <pc:spChg chg="add del mod">
          <ac:chgData name="Samuel Kim" userId="0b4e8f1a-35cc-4769-966d-024c662a6df8" providerId="ADAL" clId="{16990B6F-5A4E-44E4-ADED-1260B70043D7}" dt="2024-06-03T18:36:30.178" v="304" actId="6264"/>
          <ac:spMkLst>
            <pc:docMk/>
            <pc:sldMk cId="2116427960" sldId="1142"/>
            <ac:spMk id="49" creationId="{4B4A7D1E-DD80-D628-613E-73A1CDEB486F}"/>
          </ac:spMkLst>
        </pc:spChg>
        <pc:spChg chg="add del mod">
          <ac:chgData name="Samuel Kim" userId="0b4e8f1a-35cc-4769-966d-024c662a6df8" providerId="ADAL" clId="{16990B6F-5A4E-44E4-ADED-1260B70043D7}" dt="2024-06-03T18:36:30.178" v="304" actId="6264"/>
          <ac:spMkLst>
            <pc:docMk/>
            <pc:sldMk cId="2116427960" sldId="1142"/>
            <ac:spMk id="51" creationId="{03A41C3F-0DB8-A31B-0F11-96C7C704C055}"/>
          </ac:spMkLst>
        </pc:spChg>
        <pc:spChg chg="add del mod">
          <ac:chgData name="Samuel Kim" userId="0b4e8f1a-35cc-4769-966d-024c662a6df8" providerId="ADAL" clId="{16990B6F-5A4E-44E4-ADED-1260B70043D7}" dt="2024-06-03T18:36:30.178" v="304" actId="6264"/>
          <ac:spMkLst>
            <pc:docMk/>
            <pc:sldMk cId="2116427960" sldId="1142"/>
            <ac:spMk id="52" creationId="{4524A0AA-9143-D620-BBA0-3A30431BC8F0}"/>
          </ac:spMkLst>
        </pc:spChg>
        <pc:spChg chg="add del mod ord">
          <ac:chgData name="Samuel Kim" userId="0b4e8f1a-35cc-4769-966d-024c662a6df8" providerId="ADAL" clId="{16990B6F-5A4E-44E4-ADED-1260B70043D7}" dt="2024-06-03T18:36:30.178" v="304" actId="6264"/>
          <ac:spMkLst>
            <pc:docMk/>
            <pc:sldMk cId="2116427960" sldId="1142"/>
            <ac:spMk id="53" creationId="{534BDFE2-7D94-D4AD-E8CD-CA8F6D8507D8}"/>
          </ac:spMkLst>
        </pc:spChg>
        <pc:spChg chg="mod topLvl">
          <ac:chgData name="Samuel Kim" userId="0b4e8f1a-35cc-4769-966d-024c662a6df8" providerId="ADAL" clId="{16990B6F-5A4E-44E4-ADED-1260B70043D7}" dt="2024-07-11T00:21:26.270" v="8248" actId="164"/>
          <ac:spMkLst>
            <pc:docMk/>
            <pc:sldMk cId="2116427960" sldId="1142"/>
            <ac:spMk id="56" creationId="{0E61139D-B8FC-436A-9F8B-90CE1AE40603}"/>
          </ac:spMkLst>
        </pc:spChg>
        <pc:spChg chg="mod ord topLvl">
          <ac:chgData name="Samuel Kim" userId="0b4e8f1a-35cc-4769-966d-024c662a6df8" providerId="ADAL" clId="{16990B6F-5A4E-44E4-ADED-1260B70043D7}" dt="2024-07-11T00:21:26.270" v="8248" actId="164"/>
          <ac:spMkLst>
            <pc:docMk/>
            <pc:sldMk cId="2116427960" sldId="1142"/>
            <ac:spMk id="57" creationId="{DF22BF8A-6819-4F59-9B76-CDB9DC6916C6}"/>
          </ac:spMkLst>
        </pc:spChg>
        <pc:spChg chg="add del mod ord">
          <ac:chgData name="Samuel Kim" userId="0b4e8f1a-35cc-4769-966d-024c662a6df8" providerId="ADAL" clId="{16990B6F-5A4E-44E4-ADED-1260B70043D7}" dt="2024-06-03T18:36:30.178" v="304" actId="6264"/>
          <ac:spMkLst>
            <pc:docMk/>
            <pc:sldMk cId="2116427960" sldId="1142"/>
            <ac:spMk id="58" creationId="{2547DCED-542C-AEAE-9EB7-58B61483A574}"/>
          </ac:spMkLst>
        </pc:spChg>
        <pc:spChg chg="add del mod ord">
          <ac:chgData name="Samuel Kim" userId="0b4e8f1a-35cc-4769-966d-024c662a6df8" providerId="ADAL" clId="{16990B6F-5A4E-44E4-ADED-1260B70043D7}" dt="2024-06-03T18:36:30.178" v="304" actId="6264"/>
          <ac:spMkLst>
            <pc:docMk/>
            <pc:sldMk cId="2116427960" sldId="1142"/>
            <ac:spMk id="59" creationId="{6067C412-74C3-4BCE-3CA8-BAE89E14D981}"/>
          </ac:spMkLst>
        </pc:spChg>
        <pc:spChg chg="add del mod ord">
          <ac:chgData name="Samuel Kim" userId="0b4e8f1a-35cc-4769-966d-024c662a6df8" providerId="ADAL" clId="{16990B6F-5A4E-44E4-ADED-1260B70043D7}" dt="2024-06-03T18:36:30.178" v="304" actId="6264"/>
          <ac:spMkLst>
            <pc:docMk/>
            <pc:sldMk cId="2116427960" sldId="1142"/>
            <ac:spMk id="60" creationId="{8FD7E6AC-C465-03F6-6708-4FD5360B9B11}"/>
          </ac:spMkLst>
        </pc:spChg>
        <pc:spChg chg="add del mod ord">
          <ac:chgData name="Samuel Kim" userId="0b4e8f1a-35cc-4769-966d-024c662a6df8" providerId="ADAL" clId="{16990B6F-5A4E-44E4-ADED-1260B70043D7}" dt="2024-06-03T18:36:30.178" v="304" actId="6264"/>
          <ac:spMkLst>
            <pc:docMk/>
            <pc:sldMk cId="2116427960" sldId="1142"/>
            <ac:spMk id="61" creationId="{3E936AE9-58AE-37A1-A5A1-BBDB2E423FC3}"/>
          </ac:spMkLst>
        </pc:spChg>
        <pc:spChg chg="add del mod ord">
          <ac:chgData name="Samuel Kim" userId="0b4e8f1a-35cc-4769-966d-024c662a6df8" providerId="ADAL" clId="{16990B6F-5A4E-44E4-ADED-1260B70043D7}" dt="2024-06-03T18:36:30.178" v="304" actId="6264"/>
          <ac:spMkLst>
            <pc:docMk/>
            <pc:sldMk cId="2116427960" sldId="1142"/>
            <ac:spMk id="62" creationId="{8371963B-1DFE-BC15-4EF5-3B1389F64466}"/>
          </ac:spMkLst>
        </pc:spChg>
        <pc:spChg chg="add del mod ord">
          <ac:chgData name="Samuel Kim" userId="0b4e8f1a-35cc-4769-966d-024c662a6df8" providerId="ADAL" clId="{16990B6F-5A4E-44E4-ADED-1260B70043D7}" dt="2024-06-03T18:36:30.178" v="304" actId="6264"/>
          <ac:spMkLst>
            <pc:docMk/>
            <pc:sldMk cId="2116427960" sldId="1142"/>
            <ac:spMk id="63" creationId="{4EE9750E-701C-C2CA-AFE1-AB33F93681F9}"/>
          </ac:spMkLst>
        </pc:spChg>
        <pc:spChg chg="add del mod ord">
          <ac:chgData name="Samuel Kim" userId="0b4e8f1a-35cc-4769-966d-024c662a6df8" providerId="ADAL" clId="{16990B6F-5A4E-44E4-ADED-1260B70043D7}" dt="2024-06-03T18:36:30.178" v="304" actId="6264"/>
          <ac:spMkLst>
            <pc:docMk/>
            <pc:sldMk cId="2116427960" sldId="1142"/>
            <ac:spMk id="64" creationId="{DA66EEC1-2A09-42B5-70B4-C32F56943E65}"/>
          </ac:spMkLst>
        </pc:spChg>
        <pc:spChg chg="add del mod ord">
          <ac:chgData name="Samuel Kim" userId="0b4e8f1a-35cc-4769-966d-024c662a6df8" providerId="ADAL" clId="{16990B6F-5A4E-44E4-ADED-1260B70043D7}" dt="2024-06-03T18:36:30.178" v="304" actId="6264"/>
          <ac:spMkLst>
            <pc:docMk/>
            <pc:sldMk cId="2116427960" sldId="1142"/>
            <ac:spMk id="65" creationId="{2F2B21DC-FD4A-C81A-74C3-68AF012EC461}"/>
          </ac:spMkLst>
        </pc:spChg>
        <pc:spChg chg="add del mod ord">
          <ac:chgData name="Samuel Kim" userId="0b4e8f1a-35cc-4769-966d-024c662a6df8" providerId="ADAL" clId="{16990B6F-5A4E-44E4-ADED-1260B70043D7}" dt="2024-06-03T18:36:30.178" v="304" actId="6264"/>
          <ac:spMkLst>
            <pc:docMk/>
            <pc:sldMk cId="2116427960" sldId="1142"/>
            <ac:spMk id="66" creationId="{35F49687-4EE4-2D1F-61FA-9B224123C673}"/>
          </ac:spMkLst>
        </pc:spChg>
        <pc:spChg chg="add del mod ord">
          <ac:chgData name="Samuel Kim" userId="0b4e8f1a-35cc-4769-966d-024c662a6df8" providerId="ADAL" clId="{16990B6F-5A4E-44E4-ADED-1260B70043D7}" dt="2024-06-03T18:36:30.178" v="304" actId="6264"/>
          <ac:spMkLst>
            <pc:docMk/>
            <pc:sldMk cId="2116427960" sldId="1142"/>
            <ac:spMk id="67" creationId="{37D48435-ACB2-498A-9BF1-F1FA6F61B756}"/>
          </ac:spMkLst>
        </pc:spChg>
        <pc:spChg chg="add del mod ord">
          <ac:chgData name="Samuel Kim" userId="0b4e8f1a-35cc-4769-966d-024c662a6df8" providerId="ADAL" clId="{16990B6F-5A4E-44E4-ADED-1260B70043D7}" dt="2024-06-03T18:36:30.178" v="304" actId="6264"/>
          <ac:spMkLst>
            <pc:docMk/>
            <pc:sldMk cId="2116427960" sldId="1142"/>
            <ac:spMk id="68" creationId="{6A9C3496-A32C-FCAA-746A-6B57159800F9}"/>
          </ac:spMkLst>
        </pc:spChg>
        <pc:spChg chg="add del mod ord">
          <ac:chgData name="Samuel Kim" userId="0b4e8f1a-35cc-4769-966d-024c662a6df8" providerId="ADAL" clId="{16990B6F-5A4E-44E4-ADED-1260B70043D7}" dt="2024-06-03T18:36:30.178" v="304" actId="6264"/>
          <ac:spMkLst>
            <pc:docMk/>
            <pc:sldMk cId="2116427960" sldId="1142"/>
            <ac:spMk id="69" creationId="{9F84CD38-CDB2-40C0-D62C-77F4BE1DA12F}"/>
          </ac:spMkLst>
        </pc:spChg>
        <pc:spChg chg="add del mod ord">
          <ac:chgData name="Samuel Kim" userId="0b4e8f1a-35cc-4769-966d-024c662a6df8" providerId="ADAL" clId="{16990B6F-5A4E-44E4-ADED-1260B70043D7}" dt="2024-06-03T18:36:30.178" v="304" actId="6264"/>
          <ac:spMkLst>
            <pc:docMk/>
            <pc:sldMk cId="2116427960" sldId="1142"/>
            <ac:spMk id="70" creationId="{A3DD5F93-1DDC-224B-718B-47AEA3938AF7}"/>
          </ac:spMkLst>
        </pc:spChg>
        <pc:spChg chg="add del mod ord">
          <ac:chgData name="Samuel Kim" userId="0b4e8f1a-35cc-4769-966d-024c662a6df8" providerId="ADAL" clId="{16990B6F-5A4E-44E4-ADED-1260B70043D7}" dt="2024-06-03T18:36:30.178" v="304" actId="6264"/>
          <ac:spMkLst>
            <pc:docMk/>
            <pc:sldMk cId="2116427960" sldId="1142"/>
            <ac:spMk id="71" creationId="{B1BF65F4-2C14-D339-22A5-AF8EACAB66BF}"/>
          </ac:spMkLst>
        </pc:spChg>
        <pc:spChg chg="add del mod ord">
          <ac:chgData name="Samuel Kim" userId="0b4e8f1a-35cc-4769-966d-024c662a6df8" providerId="ADAL" clId="{16990B6F-5A4E-44E4-ADED-1260B70043D7}" dt="2024-06-03T18:36:30.178" v="304" actId="6264"/>
          <ac:spMkLst>
            <pc:docMk/>
            <pc:sldMk cId="2116427960" sldId="1142"/>
            <ac:spMk id="72" creationId="{8AEE2145-18BA-781A-3FD3-24EB73A88B61}"/>
          </ac:spMkLst>
        </pc:spChg>
        <pc:spChg chg="add del mod ord">
          <ac:chgData name="Samuel Kim" userId="0b4e8f1a-35cc-4769-966d-024c662a6df8" providerId="ADAL" clId="{16990B6F-5A4E-44E4-ADED-1260B70043D7}" dt="2024-06-03T18:36:30.178" v="304" actId="6264"/>
          <ac:spMkLst>
            <pc:docMk/>
            <pc:sldMk cId="2116427960" sldId="1142"/>
            <ac:spMk id="73" creationId="{90D387BD-4DA7-497E-FD09-29E3D5FA7B17}"/>
          </ac:spMkLst>
        </pc:spChg>
        <pc:spChg chg="add del mod ord">
          <ac:chgData name="Samuel Kim" userId="0b4e8f1a-35cc-4769-966d-024c662a6df8" providerId="ADAL" clId="{16990B6F-5A4E-44E4-ADED-1260B70043D7}" dt="2024-06-03T18:36:30.178" v="304" actId="6264"/>
          <ac:spMkLst>
            <pc:docMk/>
            <pc:sldMk cId="2116427960" sldId="1142"/>
            <ac:spMk id="74" creationId="{B96231EE-1CC0-1037-B7D6-987B5A1736CA}"/>
          </ac:spMkLst>
        </pc:spChg>
        <pc:spChg chg="add del mod ord">
          <ac:chgData name="Samuel Kim" userId="0b4e8f1a-35cc-4769-966d-024c662a6df8" providerId="ADAL" clId="{16990B6F-5A4E-44E4-ADED-1260B70043D7}" dt="2024-06-03T18:36:30.178" v="304" actId="6264"/>
          <ac:spMkLst>
            <pc:docMk/>
            <pc:sldMk cId="2116427960" sldId="1142"/>
            <ac:spMk id="75" creationId="{4620C233-58FB-4E5C-5F5A-0237F8D1DDC8}"/>
          </ac:spMkLst>
        </pc:spChg>
        <pc:spChg chg="add del mod ord">
          <ac:chgData name="Samuel Kim" userId="0b4e8f1a-35cc-4769-966d-024c662a6df8" providerId="ADAL" clId="{16990B6F-5A4E-44E4-ADED-1260B70043D7}" dt="2024-06-03T18:36:30.178" v="304" actId="6264"/>
          <ac:spMkLst>
            <pc:docMk/>
            <pc:sldMk cId="2116427960" sldId="1142"/>
            <ac:spMk id="76" creationId="{31C30548-8CE9-2A4B-45CF-F130E8E831AB}"/>
          </ac:spMkLst>
        </pc:spChg>
        <pc:spChg chg="add mod ord topLvl">
          <ac:chgData name="Samuel Kim" userId="0b4e8f1a-35cc-4769-966d-024c662a6df8" providerId="ADAL" clId="{16990B6F-5A4E-44E4-ADED-1260B70043D7}" dt="2024-07-11T00:21:26.270" v="8248" actId="164"/>
          <ac:spMkLst>
            <pc:docMk/>
            <pc:sldMk cId="2116427960" sldId="1142"/>
            <ac:spMk id="78" creationId="{6CA5E9C9-D9EA-D033-015C-8F324C7605F3}"/>
          </ac:spMkLst>
        </pc:spChg>
        <pc:spChg chg="add mod topLvl">
          <ac:chgData name="Samuel Kim" userId="0b4e8f1a-35cc-4769-966d-024c662a6df8" providerId="ADAL" clId="{16990B6F-5A4E-44E4-ADED-1260B70043D7}" dt="2024-07-11T00:21:26.270" v="8248" actId="164"/>
          <ac:spMkLst>
            <pc:docMk/>
            <pc:sldMk cId="2116427960" sldId="1142"/>
            <ac:spMk id="80" creationId="{BE9A2AE4-552F-773F-0849-3EBFEC372B41}"/>
          </ac:spMkLst>
        </pc:spChg>
        <pc:spChg chg="add del mod ord">
          <ac:chgData name="Samuel Kim" userId="0b4e8f1a-35cc-4769-966d-024c662a6df8" providerId="ADAL" clId="{16990B6F-5A4E-44E4-ADED-1260B70043D7}" dt="2024-06-03T19:14:35.791" v="893" actId="478"/>
          <ac:spMkLst>
            <pc:docMk/>
            <pc:sldMk cId="2116427960" sldId="1142"/>
            <ac:spMk id="82" creationId="{0916A881-0BB4-E6FA-E73A-94D50DAC6A40}"/>
          </ac:spMkLst>
        </pc:spChg>
        <pc:spChg chg="add del mod">
          <ac:chgData name="Samuel Kim" userId="0b4e8f1a-35cc-4769-966d-024c662a6df8" providerId="ADAL" clId="{16990B6F-5A4E-44E4-ADED-1260B70043D7}" dt="2024-06-03T19:27:15.026" v="1081" actId="478"/>
          <ac:spMkLst>
            <pc:docMk/>
            <pc:sldMk cId="2116427960" sldId="1142"/>
            <ac:spMk id="83" creationId="{A47B326A-7753-A88A-BBC1-5640C2074277}"/>
          </ac:spMkLst>
        </pc:spChg>
        <pc:spChg chg="add del">
          <ac:chgData name="Samuel Kim" userId="0b4e8f1a-35cc-4769-966d-024c662a6df8" providerId="ADAL" clId="{16990B6F-5A4E-44E4-ADED-1260B70043D7}" dt="2024-06-03T18:57:04.240" v="635" actId="11529"/>
          <ac:spMkLst>
            <pc:docMk/>
            <pc:sldMk cId="2116427960" sldId="1142"/>
            <ac:spMk id="90" creationId="{A7A35783-49A0-68A5-E949-A81CE199ED2E}"/>
          </ac:spMkLst>
        </pc:spChg>
        <pc:spChg chg="add del">
          <ac:chgData name="Samuel Kim" userId="0b4e8f1a-35cc-4769-966d-024c662a6df8" providerId="ADAL" clId="{16990B6F-5A4E-44E4-ADED-1260B70043D7}" dt="2024-06-03T18:57:31.344" v="637" actId="11529"/>
          <ac:spMkLst>
            <pc:docMk/>
            <pc:sldMk cId="2116427960" sldId="1142"/>
            <ac:spMk id="91" creationId="{A436BE23-57AF-838C-36D8-6CCCF2C0BA62}"/>
          </ac:spMkLst>
        </pc:spChg>
        <pc:spChg chg="add mod ord topLvl">
          <ac:chgData name="Samuel Kim" userId="0b4e8f1a-35cc-4769-966d-024c662a6df8" providerId="ADAL" clId="{16990B6F-5A4E-44E4-ADED-1260B70043D7}" dt="2024-07-11T00:21:26.270" v="8248" actId="164"/>
          <ac:spMkLst>
            <pc:docMk/>
            <pc:sldMk cId="2116427960" sldId="1142"/>
            <ac:spMk id="92" creationId="{C2FF1258-2521-A559-AA65-478AFC18E2BA}"/>
          </ac:spMkLst>
        </pc:spChg>
        <pc:spChg chg="add del mod ord">
          <ac:chgData name="Samuel Kim" userId="0b4e8f1a-35cc-4769-966d-024c662a6df8" providerId="ADAL" clId="{16990B6F-5A4E-44E4-ADED-1260B70043D7}" dt="2024-06-03T19:14:33.493" v="892" actId="478"/>
          <ac:spMkLst>
            <pc:docMk/>
            <pc:sldMk cId="2116427960" sldId="1142"/>
            <ac:spMk id="93" creationId="{16054585-CCDD-7440-BA08-E9E27320D319}"/>
          </ac:spMkLst>
        </pc:spChg>
        <pc:spChg chg="add mod topLvl">
          <ac:chgData name="Samuel Kim" userId="0b4e8f1a-35cc-4769-966d-024c662a6df8" providerId="ADAL" clId="{16990B6F-5A4E-44E4-ADED-1260B70043D7}" dt="2024-07-11T00:21:26.270" v="8248" actId="164"/>
          <ac:spMkLst>
            <pc:docMk/>
            <pc:sldMk cId="2116427960" sldId="1142"/>
            <ac:spMk id="101" creationId="{EE7EE81F-2FEE-6188-1199-11C384F627FD}"/>
          </ac:spMkLst>
        </pc:spChg>
        <pc:spChg chg="add del mod">
          <ac:chgData name="Samuel Kim" userId="0b4e8f1a-35cc-4769-966d-024c662a6df8" providerId="ADAL" clId="{16990B6F-5A4E-44E4-ADED-1260B70043D7}" dt="2024-06-03T19:25:34.943" v="1047" actId="478"/>
          <ac:spMkLst>
            <pc:docMk/>
            <pc:sldMk cId="2116427960" sldId="1142"/>
            <ac:spMk id="104" creationId="{423DB839-9528-8B9A-0EF6-5E698F421B05}"/>
          </ac:spMkLst>
        </pc:spChg>
        <pc:spChg chg="add mod">
          <ac:chgData name="Samuel Kim" userId="0b4e8f1a-35cc-4769-966d-024c662a6df8" providerId="ADAL" clId="{16990B6F-5A4E-44E4-ADED-1260B70043D7}" dt="2024-06-03T19:26:02.319" v="1054" actId="571"/>
          <ac:spMkLst>
            <pc:docMk/>
            <pc:sldMk cId="2116427960" sldId="1142"/>
            <ac:spMk id="114" creationId="{8BBC8FFA-3C61-F049-13D7-F12E051C67C3}"/>
          </ac:spMkLst>
        </pc:spChg>
        <pc:spChg chg="add mod topLvl">
          <ac:chgData name="Samuel Kim" userId="0b4e8f1a-35cc-4769-966d-024c662a6df8" providerId="ADAL" clId="{16990B6F-5A4E-44E4-ADED-1260B70043D7}" dt="2024-07-11T00:21:26.270" v="8248" actId="164"/>
          <ac:spMkLst>
            <pc:docMk/>
            <pc:sldMk cId="2116427960" sldId="1142"/>
            <ac:spMk id="115" creationId="{2A3797CF-3F4A-15B6-BA87-D7083D4D2E4E}"/>
          </ac:spMkLst>
        </pc:spChg>
        <pc:spChg chg="add mod topLvl">
          <ac:chgData name="Samuel Kim" userId="0b4e8f1a-35cc-4769-966d-024c662a6df8" providerId="ADAL" clId="{16990B6F-5A4E-44E4-ADED-1260B70043D7}" dt="2024-07-11T00:21:26.270" v="8248" actId="164"/>
          <ac:spMkLst>
            <pc:docMk/>
            <pc:sldMk cId="2116427960" sldId="1142"/>
            <ac:spMk id="116" creationId="{90925B16-E673-1548-E70A-8D9A3ED24E14}"/>
          </ac:spMkLst>
        </pc:spChg>
        <pc:spChg chg="add del">
          <ac:chgData name="Samuel Kim" userId="0b4e8f1a-35cc-4769-966d-024c662a6df8" providerId="ADAL" clId="{16990B6F-5A4E-44E4-ADED-1260B70043D7}" dt="2024-06-03T19:33:50.396" v="1173" actId="11529"/>
          <ac:spMkLst>
            <pc:docMk/>
            <pc:sldMk cId="2116427960" sldId="1142"/>
            <ac:spMk id="138" creationId="{39934E2F-0C39-AF0C-0F04-04741E5FEB76}"/>
          </ac:spMkLst>
        </pc:spChg>
        <pc:spChg chg="add mod topLvl">
          <ac:chgData name="Samuel Kim" userId="0b4e8f1a-35cc-4769-966d-024c662a6df8" providerId="ADAL" clId="{16990B6F-5A4E-44E4-ADED-1260B70043D7}" dt="2024-07-11T00:21:26.270" v="8248" actId="164"/>
          <ac:spMkLst>
            <pc:docMk/>
            <pc:sldMk cId="2116427960" sldId="1142"/>
            <ac:spMk id="139" creationId="{E7B6CA06-89EA-146D-143C-F1272C4F51A4}"/>
          </ac:spMkLst>
        </pc:spChg>
        <pc:grpChg chg="del mod">
          <ac:chgData name="Samuel Kim" userId="0b4e8f1a-35cc-4769-966d-024c662a6df8" providerId="ADAL" clId="{16990B6F-5A4E-44E4-ADED-1260B70043D7}" dt="2024-07-11T00:15:58.847" v="8027" actId="165"/>
          <ac:grpSpMkLst>
            <pc:docMk/>
            <pc:sldMk cId="2116427960" sldId="1142"/>
            <ac:grpSpMk id="7" creationId="{2DFD1F34-371C-F11C-83B2-D19C7CD13FD0}"/>
          </ac:grpSpMkLst>
        </pc:grpChg>
        <pc:grpChg chg="add mod">
          <ac:chgData name="Samuel Kim" userId="0b4e8f1a-35cc-4769-966d-024c662a6df8" providerId="ADAL" clId="{16990B6F-5A4E-44E4-ADED-1260B70043D7}" dt="2024-07-11T00:21:44.725" v="8262" actId="1037"/>
          <ac:grpSpMkLst>
            <pc:docMk/>
            <pc:sldMk cId="2116427960" sldId="1142"/>
            <ac:grpSpMk id="12" creationId="{4950A889-638C-1894-631D-425567FBCD1E}"/>
          </ac:grpSpMkLst>
        </pc:grpChg>
        <pc:grpChg chg="add mod">
          <ac:chgData name="Samuel Kim" userId="0b4e8f1a-35cc-4769-966d-024c662a6df8" providerId="ADAL" clId="{16990B6F-5A4E-44E4-ADED-1260B70043D7}" dt="2024-06-03T19:23:51.402" v="1034" actId="164"/>
          <ac:grpSpMkLst>
            <pc:docMk/>
            <pc:sldMk cId="2116427960" sldId="1142"/>
            <ac:grpSpMk id="111" creationId="{F7243E8A-BE7E-4012-935D-41462AA2EBF9}"/>
          </ac:grpSpMkLst>
        </pc:grpChg>
        <pc:grpChg chg="add mod">
          <ac:chgData name="Samuel Kim" userId="0b4e8f1a-35cc-4769-966d-024c662a6df8" providerId="ADAL" clId="{16990B6F-5A4E-44E4-ADED-1260B70043D7}" dt="2024-06-03T19:37:07.174" v="1212" actId="14861"/>
          <ac:grpSpMkLst>
            <pc:docMk/>
            <pc:sldMk cId="2116427960" sldId="1142"/>
            <ac:grpSpMk id="112" creationId="{CDDFD2DE-523F-9430-511C-D39EFBD96844}"/>
          </ac:grpSpMkLst>
        </pc:grpChg>
        <pc:picChg chg="del mod">
          <ac:chgData name="Samuel Kim" userId="0b4e8f1a-35cc-4769-966d-024c662a6df8" providerId="ADAL" clId="{16990B6F-5A4E-44E4-ADED-1260B70043D7}" dt="2024-06-04T01:18:12.231" v="1988" actId="478"/>
          <ac:picMkLst>
            <pc:docMk/>
            <pc:sldMk cId="2116427960" sldId="1142"/>
            <ac:picMk id="50" creationId="{66C2FC11-3A69-45E7-8A26-6960DC9FFE0D}"/>
          </ac:picMkLst>
        </pc:picChg>
        <pc:cxnChg chg="del mod">
          <ac:chgData name="Samuel Kim" userId="0b4e8f1a-35cc-4769-966d-024c662a6df8" providerId="ADAL" clId="{16990B6F-5A4E-44E4-ADED-1260B70043D7}" dt="2024-06-03T19:03:48.495" v="707" actId="478"/>
          <ac:cxnSpMkLst>
            <pc:docMk/>
            <pc:sldMk cId="2116427960" sldId="1142"/>
            <ac:cxnSpMk id="5" creationId="{329D236B-7F99-4C6C-BBEE-677A5872AA1C}"/>
          </ac:cxnSpMkLst>
        </pc:cxnChg>
        <pc:cxnChg chg="add del mod">
          <ac:chgData name="Samuel Kim" userId="0b4e8f1a-35cc-4769-966d-024c662a6df8" providerId="ADAL" clId="{16990B6F-5A4E-44E4-ADED-1260B70043D7}" dt="2024-07-11T00:16:32.860" v="8033" actId="11529"/>
          <ac:cxnSpMkLst>
            <pc:docMk/>
            <pc:sldMk cId="2116427960" sldId="1142"/>
            <ac:cxnSpMk id="9" creationId="{441FC8B5-6305-38B4-AC66-DC0401E4F699}"/>
          </ac:cxnSpMkLst>
        </pc:cxnChg>
        <pc:cxnChg chg="del mod">
          <ac:chgData name="Samuel Kim" userId="0b4e8f1a-35cc-4769-966d-024c662a6df8" providerId="ADAL" clId="{16990B6F-5A4E-44E4-ADED-1260B70043D7}" dt="2024-06-03T18:58:59.850" v="660" actId="478"/>
          <ac:cxnSpMkLst>
            <pc:docMk/>
            <pc:sldMk cId="2116427960" sldId="1142"/>
            <ac:cxnSpMk id="54" creationId="{D7D0240D-78AA-4B73-839A-5E95661D6116}"/>
          </ac:cxnSpMkLst>
        </pc:cxnChg>
        <pc:cxnChg chg="del mod">
          <ac:chgData name="Samuel Kim" userId="0b4e8f1a-35cc-4769-966d-024c662a6df8" providerId="ADAL" clId="{16990B6F-5A4E-44E4-ADED-1260B70043D7}" dt="2024-06-03T19:01:35.400" v="676" actId="478"/>
          <ac:cxnSpMkLst>
            <pc:docMk/>
            <pc:sldMk cId="2116427960" sldId="1142"/>
            <ac:cxnSpMk id="55" creationId="{0BC74E6E-D9B6-4B67-BD8B-14A6F16D0C61}"/>
          </ac:cxnSpMkLst>
        </pc:cxnChg>
        <pc:cxnChg chg="add del mod">
          <ac:chgData name="Samuel Kim" userId="0b4e8f1a-35cc-4769-966d-024c662a6df8" providerId="ADAL" clId="{16990B6F-5A4E-44E4-ADED-1260B70043D7}" dt="2024-06-03T18:49:51.268" v="607" actId="478"/>
          <ac:cxnSpMkLst>
            <pc:docMk/>
            <pc:sldMk cId="2116427960" sldId="1142"/>
            <ac:cxnSpMk id="77" creationId="{6399B064-7694-0296-37D3-7B0101E4278B}"/>
          </ac:cxnSpMkLst>
        </pc:cxnChg>
        <pc:cxnChg chg="add mod topLvl">
          <ac:chgData name="Samuel Kim" userId="0b4e8f1a-35cc-4769-966d-024c662a6df8" providerId="ADAL" clId="{16990B6F-5A4E-44E4-ADED-1260B70043D7}" dt="2024-07-11T00:21:26.270" v="8248" actId="164"/>
          <ac:cxnSpMkLst>
            <pc:docMk/>
            <pc:sldMk cId="2116427960" sldId="1142"/>
            <ac:cxnSpMk id="95" creationId="{13A21093-AA9A-A4FA-E6C9-1A38A5A4EA78}"/>
          </ac:cxnSpMkLst>
        </pc:cxnChg>
      </pc:sldChg>
      <pc:sldChg chg="delSp modSp mod modNotesTx">
        <pc:chgData name="Samuel Kim" userId="0b4e8f1a-35cc-4769-966d-024c662a6df8" providerId="ADAL" clId="{16990B6F-5A4E-44E4-ADED-1260B70043D7}" dt="2024-07-11T00:22:36.924" v="8285" actId="1035"/>
        <pc:sldMkLst>
          <pc:docMk/>
          <pc:sldMk cId="107742285" sldId="1143"/>
        </pc:sldMkLst>
        <pc:spChg chg="mod">
          <ac:chgData name="Samuel Kim" userId="0b4e8f1a-35cc-4769-966d-024c662a6df8" providerId="ADAL" clId="{16990B6F-5A4E-44E4-ADED-1260B70043D7}" dt="2024-06-13T21:03:16.927" v="5937" actId="403"/>
          <ac:spMkLst>
            <pc:docMk/>
            <pc:sldMk cId="107742285" sldId="1143"/>
            <ac:spMk id="27" creationId="{B25777FE-B6C0-17F7-AB6C-7E7010600BB4}"/>
          </ac:spMkLst>
        </pc:spChg>
        <pc:spChg chg="mod">
          <ac:chgData name="Samuel Kim" userId="0b4e8f1a-35cc-4769-966d-024c662a6df8" providerId="ADAL" clId="{16990B6F-5A4E-44E4-ADED-1260B70043D7}" dt="2024-07-11T00:22:36.924" v="8285" actId="1035"/>
          <ac:spMkLst>
            <pc:docMk/>
            <pc:sldMk cId="107742285" sldId="1143"/>
            <ac:spMk id="28" creationId="{9544757A-D69F-E9A1-D034-BED53ACFA35C}"/>
          </ac:spMkLst>
        </pc:spChg>
        <pc:spChg chg="del">
          <ac:chgData name="Samuel Kim" userId="0b4e8f1a-35cc-4769-966d-024c662a6df8" providerId="ADAL" clId="{16990B6F-5A4E-44E4-ADED-1260B70043D7}" dt="2024-06-11T00:50:24.958" v="5878" actId="478"/>
          <ac:spMkLst>
            <pc:docMk/>
            <pc:sldMk cId="107742285" sldId="1143"/>
            <ac:spMk id="29" creationId="{B8AC158C-7058-87D7-893E-A780449EF6C2}"/>
          </ac:spMkLst>
        </pc:spChg>
        <pc:spChg chg="del">
          <ac:chgData name="Samuel Kim" userId="0b4e8f1a-35cc-4769-966d-024c662a6df8" providerId="ADAL" clId="{16990B6F-5A4E-44E4-ADED-1260B70043D7}" dt="2024-06-11T00:50:24.958" v="5878" actId="478"/>
          <ac:spMkLst>
            <pc:docMk/>
            <pc:sldMk cId="107742285" sldId="1143"/>
            <ac:spMk id="30" creationId="{7E247627-7658-F77F-FC11-F7D2C5D94712}"/>
          </ac:spMkLst>
        </pc:spChg>
        <pc:spChg chg="del">
          <ac:chgData name="Samuel Kim" userId="0b4e8f1a-35cc-4769-966d-024c662a6df8" providerId="ADAL" clId="{16990B6F-5A4E-44E4-ADED-1260B70043D7}" dt="2024-06-11T00:50:24.958" v="5878" actId="478"/>
          <ac:spMkLst>
            <pc:docMk/>
            <pc:sldMk cId="107742285" sldId="1143"/>
            <ac:spMk id="31" creationId="{088166E2-0A5C-F8E9-1E6C-02E58D159E10}"/>
          </ac:spMkLst>
        </pc:spChg>
        <pc:spChg chg="del">
          <ac:chgData name="Samuel Kim" userId="0b4e8f1a-35cc-4769-966d-024c662a6df8" providerId="ADAL" clId="{16990B6F-5A4E-44E4-ADED-1260B70043D7}" dt="2024-06-11T00:50:24.958" v="5878" actId="478"/>
          <ac:spMkLst>
            <pc:docMk/>
            <pc:sldMk cId="107742285" sldId="1143"/>
            <ac:spMk id="32" creationId="{81BA5953-7E83-2353-796D-6511604130E9}"/>
          </ac:spMkLst>
        </pc:spChg>
        <pc:spChg chg="del">
          <ac:chgData name="Samuel Kim" userId="0b4e8f1a-35cc-4769-966d-024c662a6df8" providerId="ADAL" clId="{16990B6F-5A4E-44E4-ADED-1260B70043D7}" dt="2024-06-11T00:50:24.958" v="5878" actId="478"/>
          <ac:spMkLst>
            <pc:docMk/>
            <pc:sldMk cId="107742285" sldId="1143"/>
            <ac:spMk id="33" creationId="{1CABC0B4-10C2-2A8C-C943-B48923396175}"/>
          </ac:spMkLst>
        </pc:spChg>
        <pc:spChg chg="del">
          <ac:chgData name="Samuel Kim" userId="0b4e8f1a-35cc-4769-966d-024c662a6df8" providerId="ADAL" clId="{16990B6F-5A4E-44E4-ADED-1260B70043D7}" dt="2024-06-11T00:50:24.958" v="5878" actId="478"/>
          <ac:spMkLst>
            <pc:docMk/>
            <pc:sldMk cId="107742285" sldId="1143"/>
            <ac:spMk id="34" creationId="{5E8924E3-EAE7-39DB-80C8-C4E58E3526AE}"/>
          </ac:spMkLst>
        </pc:spChg>
        <pc:spChg chg="del">
          <ac:chgData name="Samuel Kim" userId="0b4e8f1a-35cc-4769-966d-024c662a6df8" providerId="ADAL" clId="{16990B6F-5A4E-44E4-ADED-1260B70043D7}" dt="2024-06-11T00:50:24.958" v="5878" actId="478"/>
          <ac:spMkLst>
            <pc:docMk/>
            <pc:sldMk cId="107742285" sldId="1143"/>
            <ac:spMk id="35" creationId="{45BBCCC1-4FCE-3225-3B20-219B354536DB}"/>
          </ac:spMkLst>
        </pc:spChg>
        <pc:spChg chg="del">
          <ac:chgData name="Samuel Kim" userId="0b4e8f1a-35cc-4769-966d-024c662a6df8" providerId="ADAL" clId="{16990B6F-5A4E-44E4-ADED-1260B70043D7}" dt="2024-06-11T00:50:24.958" v="5878" actId="478"/>
          <ac:spMkLst>
            <pc:docMk/>
            <pc:sldMk cId="107742285" sldId="1143"/>
            <ac:spMk id="36" creationId="{5FCC4368-D257-E501-85AB-72C34EB64AFA}"/>
          </ac:spMkLst>
        </pc:spChg>
        <pc:spChg chg="del">
          <ac:chgData name="Samuel Kim" userId="0b4e8f1a-35cc-4769-966d-024c662a6df8" providerId="ADAL" clId="{16990B6F-5A4E-44E4-ADED-1260B70043D7}" dt="2024-06-11T00:50:24.958" v="5878" actId="478"/>
          <ac:spMkLst>
            <pc:docMk/>
            <pc:sldMk cId="107742285" sldId="1143"/>
            <ac:spMk id="37" creationId="{342B7509-02E2-8D06-57E2-FF6A3DF78025}"/>
          </ac:spMkLst>
        </pc:spChg>
        <pc:spChg chg="del">
          <ac:chgData name="Samuel Kim" userId="0b4e8f1a-35cc-4769-966d-024c662a6df8" providerId="ADAL" clId="{16990B6F-5A4E-44E4-ADED-1260B70043D7}" dt="2024-06-11T00:50:24.958" v="5878" actId="478"/>
          <ac:spMkLst>
            <pc:docMk/>
            <pc:sldMk cId="107742285" sldId="1143"/>
            <ac:spMk id="38" creationId="{6466D715-FF78-EA83-BFDB-70E8C2B0ED87}"/>
          </ac:spMkLst>
        </pc:spChg>
        <pc:spChg chg="del">
          <ac:chgData name="Samuel Kim" userId="0b4e8f1a-35cc-4769-966d-024c662a6df8" providerId="ADAL" clId="{16990B6F-5A4E-44E4-ADED-1260B70043D7}" dt="2024-06-11T00:50:24.958" v="5878" actId="478"/>
          <ac:spMkLst>
            <pc:docMk/>
            <pc:sldMk cId="107742285" sldId="1143"/>
            <ac:spMk id="39" creationId="{FD8017C1-E26B-B449-7E7F-0A0E0D1BB9D4}"/>
          </ac:spMkLst>
        </pc:spChg>
        <pc:spChg chg="del">
          <ac:chgData name="Samuel Kim" userId="0b4e8f1a-35cc-4769-966d-024c662a6df8" providerId="ADAL" clId="{16990B6F-5A4E-44E4-ADED-1260B70043D7}" dt="2024-06-11T00:50:24.958" v="5878" actId="478"/>
          <ac:spMkLst>
            <pc:docMk/>
            <pc:sldMk cId="107742285" sldId="1143"/>
            <ac:spMk id="40" creationId="{39DF7283-CDDE-3A76-EDFD-22CDACAACB31}"/>
          </ac:spMkLst>
        </pc:spChg>
        <pc:spChg chg="del">
          <ac:chgData name="Samuel Kim" userId="0b4e8f1a-35cc-4769-966d-024c662a6df8" providerId="ADAL" clId="{16990B6F-5A4E-44E4-ADED-1260B70043D7}" dt="2024-06-11T00:50:24.958" v="5878" actId="478"/>
          <ac:spMkLst>
            <pc:docMk/>
            <pc:sldMk cId="107742285" sldId="1143"/>
            <ac:spMk id="41" creationId="{19CD43E4-4325-6C48-FB01-0139A1AFBC78}"/>
          </ac:spMkLst>
        </pc:spChg>
        <pc:spChg chg="del">
          <ac:chgData name="Samuel Kim" userId="0b4e8f1a-35cc-4769-966d-024c662a6df8" providerId="ADAL" clId="{16990B6F-5A4E-44E4-ADED-1260B70043D7}" dt="2024-06-11T00:50:24.958" v="5878" actId="478"/>
          <ac:spMkLst>
            <pc:docMk/>
            <pc:sldMk cId="107742285" sldId="1143"/>
            <ac:spMk id="42" creationId="{8D190544-C28A-6473-7F7F-C3E59DE2293C}"/>
          </ac:spMkLst>
        </pc:spChg>
        <pc:spChg chg="del">
          <ac:chgData name="Samuel Kim" userId="0b4e8f1a-35cc-4769-966d-024c662a6df8" providerId="ADAL" clId="{16990B6F-5A4E-44E4-ADED-1260B70043D7}" dt="2024-06-11T00:50:24.958" v="5878" actId="478"/>
          <ac:spMkLst>
            <pc:docMk/>
            <pc:sldMk cId="107742285" sldId="1143"/>
            <ac:spMk id="43" creationId="{97AA5EFC-EBCA-B3DA-BFA6-B4F6DFE01DF2}"/>
          </ac:spMkLst>
        </pc:spChg>
        <pc:spChg chg="del">
          <ac:chgData name="Samuel Kim" userId="0b4e8f1a-35cc-4769-966d-024c662a6df8" providerId="ADAL" clId="{16990B6F-5A4E-44E4-ADED-1260B70043D7}" dt="2024-06-11T00:50:24.958" v="5878" actId="478"/>
          <ac:spMkLst>
            <pc:docMk/>
            <pc:sldMk cId="107742285" sldId="1143"/>
            <ac:spMk id="44" creationId="{746CF3EA-10BA-10D7-1F70-0B1678BE2AEE}"/>
          </ac:spMkLst>
        </pc:spChg>
        <pc:spChg chg="del">
          <ac:chgData name="Samuel Kim" userId="0b4e8f1a-35cc-4769-966d-024c662a6df8" providerId="ADAL" clId="{16990B6F-5A4E-44E4-ADED-1260B70043D7}" dt="2024-06-11T00:50:24.958" v="5878" actId="478"/>
          <ac:spMkLst>
            <pc:docMk/>
            <pc:sldMk cId="107742285" sldId="1143"/>
            <ac:spMk id="45" creationId="{69206973-134A-A1C1-C23B-AB2792C50D01}"/>
          </ac:spMkLst>
        </pc:spChg>
        <pc:spChg chg="del">
          <ac:chgData name="Samuel Kim" userId="0b4e8f1a-35cc-4769-966d-024c662a6df8" providerId="ADAL" clId="{16990B6F-5A4E-44E4-ADED-1260B70043D7}" dt="2024-06-11T00:50:24.958" v="5878" actId="478"/>
          <ac:spMkLst>
            <pc:docMk/>
            <pc:sldMk cId="107742285" sldId="1143"/>
            <ac:spMk id="46" creationId="{0C64F694-3D56-30EF-C52D-D97A345FDFF3}"/>
          </ac:spMkLst>
        </pc:spChg>
        <pc:spChg chg="del">
          <ac:chgData name="Samuel Kim" userId="0b4e8f1a-35cc-4769-966d-024c662a6df8" providerId="ADAL" clId="{16990B6F-5A4E-44E4-ADED-1260B70043D7}" dt="2024-06-11T00:50:24.958" v="5878" actId="478"/>
          <ac:spMkLst>
            <pc:docMk/>
            <pc:sldMk cId="107742285" sldId="1143"/>
            <ac:spMk id="47" creationId="{D05C3F5F-EB86-9AB8-A4A7-966A2B4478B2}"/>
          </ac:spMkLst>
        </pc:spChg>
        <pc:spChg chg="del">
          <ac:chgData name="Samuel Kim" userId="0b4e8f1a-35cc-4769-966d-024c662a6df8" providerId="ADAL" clId="{16990B6F-5A4E-44E4-ADED-1260B70043D7}" dt="2024-06-11T00:50:24.958" v="5878" actId="478"/>
          <ac:spMkLst>
            <pc:docMk/>
            <pc:sldMk cId="107742285" sldId="1143"/>
            <ac:spMk id="48" creationId="{09AD8AB9-F5D0-72E0-1BD6-1CABCAD0BEB3}"/>
          </ac:spMkLst>
        </pc:spChg>
        <pc:picChg chg="mod modCrop">
          <ac:chgData name="Samuel Kim" userId="0b4e8f1a-35cc-4769-966d-024c662a6df8" providerId="ADAL" clId="{16990B6F-5A4E-44E4-ADED-1260B70043D7}" dt="2024-07-11T00:22:16.396" v="8278" actId="1038"/>
          <ac:picMkLst>
            <pc:docMk/>
            <pc:sldMk cId="107742285" sldId="1143"/>
            <ac:picMk id="3" creationId="{33BDBD60-5384-46DA-B66D-52C83470C86C}"/>
          </ac:picMkLst>
        </pc:picChg>
      </pc:sldChg>
      <pc:sldChg chg="addSp delSp modSp mod delCm chgLayout modNotesTx">
        <pc:chgData name="Samuel Kim" userId="0b4e8f1a-35cc-4769-966d-024c662a6df8" providerId="ADAL" clId="{16990B6F-5A4E-44E4-ADED-1260B70043D7}" dt="2024-06-13T21:15:10.957" v="6087" actId="20577"/>
        <pc:sldMkLst>
          <pc:docMk/>
          <pc:sldMk cId="1314794752" sldId="1144"/>
        </pc:sldMkLst>
        <pc:spChg chg="mod ord">
          <ac:chgData name="Samuel Kim" userId="0b4e8f1a-35cc-4769-966d-024c662a6df8" providerId="ADAL" clId="{16990B6F-5A4E-44E4-ADED-1260B70043D7}" dt="2024-06-03T20:46:45.164" v="1482" actId="6264"/>
          <ac:spMkLst>
            <pc:docMk/>
            <pc:sldMk cId="1314794752" sldId="1144"/>
            <ac:spMk id="2" creationId="{D8FCCA01-D351-9D3A-8F51-1951DEDFC528}"/>
          </ac:spMkLst>
        </pc:spChg>
        <pc:spChg chg="add del mod">
          <ac:chgData name="Samuel Kim" userId="0b4e8f1a-35cc-4769-966d-024c662a6df8" providerId="ADAL" clId="{16990B6F-5A4E-44E4-ADED-1260B70043D7}" dt="2024-06-03T20:40:52.076" v="1455" actId="6264"/>
          <ac:spMkLst>
            <pc:docMk/>
            <pc:sldMk cId="1314794752" sldId="1144"/>
            <ac:spMk id="3" creationId="{88EF77DA-BB4A-5E5A-F79A-6C4FA6451C9C}"/>
          </ac:spMkLst>
        </pc:spChg>
        <pc:spChg chg="add del mod">
          <ac:chgData name="Samuel Kim" userId="0b4e8f1a-35cc-4769-966d-024c662a6df8" providerId="ADAL" clId="{16990B6F-5A4E-44E4-ADED-1260B70043D7}" dt="2024-06-03T20:40:52.076" v="1455" actId="6264"/>
          <ac:spMkLst>
            <pc:docMk/>
            <pc:sldMk cId="1314794752" sldId="1144"/>
            <ac:spMk id="4" creationId="{F339B93B-ACE7-D78B-1F26-9E638114277D}"/>
          </ac:spMkLst>
        </pc:spChg>
        <pc:spChg chg="add del mod">
          <ac:chgData name="Samuel Kim" userId="0b4e8f1a-35cc-4769-966d-024c662a6df8" providerId="ADAL" clId="{16990B6F-5A4E-44E4-ADED-1260B70043D7}" dt="2024-06-03T20:40:52.076" v="1455" actId="6264"/>
          <ac:spMkLst>
            <pc:docMk/>
            <pc:sldMk cId="1314794752" sldId="1144"/>
            <ac:spMk id="5" creationId="{ECA51404-97F1-B7A9-B2E5-8F5B79172438}"/>
          </ac:spMkLst>
        </pc:spChg>
        <pc:spChg chg="add del mod ord">
          <ac:chgData name="Samuel Kim" userId="0b4e8f1a-35cc-4769-966d-024c662a6df8" providerId="ADAL" clId="{16990B6F-5A4E-44E4-ADED-1260B70043D7}" dt="2024-06-03T20:40:52.076" v="1455" actId="6264"/>
          <ac:spMkLst>
            <pc:docMk/>
            <pc:sldMk cId="1314794752" sldId="1144"/>
            <ac:spMk id="6" creationId="{A56E6117-0BF0-AC13-F38B-CFCD16C01A09}"/>
          </ac:spMkLst>
        </pc:spChg>
        <pc:spChg chg="add del mod ord">
          <ac:chgData name="Samuel Kim" userId="0b4e8f1a-35cc-4769-966d-024c662a6df8" providerId="ADAL" clId="{16990B6F-5A4E-44E4-ADED-1260B70043D7}" dt="2024-06-03T20:40:52.076" v="1455" actId="6264"/>
          <ac:spMkLst>
            <pc:docMk/>
            <pc:sldMk cId="1314794752" sldId="1144"/>
            <ac:spMk id="7" creationId="{E6643A63-9245-C05B-EFE4-4EC0FB3205EE}"/>
          </ac:spMkLst>
        </pc:spChg>
        <pc:spChg chg="add del mod ord">
          <ac:chgData name="Samuel Kim" userId="0b4e8f1a-35cc-4769-966d-024c662a6df8" providerId="ADAL" clId="{16990B6F-5A4E-44E4-ADED-1260B70043D7}" dt="2024-06-03T20:40:52.076" v="1455" actId="6264"/>
          <ac:spMkLst>
            <pc:docMk/>
            <pc:sldMk cId="1314794752" sldId="1144"/>
            <ac:spMk id="8" creationId="{30AA354E-CFC0-18FB-26CB-F70691550168}"/>
          </ac:spMkLst>
        </pc:spChg>
        <pc:spChg chg="add del mod ord">
          <ac:chgData name="Samuel Kim" userId="0b4e8f1a-35cc-4769-966d-024c662a6df8" providerId="ADAL" clId="{16990B6F-5A4E-44E4-ADED-1260B70043D7}" dt="2024-06-03T20:40:52.076" v="1455" actId="6264"/>
          <ac:spMkLst>
            <pc:docMk/>
            <pc:sldMk cId="1314794752" sldId="1144"/>
            <ac:spMk id="9" creationId="{51B7CA29-CD62-1CB5-D435-244160E85A64}"/>
          </ac:spMkLst>
        </pc:spChg>
        <pc:spChg chg="add del mod ord">
          <ac:chgData name="Samuel Kim" userId="0b4e8f1a-35cc-4769-966d-024c662a6df8" providerId="ADAL" clId="{16990B6F-5A4E-44E4-ADED-1260B70043D7}" dt="2024-06-03T20:40:52.076" v="1455" actId="6264"/>
          <ac:spMkLst>
            <pc:docMk/>
            <pc:sldMk cId="1314794752" sldId="1144"/>
            <ac:spMk id="10" creationId="{60EFA1D2-CA99-332E-DAB7-87972DC3B675}"/>
          </ac:spMkLst>
        </pc:spChg>
        <pc:spChg chg="add del mod ord">
          <ac:chgData name="Samuel Kim" userId="0b4e8f1a-35cc-4769-966d-024c662a6df8" providerId="ADAL" clId="{16990B6F-5A4E-44E4-ADED-1260B70043D7}" dt="2024-06-03T20:40:52.076" v="1455" actId="6264"/>
          <ac:spMkLst>
            <pc:docMk/>
            <pc:sldMk cId="1314794752" sldId="1144"/>
            <ac:spMk id="11" creationId="{FB42A8E8-0CA4-250E-69F5-BC6DF775277D}"/>
          </ac:spMkLst>
        </pc:spChg>
        <pc:spChg chg="add del mod ord">
          <ac:chgData name="Samuel Kim" userId="0b4e8f1a-35cc-4769-966d-024c662a6df8" providerId="ADAL" clId="{16990B6F-5A4E-44E4-ADED-1260B70043D7}" dt="2024-06-03T20:40:52.076" v="1455" actId="6264"/>
          <ac:spMkLst>
            <pc:docMk/>
            <pc:sldMk cId="1314794752" sldId="1144"/>
            <ac:spMk id="12" creationId="{25FB365C-4EDE-2063-E189-C28B4BE0F033}"/>
          </ac:spMkLst>
        </pc:spChg>
        <pc:spChg chg="add del mod ord">
          <ac:chgData name="Samuel Kim" userId="0b4e8f1a-35cc-4769-966d-024c662a6df8" providerId="ADAL" clId="{16990B6F-5A4E-44E4-ADED-1260B70043D7}" dt="2024-06-03T20:40:52.076" v="1455" actId="6264"/>
          <ac:spMkLst>
            <pc:docMk/>
            <pc:sldMk cId="1314794752" sldId="1144"/>
            <ac:spMk id="13" creationId="{2408C1E3-AEC7-BCBA-CF88-F2C08B1A58C2}"/>
          </ac:spMkLst>
        </pc:spChg>
        <pc:spChg chg="add del mod ord">
          <ac:chgData name="Samuel Kim" userId="0b4e8f1a-35cc-4769-966d-024c662a6df8" providerId="ADAL" clId="{16990B6F-5A4E-44E4-ADED-1260B70043D7}" dt="2024-06-03T20:40:52.076" v="1455" actId="6264"/>
          <ac:spMkLst>
            <pc:docMk/>
            <pc:sldMk cId="1314794752" sldId="1144"/>
            <ac:spMk id="14" creationId="{12C39571-6985-F7F4-989F-41A057AFD2E5}"/>
          </ac:spMkLst>
        </pc:spChg>
        <pc:spChg chg="add del mod ord">
          <ac:chgData name="Samuel Kim" userId="0b4e8f1a-35cc-4769-966d-024c662a6df8" providerId="ADAL" clId="{16990B6F-5A4E-44E4-ADED-1260B70043D7}" dt="2024-06-03T20:40:52.076" v="1455" actId="6264"/>
          <ac:spMkLst>
            <pc:docMk/>
            <pc:sldMk cId="1314794752" sldId="1144"/>
            <ac:spMk id="15" creationId="{F590828A-1A6F-207E-5621-1DA8DF1728F7}"/>
          </ac:spMkLst>
        </pc:spChg>
        <pc:spChg chg="add del mod ord">
          <ac:chgData name="Samuel Kim" userId="0b4e8f1a-35cc-4769-966d-024c662a6df8" providerId="ADAL" clId="{16990B6F-5A4E-44E4-ADED-1260B70043D7}" dt="2024-06-03T20:40:52.076" v="1455" actId="6264"/>
          <ac:spMkLst>
            <pc:docMk/>
            <pc:sldMk cId="1314794752" sldId="1144"/>
            <ac:spMk id="16" creationId="{2DAF99AE-F105-E4D8-BF11-F4A3227916BB}"/>
          </ac:spMkLst>
        </pc:spChg>
        <pc:spChg chg="add del mod ord">
          <ac:chgData name="Samuel Kim" userId="0b4e8f1a-35cc-4769-966d-024c662a6df8" providerId="ADAL" clId="{16990B6F-5A4E-44E4-ADED-1260B70043D7}" dt="2024-06-03T20:40:52.076" v="1455" actId="6264"/>
          <ac:spMkLst>
            <pc:docMk/>
            <pc:sldMk cId="1314794752" sldId="1144"/>
            <ac:spMk id="17" creationId="{C46658B7-D748-D4BA-B0E6-D7C4A5480001}"/>
          </ac:spMkLst>
        </pc:spChg>
        <pc:spChg chg="add del mod ord">
          <ac:chgData name="Samuel Kim" userId="0b4e8f1a-35cc-4769-966d-024c662a6df8" providerId="ADAL" clId="{16990B6F-5A4E-44E4-ADED-1260B70043D7}" dt="2024-06-03T20:40:52.076" v="1455" actId="6264"/>
          <ac:spMkLst>
            <pc:docMk/>
            <pc:sldMk cId="1314794752" sldId="1144"/>
            <ac:spMk id="18" creationId="{5AAB8E5A-7E98-F7A3-1342-9B2B38BFA54B}"/>
          </ac:spMkLst>
        </pc:spChg>
        <pc:spChg chg="add del mod ord">
          <ac:chgData name="Samuel Kim" userId="0b4e8f1a-35cc-4769-966d-024c662a6df8" providerId="ADAL" clId="{16990B6F-5A4E-44E4-ADED-1260B70043D7}" dt="2024-06-03T20:40:52.076" v="1455" actId="6264"/>
          <ac:spMkLst>
            <pc:docMk/>
            <pc:sldMk cId="1314794752" sldId="1144"/>
            <ac:spMk id="19" creationId="{991DCDD8-5407-C96B-4B54-01F79511B389}"/>
          </ac:spMkLst>
        </pc:spChg>
        <pc:spChg chg="add del mod ord">
          <ac:chgData name="Samuel Kim" userId="0b4e8f1a-35cc-4769-966d-024c662a6df8" providerId="ADAL" clId="{16990B6F-5A4E-44E4-ADED-1260B70043D7}" dt="2024-06-03T20:40:52.076" v="1455" actId="6264"/>
          <ac:spMkLst>
            <pc:docMk/>
            <pc:sldMk cId="1314794752" sldId="1144"/>
            <ac:spMk id="20" creationId="{CD3D8982-3C4A-2608-9E28-B0EE4CF81AB5}"/>
          </ac:spMkLst>
        </pc:spChg>
        <pc:spChg chg="add del mod ord">
          <ac:chgData name="Samuel Kim" userId="0b4e8f1a-35cc-4769-966d-024c662a6df8" providerId="ADAL" clId="{16990B6F-5A4E-44E4-ADED-1260B70043D7}" dt="2024-06-03T20:40:52.076" v="1455" actId="6264"/>
          <ac:spMkLst>
            <pc:docMk/>
            <pc:sldMk cId="1314794752" sldId="1144"/>
            <ac:spMk id="21" creationId="{3B9F2E00-148F-75B7-DCA7-F9C682633915}"/>
          </ac:spMkLst>
        </pc:spChg>
        <pc:spChg chg="add del mod ord">
          <ac:chgData name="Samuel Kim" userId="0b4e8f1a-35cc-4769-966d-024c662a6df8" providerId="ADAL" clId="{16990B6F-5A4E-44E4-ADED-1260B70043D7}" dt="2024-06-03T20:40:52.076" v="1455" actId="6264"/>
          <ac:spMkLst>
            <pc:docMk/>
            <pc:sldMk cId="1314794752" sldId="1144"/>
            <ac:spMk id="22" creationId="{8F8CB123-98A6-A470-F211-97C525F69C81}"/>
          </ac:spMkLst>
        </pc:spChg>
        <pc:spChg chg="add del mod ord">
          <ac:chgData name="Samuel Kim" userId="0b4e8f1a-35cc-4769-966d-024c662a6df8" providerId="ADAL" clId="{16990B6F-5A4E-44E4-ADED-1260B70043D7}" dt="2024-06-03T20:40:52.076" v="1455" actId="6264"/>
          <ac:spMkLst>
            <pc:docMk/>
            <pc:sldMk cId="1314794752" sldId="1144"/>
            <ac:spMk id="23" creationId="{2B6E24FB-3B1A-113E-7DDD-F32DB44D9154}"/>
          </ac:spMkLst>
        </pc:spChg>
        <pc:spChg chg="add del mod ord">
          <ac:chgData name="Samuel Kim" userId="0b4e8f1a-35cc-4769-966d-024c662a6df8" providerId="ADAL" clId="{16990B6F-5A4E-44E4-ADED-1260B70043D7}" dt="2024-06-03T20:40:52.076" v="1455" actId="6264"/>
          <ac:spMkLst>
            <pc:docMk/>
            <pc:sldMk cId="1314794752" sldId="1144"/>
            <ac:spMk id="24" creationId="{EAF7AF42-C65A-72E2-D248-B5B8F23D2CB4}"/>
          </ac:spMkLst>
        </pc:spChg>
        <pc:spChg chg="add del mod ord">
          <ac:chgData name="Samuel Kim" userId="0b4e8f1a-35cc-4769-966d-024c662a6df8" providerId="ADAL" clId="{16990B6F-5A4E-44E4-ADED-1260B70043D7}" dt="2024-06-03T20:40:52.076" v="1455" actId="6264"/>
          <ac:spMkLst>
            <pc:docMk/>
            <pc:sldMk cId="1314794752" sldId="1144"/>
            <ac:spMk id="25" creationId="{59F52553-4E04-BC03-8DCD-737D01085F3C}"/>
          </ac:spMkLst>
        </pc:spChg>
        <pc:spChg chg="add del mod">
          <ac:chgData name="Samuel Kim" userId="0b4e8f1a-35cc-4769-966d-024c662a6df8" providerId="ADAL" clId="{16990B6F-5A4E-44E4-ADED-1260B70043D7}" dt="2024-06-03T20:46:34.290" v="1481" actId="6264"/>
          <ac:spMkLst>
            <pc:docMk/>
            <pc:sldMk cId="1314794752" sldId="1144"/>
            <ac:spMk id="26" creationId="{B9A0E57A-A69B-CD02-7875-1D320ED118E8}"/>
          </ac:spMkLst>
        </pc:spChg>
        <pc:spChg chg="mod ord">
          <ac:chgData name="Samuel Kim" userId="0b4e8f1a-35cc-4769-966d-024c662a6df8" providerId="ADAL" clId="{16990B6F-5A4E-44E4-ADED-1260B70043D7}" dt="2024-06-13T21:15:10.957" v="6087" actId="20577"/>
          <ac:spMkLst>
            <pc:docMk/>
            <pc:sldMk cId="1314794752" sldId="1144"/>
            <ac:spMk id="27" creationId="{B25777FE-B6C0-17F7-AB6C-7E7010600BB4}"/>
          </ac:spMkLst>
        </pc:spChg>
        <pc:spChg chg="add del mod">
          <ac:chgData name="Samuel Kim" userId="0b4e8f1a-35cc-4769-966d-024c662a6df8" providerId="ADAL" clId="{16990B6F-5A4E-44E4-ADED-1260B70043D7}" dt="2024-06-03T20:46:34.290" v="1481" actId="6264"/>
          <ac:spMkLst>
            <pc:docMk/>
            <pc:sldMk cId="1314794752" sldId="1144"/>
            <ac:spMk id="28" creationId="{1DAAB520-CA1E-4C9E-89A3-61954BDD8259}"/>
          </ac:spMkLst>
        </pc:spChg>
        <pc:spChg chg="add del">
          <ac:chgData name="Samuel Kim" userId="0b4e8f1a-35cc-4769-966d-024c662a6df8" providerId="ADAL" clId="{16990B6F-5A4E-44E4-ADED-1260B70043D7}" dt="2024-06-03T20:46:45.164" v="1482" actId="6264"/>
          <ac:spMkLst>
            <pc:docMk/>
            <pc:sldMk cId="1314794752" sldId="1144"/>
            <ac:spMk id="29" creationId="{B8AC158C-7058-87D7-893E-A780449EF6C2}"/>
          </ac:spMkLst>
        </pc:spChg>
        <pc:spChg chg="add del">
          <ac:chgData name="Samuel Kim" userId="0b4e8f1a-35cc-4769-966d-024c662a6df8" providerId="ADAL" clId="{16990B6F-5A4E-44E4-ADED-1260B70043D7}" dt="2024-06-03T20:46:45.164" v="1482" actId="6264"/>
          <ac:spMkLst>
            <pc:docMk/>
            <pc:sldMk cId="1314794752" sldId="1144"/>
            <ac:spMk id="30" creationId="{7E247627-7658-F77F-FC11-F7D2C5D94712}"/>
          </ac:spMkLst>
        </pc:spChg>
        <pc:spChg chg="add del">
          <ac:chgData name="Samuel Kim" userId="0b4e8f1a-35cc-4769-966d-024c662a6df8" providerId="ADAL" clId="{16990B6F-5A4E-44E4-ADED-1260B70043D7}" dt="2024-06-03T20:46:45.164" v="1482" actId="6264"/>
          <ac:spMkLst>
            <pc:docMk/>
            <pc:sldMk cId="1314794752" sldId="1144"/>
            <ac:spMk id="31" creationId="{088166E2-0A5C-F8E9-1E6C-02E58D159E10}"/>
          </ac:spMkLst>
        </pc:spChg>
        <pc:spChg chg="add del">
          <ac:chgData name="Samuel Kim" userId="0b4e8f1a-35cc-4769-966d-024c662a6df8" providerId="ADAL" clId="{16990B6F-5A4E-44E4-ADED-1260B70043D7}" dt="2024-06-03T20:46:45.164" v="1482" actId="6264"/>
          <ac:spMkLst>
            <pc:docMk/>
            <pc:sldMk cId="1314794752" sldId="1144"/>
            <ac:spMk id="32" creationId="{81BA5953-7E83-2353-796D-6511604130E9}"/>
          </ac:spMkLst>
        </pc:spChg>
        <pc:spChg chg="add del">
          <ac:chgData name="Samuel Kim" userId="0b4e8f1a-35cc-4769-966d-024c662a6df8" providerId="ADAL" clId="{16990B6F-5A4E-44E4-ADED-1260B70043D7}" dt="2024-06-03T20:46:45.164" v="1482" actId="6264"/>
          <ac:spMkLst>
            <pc:docMk/>
            <pc:sldMk cId="1314794752" sldId="1144"/>
            <ac:spMk id="33" creationId="{1CABC0B4-10C2-2A8C-C943-B48923396175}"/>
          </ac:spMkLst>
        </pc:spChg>
        <pc:spChg chg="add del">
          <ac:chgData name="Samuel Kim" userId="0b4e8f1a-35cc-4769-966d-024c662a6df8" providerId="ADAL" clId="{16990B6F-5A4E-44E4-ADED-1260B70043D7}" dt="2024-06-03T20:46:45.164" v="1482" actId="6264"/>
          <ac:spMkLst>
            <pc:docMk/>
            <pc:sldMk cId="1314794752" sldId="1144"/>
            <ac:spMk id="34" creationId="{5E8924E3-EAE7-39DB-80C8-C4E58E3526AE}"/>
          </ac:spMkLst>
        </pc:spChg>
        <pc:spChg chg="add del">
          <ac:chgData name="Samuel Kim" userId="0b4e8f1a-35cc-4769-966d-024c662a6df8" providerId="ADAL" clId="{16990B6F-5A4E-44E4-ADED-1260B70043D7}" dt="2024-06-03T20:46:45.164" v="1482" actId="6264"/>
          <ac:spMkLst>
            <pc:docMk/>
            <pc:sldMk cId="1314794752" sldId="1144"/>
            <ac:spMk id="35" creationId="{45BBCCC1-4FCE-3225-3B20-219B354536DB}"/>
          </ac:spMkLst>
        </pc:spChg>
        <pc:spChg chg="add del">
          <ac:chgData name="Samuel Kim" userId="0b4e8f1a-35cc-4769-966d-024c662a6df8" providerId="ADAL" clId="{16990B6F-5A4E-44E4-ADED-1260B70043D7}" dt="2024-06-03T20:46:45.164" v="1482" actId="6264"/>
          <ac:spMkLst>
            <pc:docMk/>
            <pc:sldMk cId="1314794752" sldId="1144"/>
            <ac:spMk id="36" creationId="{5FCC4368-D257-E501-85AB-72C34EB64AFA}"/>
          </ac:spMkLst>
        </pc:spChg>
        <pc:spChg chg="add del">
          <ac:chgData name="Samuel Kim" userId="0b4e8f1a-35cc-4769-966d-024c662a6df8" providerId="ADAL" clId="{16990B6F-5A4E-44E4-ADED-1260B70043D7}" dt="2024-06-03T20:46:45.164" v="1482" actId="6264"/>
          <ac:spMkLst>
            <pc:docMk/>
            <pc:sldMk cId="1314794752" sldId="1144"/>
            <ac:spMk id="37" creationId="{342B7509-02E2-8D06-57E2-FF6A3DF78025}"/>
          </ac:spMkLst>
        </pc:spChg>
        <pc:spChg chg="add del">
          <ac:chgData name="Samuel Kim" userId="0b4e8f1a-35cc-4769-966d-024c662a6df8" providerId="ADAL" clId="{16990B6F-5A4E-44E4-ADED-1260B70043D7}" dt="2024-06-03T20:46:45.164" v="1482" actId="6264"/>
          <ac:spMkLst>
            <pc:docMk/>
            <pc:sldMk cId="1314794752" sldId="1144"/>
            <ac:spMk id="38" creationId="{6466D715-FF78-EA83-BFDB-70E8C2B0ED87}"/>
          </ac:spMkLst>
        </pc:spChg>
        <pc:spChg chg="add del">
          <ac:chgData name="Samuel Kim" userId="0b4e8f1a-35cc-4769-966d-024c662a6df8" providerId="ADAL" clId="{16990B6F-5A4E-44E4-ADED-1260B70043D7}" dt="2024-06-03T20:46:45.164" v="1482" actId="6264"/>
          <ac:spMkLst>
            <pc:docMk/>
            <pc:sldMk cId="1314794752" sldId="1144"/>
            <ac:spMk id="39" creationId="{FD8017C1-E26B-B449-7E7F-0A0E0D1BB9D4}"/>
          </ac:spMkLst>
        </pc:spChg>
        <pc:spChg chg="add del">
          <ac:chgData name="Samuel Kim" userId="0b4e8f1a-35cc-4769-966d-024c662a6df8" providerId="ADAL" clId="{16990B6F-5A4E-44E4-ADED-1260B70043D7}" dt="2024-06-03T20:46:45.164" v="1482" actId="6264"/>
          <ac:spMkLst>
            <pc:docMk/>
            <pc:sldMk cId="1314794752" sldId="1144"/>
            <ac:spMk id="40" creationId="{39DF7283-CDDE-3A76-EDFD-22CDACAACB31}"/>
          </ac:spMkLst>
        </pc:spChg>
        <pc:spChg chg="add del">
          <ac:chgData name="Samuel Kim" userId="0b4e8f1a-35cc-4769-966d-024c662a6df8" providerId="ADAL" clId="{16990B6F-5A4E-44E4-ADED-1260B70043D7}" dt="2024-06-03T20:46:45.164" v="1482" actId="6264"/>
          <ac:spMkLst>
            <pc:docMk/>
            <pc:sldMk cId="1314794752" sldId="1144"/>
            <ac:spMk id="41" creationId="{19CD43E4-4325-6C48-FB01-0139A1AFBC78}"/>
          </ac:spMkLst>
        </pc:spChg>
        <pc:spChg chg="add del">
          <ac:chgData name="Samuel Kim" userId="0b4e8f1a-35cc-4769-966d-024c662a6df8" providerId="ADAL" clId="{16990B6F-5A4E-44E4-ADED-1260B70043D7}" dt="2024-06-03T20:46:45.164" v="1482" actId="6264"/>
          <ac:spMkLst>
            <pc:docMk/>
            <pc:sldMk cId="1314794752" sldId="1144"/>
            <ac:spMk id="42" creationId="{8D190544-C28A-6473-7F7F-C3E59DE2293C}"/>
          </ac:spMkLst>
        </pc:spChg>
        <pc:spChg chg="add del">
          <ac:chgData name="Samuel Kim" userId="0b4e8f1a-35cc-4769-966d-024c662a6df8" providerId="ADAL" clId="{16990B6F-5A4E-44E4-ADED-1260B70043D7}" dt="2024-06-03T20:46:45.164" v="1482" actId="6264"/>
          <ac:spMkLst>
            <pc:docMk/>
            <pc:sldMk cId="1314794752" sldId="1144"/>
            <ac:spMk id="43" creationId="{97AA5EFC-EBCA-B3DA-BFA6-B4F6DFE01DF2}"/>
          </ac:spMkLst>
        </pc:spChg>
        <pc:spChg chg="add del">
          <ac:chgData name="Samuel Kim" userId="0b4e8f1a-35cc-4769-966d-024c662a6df8" providerId="ADAL" clId="{16990B6F-5A4E-44E4-ADED-1260B70043D7}" dt="2024-06-03T20:46:45.164" v="1482" actId="6264"/>
          <ac:spMkLst>
            <pc:docMk/>
            <pc:sldMk cId="1314794752" sldId="1144"/>
            <ac:spMk id="44" creationId="{746CF3EA-10BA-10D7-1F70-0B1678BE2AEE}"/>
          </ac:spMkLst>
        </pc:spChg>
        <pc:spChg chg="add del">
          <ac:chgData name="Samuel Kim" userId="0b4e8f1a-35cc-4769-966d-024c662a6df8" providerId="ADAL" clId="{16990B6F-5A4E-44E4-ADED-1260B70043D7}" dt="2024-06-03T20:46:45.164" v="1482" actId="6264"/>
          <ac:spMkLst>
            <pc:docMk/>
            <pc:sldMk cId="1314794752" sldId="1144"/>
            <ac:spMk id="45" creationId="{69206973-134A-A1C1-C23B-AB2792C50D01}"/>
          </ac:spMkLst>
        </pc:spChg>
        <pc:spChg chg="add del">
          <ac:chgData name="Samuel Kim" userId="0b4e8f1a-35cc-4769-966d-024c662a6df8" providerId="ADAL" clId="{16990B6F-5A4E-44E4-ADED-1260B70043D7}" dt="2024-06-03T20:46:45.164" v="1482" actId="6264"/>
          <ac:spMkLst>
            <pc:docMk/>
            <pc:sldMk cId="1314794752" sldId="1144"/>
            <ac:spMk id="46" creationId="{0C64F694-3D56-30EF-C52D-D97A345FDFF3}"/>
          </ac:spMkLst>
        </pc:spChg>
        <pc:spChg chg="add del">
          <ac:chgData name="Samuel Kim" userId="0b4e8f1a-35cc-4769-966d-024c662a6df8" providerId="ADAL" clId="{16990B6F-5A4E-44E4-ADED-1260B70043D7}" dt="2024-06-03T20:46:45.164" v="1482" actId="6264"/>
          <ac:spMkLst>
            <pc:docMk/>
            <pc:sldMk cId="1314794752" sldId="1144"/>
            <ac:spMk id="47" creationId="{D05C3F5F-EB86-9AB8-A4A7-966A2B4478B2}"/>
          </ac:spMkLst>
        </pc:spChg>
        <pc:spChg chg="add del">
          <ac:chgData name="Samuel Kim" userId="0b4e8f1a-35cc-4769-966d-024c662a6df8" providerId="ADAL" clId="{16990B6F-5A4E-44E4-ADED-1260B70043D7}" dt="2024-06-03T20:46:45.164" v="1482" actId="6264"/>
          <ac:spMkLst>
            <pc:docMk/>
            <pc:sldMk cId="1314794752" sldId="1144"/>
            <ac:spMk id="48" creationId="{09AD8AB9-F5D0-72E0-1BD6-1CABCAD0BEB3}"/>
          </ac:spMkLst>
        </pc:spChg>
        <pc:spChg chg="add del mod">
          <ac:chgData name="Samuel Kim" userId="0b4e8f1a-35cc-4769-966d-024c662a6df8" providerId="ADAL" clId="{16990B6F-5A4E-44E4-ADED-1260B70043D7}" dt="2024-06-03T20:46:34.290" v="1481" actId="6264"/>
          <ac:spMkLst>
            <pc:docMk/>
            <pc:sldMk cId="1314794752" sldId="1144"/>
            <ac:spMk id="49" creationId="{A581D831-C46B-5264-D0CE-0CA91F45620C}"/>
          </ac:spMkLst>
        </pc:spChg>
        <pc:spChg chg="mod ord">
          <ac:chgData name="Samuel Kim" userId="0b4e8f1a-35cc-4769-966d-024c662a6df8" providerId="ADAL" clId="{16990B6F-5A4E-44E4-ADED-1260B70043D7}" dt="2024-06-03T20:47:19.668" v="1516" actId="14100"/>
          <ac:spMkLst>
            <pc:docMk/>
            <pc:sldMk cId="1314794752" sldId="1144"/>
            <ac:spMk id="50" creationId="{E685CD12-C66E-4FD0-B488-0C50AB4BC79D}"/>
          </ac:spMkLst>
        </pc:spChg>
        <pc:spChg chg="add del mod ord">
          <ac:chgData name="Samuel Kim" userId="0b4e8f1a-35cc-4769-966d-024c662a6df8" providerId="ADAL" clId="{16990B6F-5A4E-44E4-ADED-1260B70043D7}" dt="2024-06-03T20:46:34.290" v="1481" actId="6264"/>
          <ac:spMkLst>
            <pc:docMk/>
            <pc:sldMk cId="1314794752" sldId="1144"/>
            <ac:spMk id="51" creationId="{991E6188-2CEF-791F-6D32-B561A4CDF4E5}"/>
          </ac:spMkLst>
        </pc:spChg>
        <pc:spChg chg="add del mod ord">
          <ac:chgData name="Samuel Kim" userId="0b4e8f1a-35cc-4769-966d-024c662a6df8" providerId="ADAL" clId="{16990B6F-5A4E-44E4-ADED-1260B70043D7}" dt="2024-06-03T20:46:34.290" v="1481" actId="6264"/>
          <ac:spMkLst>
            <pc:docMk/>
            <pc:sldMk cId="1314794752" sldId="1144"/>
            <ac:spMk id="52" creationId="{D9D21A8D-48C5-07AC-E902-687EB5D4EB4F}"/>
          </ac:spMkLst>
        </pc:spChg>
        <pc:spChg chg="add del mod ord">
          <ac:chgData name="Samuel Kim" userId="0b4e8f1a-35cc-4769-966d-024c662a6df8" providerId="ADAL" clId="{16990B6F-5A4E-44E4-ADED-1260B70043D7}" dt="2024-06-03T20:46:34.290" v="1481" actId="6264"/>
          <ac:spMkLst>
            <pc:docMk/>
            <pc:sldMk cId="1314794752" sldId="1144"/>
            <ac:spMk id="53" creationId="{8199AAEE-2B49-4640-F12F-531CA6F0B82B}"/>
          </ac:spMkLst>
        </pc:spChg>
        <pc:spChg chg="add del mod ord">
          <ac:chgData name="Samuel Kim" userId="0b4e8f1a-35cc-4769-966d-024c662a6df8" providerId="ADAL" clId="{16990B6F-5A4E-44E4-ADED-1260B70043D7}" dt="2024-06-03T20:46:34.290" v="1481" actId="6264"/>
          <ac:spMkLst>
            <pc:docMk/>
            <pc:sldMk cId="1314794752" sldId="1144"/>
            <ac:spMk id="54" creationId="{8A5F60F3-F068-274A-CD8F-F3EF61C5F14F}"/>
          </ac:spMkLst>
        </pc:spChg>
        <pc:spChg chg="add del mod ord">
          <ac:chgData name="Samuel Kim" userId="0b4e8f1a-35cc-4769-966d-024c662a6df8" providerId="ADAL" clId="{16990B6F-5A4E-44E4-ADED-1260B70043D7}" dt="2024-06-03T20:46:34.290" v="1481" actId="6264"/>
          <ac:spMkLst>
            <pc:docMk/>
            <pc:sldMk cId="1314794752" sldId="1144"/>
            <ac:spMk id="55" creationId="{5B0282EF-12C8-A89E-C313-290310E9C18C}"/>
          </ac:spMkLst>
        </pc:spChg>
        <pc:spChg chg="add del mod ord">
          <ac:chgData name="Samuel Kim" userId="0b4e8f1a-35cc-4769-966d-024c662a6df8" providerId="ADAL" clId="{16990B6F-5A4E-44E4-ADED-1260B70043D7}" dt="2024-06-03T20:46:34.290" v="1481" actId="6264"/>
          <ac:spMkLst>
            <pc:docMk/>
            <pc:sldMk cId="1314794752" sldId="1144"/>
            <ac:spMk id="56" creationId="{EEC5D995-9BDF-A5A8-CC26-06B875B5126C}"/>
          </ac:spMkLst>
        </pc:spChg>
        <pc:spChg chg="add del mod ord">
          <ac:chgData name="Samuel Kim" userId="0b4e8f1a-35cc-4769-966d-024c662a6df8" providerId="ADAL" clId="{16990B6F-5A4E-44E4-ADED-1260B70043D7}" dt="2024-06-03T20:46:34.290" v="1481" actId="6264"/>
          <ac:spMkLst>
            <pc:docMk/>
            <pc:sldMk cId="1314794752" sldId="1144"/>
            <ac:spMk id="57" creationId="{83390EEF-613E-3027-54A5-BD0EC263DEA2}"/>
          </ac:spMkLst>
        </pc:spChg>
        <pc:spChg chg="add del mod ord">
          <ac:chgData name="Samuel Kim" userId="0b4e8f1a-35cc-4769-966d-024c662a6df8" providerId="ADAL" clId="{16990B6F-5A4E-44E4-ADED-1260B70043D7}" dt="2024-06-03T20:46:34.290" v="1481" actId="6264"/>
          <ac:spMkLst>
            <pc:docMk/>
            <pc:sldMk cId="1314794752" sldId="1144"/>
            <ac:spMk id="58" creationId="{5A4A81FD-CB8C-BC00-D70B-0D0859E7367D}"/>
          </ac:spMkLst>
        </pc:spChg>
        <pc:spChg chg="add del mod ord">
          <ac:chgData name="Samuel Kim" userId="0b4e8f1a-35cc-4769-966d-024c662a6df8" providerId="ADAL" clId="{16990B6F-5A4E-44E4-ADED-1260B70043D7}" dt="2024-06-03T20:46:34.290" v="1481" actId="6264"/>
          <ac:spMkLst>
            <pc:docMk/>
            <pc:sldMk cId="1314794752" sldId="1144"/>
            <ac:spMk id="59" creationId="{BBDF147E-7CB5-37EE-DE1F-A0CED4E5FB04}"/>
          </ac:spMkLst>
        </pc:spChg>
        <pc:spChg chg="add del mod ord">
          <ac:chgData name="Samuel Kim" userId="0b4e8f1a-35cc-4769-966d-024c662a6df8" providerId="ADAL" clId="{16990B6F-5A4E-44E4-ADED-1260B70043D7}" dt="2024-06-03T20:46:34.290" v="1481" actId="6264"/>
          <ac:spMkLst>
            <pc:docMk/>
            <pc:sldMk cId="1314794752" sldId="1144"/>
            <ac:spMk id="60" creationId="{296460AB-00D6-519E-0770-908D80E03937}"/>
          </ac:spMkLst>
        </pc:spChg>
        <pc:spChg chg="add del mod ord">
          <ac:chgData name="Samuel Kim" userId="0b4e8f1a-35cc-4769-966d-024c662a6df8" providerId="ADAL" clId="{16990B6F-5A4E-44E4-ADED-1260B70043D7}" dt="2024-06-03T20:46:34.290" v="1481" actId="6264"/>
          <ac:spMkLst>
            <pc:docMk/>
            <pc:sldMk cId="1314794752" sldId="1144"/>
            <ac:spMk id="61" creationId="{865C1EDB-2E6E-2704-95BD-44197DC1A8DE}"/>
          </ac:spMkLst>
        </pc:spChg>
        <pc:spChg chg="add del mod ord">
          <ac:chgData name="Samuel Kim" userId="0b4e8f1a-35cc-4769-966d-024c662a6df8" providerId="ADAL" clId="{16990B6F-5A4E-44E4-ADED-1260B70043D7}" dt="2024-06-03T20:46:34.290" v="1481" actId="6264"/>
          <ac:spMkLst>
            <pc:docMk/>
            <pc:sldMk cId="1314794752" sldId="1144"/>
            <ac:spMk id="62" creationId="{4C129168-8765-7ADA-910A-92504E3E708F}"/>
          </ac:spMkLst>
        </pc:spChg>
        <pc:spChg chg="add del mod ord">
          <ac:chgData name="Samuel Kim" userId="0b4e8f1a-35cc-4769-966d-024c662a6df8" providerId="ADAL" clId="{16990B6F-5A4E-44E4-ADED-1260B70043D7}" dt="2024-06-03T20:46:34.290" v="1481" actId="6264"/>
          <ac:spMkLst>
            <pc:docMk/>
            <pc:sldMk cId="1314794752" sldId="1144"/>
            <ac:spMk id="63" creationId="{5DDEF232-EDCB-5978-6E7C-C0C50D078FD6}"/>
          </ac:spMkLst>
        </pc:spChg>
        <pc:spChg chg="add del mod ord">
          <ac:chgData name="Samuel Kim" userId="0b4e8f1a-35cc-4769-966d-024c662a6df8" providerId="ADAL" clId="{16990B6F-5A4E-44E4-ADED-1260B70043D7}" dt="2024-06-03T20:46:34.290" v="1481" actId="6264"/>
          <ac:spMkLst>
            <pc:docMk/>
            <pc:sldMk cId="1314794752" sldId="1144"/>
            <ac:spMk id="1024" creationId="{F75E1112-0BAE-61AE-6F2A-0A0368E4B13D}"/>
          </ac:spMkLst>
        </pc:spChg>
        <pc:spChg chg="add del mod ord">
          <ac:chgData name="Samuel Kim" userId="0b4e8f1a-35cc-4769-966d-024c662a6df8" providerId="ADAL" clId="{16990B6F-5A4E-44E4-ADED-1260B70043D7}" dt="2024-06-03T20:46:34.290" v="1481" actId="6264"/>
          <ac:spMkLst>
            <pc:docMk/>
            <pc:sldMk cId="1314794752" sldId="1144"/>
            <ac:spMk id="1025" creationId="{151A8275-0544-C02D-6CD8-748EA8C6E5F7}"/>
          </ac:spMkLst>
        </pc:spChg>
        <pc:spChg chg="add del mod ord">
          <ac:chgData name="Samuel Kim" userId="0b4e8f1a-35cc-4769-966d-024c662a6df8" providerId="ADAL" clId="{16990B6F-5A4E-44E4-ADED-1260B70043D7}" dt="2024-06-03T20:46:34.290" v="1481" actId="6264"/>
          <ac:spMkLst>
            <pc:docMk/>
            <pc:sldMk cId="1314794752" sldId="1144"/>
            <ac:spMk id="1026" creationId="{250EB3A9-3D6B-F3DB-96D9-E3CF10973148}"/>
          </ac:spMkLst>
        </pc:spChg>
        <pc:spChg chg="add del mod ord">
          <ac:chgData name="Samuel Kim" userId="0b4e8f1a-35cc-4769-966d-024c662a6df8" providerId="ADAL" clId="{16990B6F-5A4E-44E4-ADED-1260B70043D7}" dt="2024-06-03T20:46:34.290" v="1481" actId="6264"/>
          <ac:spMkLst>
            <pc:docMk/>
            <pc:sldMk cId="1314794752" sldId="1144"/>
            <ac:spMk id="1027" creationId="{974D389D-4432-0AC0-685C-AC9753A6687D}"/>
          </ac:spMkLst>
        </pc:spChg>
        <pc:spChg chg="add del mod ord">
          <ac:chgData name="Samuel Kim" userId="0b4e8f1a-35cc-4769-966d-024c662a6df8" providerId="ADAL" clId="{16990B6F-5A4E-44E4-ADED-1260B70043D7}" dt="2024-06-03T20:46:34.290" v="1481" actId="6264"/>
          <ac:spMkLst>
            <pc:docMk/>
            <pc:sldMk cId="1314794752" sldId="1144"/>
            <ac:spMk id="1029" creationId="{577AF085-BE36-B293-851D-4225D4675CD8}"/>
          </ac:spMkLst>
        </pc:spChg>
        <pc:spChg chg="add del mod ord">
          <ac:chgData name="Samuel Kim" userId="0b4e8f1a-35cc-4769-966d-024c662a6df8" providerId="ADAL" clId="{16990B6F-5A4E-44E4-ADED-1260B70043D7}" dt="2024-06-03T20:46:34.290" v="1481" actId="6264"/>
          <ac:spMkLst>
            <pc:docMk/>
            <pc:sldMk cId="1314794752" sldId="1144"/>
            <ac:spMk id="1030" creationId="{7B3FAC75-4CE2-4EB9-1EB2-5C2F3D1FDFE2}"/>
          </ac:spMkLst>
        </pc:spChg>
        <pc:spChg chg="add del mod ord">
          <ac:chgData name="Samuel Kim" userId="0b4e8f1a-35cc-4769-966d-024c662a6df8" providerId="ADAL" clId="{16990B6F-5A4E-44E4-ADED-1260B70043D7}" dt="2024-06-03T20:46:34.290" v="1481" actId="6264"/>
          <ac:spMkLst>
            <pc:docMk/>
            <pc:sldMk cId="1314794752" sldId="1144"/>
            <ac:spMk id="1031" creationId="{EEB8864E-9C4F-1A75-57F6-07EEF826C21F}"/>
          </ac:spMkLst>
        </pc:spChg>
        <pc:spChg chg="add del mod">
          <ac:chgData name="Samuel Kim" userId="0b4e8f1a-35cc-4769-966d-024c662a6df8" providerId="ADAL" clId="{16990B6F-5A4E-44E4-ADED-1260B70043D7}" dt="2024-06-03T20:46:45.164" v="1482" actId="6264"/>
          <ac:spMkLst>
            <pc:docMk/>
            <pc:sldMk cId="1314794752" sldId="1144"/>
            <ac:spMk id="1032" creationId="{9AB94D15-0916-AFDA-BDE2-BD8BCE6251C7}"/>
          </ac:spMkLst>
        </pc:spChg>
        <pc:spChg chg="add del mod">
          <ac:chgData name="Samuel Kim" userId="0b4e8f1a-35cc-4769-966d-024c662a6df8" providerId="ADAL" clId="{16990B6F-5A4E-44E4-ADED-1260B70043D7}" dt="2024-06-03T20:46:45.164" v="1482" actId="6264"/>
          <ac:spMkLst>
            <pc:docMk/>
            <pc:sldMk cId="1314794752" sldId="1144"/>
            <ac:spMk id="1033" creationId="{D50DDBF5-93C9-9CFF-20D2-EEDCAC32A009}"/>
          </ac:spMkLst>
        </pc:spChg>
        <pc:spChg chg="add del mod">
          <ac:chgData name="Samuel Kim" userId="0b4e8f1a-35cc-4769-966d-024c662a6df8" providerId="ADAL" clId="{16990B6F-5A4E-44E4-ADED-1260B70043D7}" dt="2024-06-03T20:46:45.164" v="1482" actId="6264"/>
          <ac:spMkLst>
            <pc:docMk/>
            <pc:sldMk cId="1314794752" sldId="1144"/>
            <ac:spMk id="1034" creationId="{014E204C-254B-3B26-8FAE-FB4CA8CEFA79}"/>
          </ac:spMkLst>
        </pc:spChg>
        <pc:spChg chg="add mod ord">
          <ac:chgData name="Samuel Kim" userId="0b4e8f1a-35cc-4769-966d-024c662a6df8" providerId="ADAL" clId="{16990B6F-5A4E-44E4-ADED-1260B70043D7}" dt="2024-06-03T20:47:32.769" v="1522" actId="14100"/>
          <ac:spMkLst>
            <pc:docMk/>
            <pc:sldMk cId="1314794752" sldId="1144"/>
            <ac:spMk id="1035" creationId="{D5AB2E9F-89CE-1506-3A83-D161C5CD34EF}"/>
          </ac:spMkLst>
        </pc:spChg>
        <pc:spChg chg="add del mod ord">
          <ac:chgData name="Samuel Kim" userId="0b4e8f1a-35cc-4769-966d-024c662a6df8" providerId="ADAL" clId="{16990B6F-5A4E-44E4-ADED-1260B70043D7}" dt="2024-06-11T00:50:30.037" v="5879" actId="478"/>
          <ac:spMkLst>
            <pc:docMk/>
            <pc:sldMk cId="1314794752" sldId="1144"/>
            <ac:spMk id="1036" creationId="{AC807D97-BF97-963F-0F7E-BA1886285079}"/>
          </ac:spMkLst>
        </pc:spChg>
        <pc:spChg chg="add del mod ord">
          <ac:chgData name="Samuel Kim" userId="0b4e8f1a-35cc-4769-966d-024c662a6df8" providerId="ADAL" clId="{16990B6F-5A4E-44E4-ADED-1260B70043D7}" dt="2024-06-11T00:50:30.037" v="5879" actId="478"/>
          <ac:spMkLst>
            <pc:docMk/>
            <pc:sldMk cId="1314794752" sldId="1144"/>
            <ac:spMk id="1037" creationId="{39B5B12B-06C9-8C3D-9AE2-5C262376585F}"/>
          </ac:spMkLst>
        </pc:spChg>
        <pc:spChg chg="add del mod ord">
          <ac:chgData name="Samuel Kim" userId="0b4e8f1a-35cc-4769-966d-024c662a6df8" providerId="ADAL" clId="{16990B6F-5A4E-44E4-ADED-1260B70043D7}" dt="2024-06-11T00:50:30.037" v="5879" actId="478"/>
          <ac:spMkLst>
            <pc:docMk/>
            <pc:sldMk cId="1314794752" sldId="1144"/>
            <ac:spMk id="1038" creationId="{AF7D197B-410E-D132-8055-C61EC2B90343}"/>
          </ac:spMkLst>
        </pc:spChg>
        <pc:spChg chg="add del mod ord">
          <ac:chgData name="Samuel Kim" userId="0b4e8f1a-35cc-4769-966d-024c662a6df8" providerId="ADAL" clId="{16990B6F-5A4E-44E4-ADED-1260B70043D7}" dt="2024-06-11T00:50:30.037" v="5879" actId="478"/>
          <ac:spMkLst>
            <pc:docMk/>
            <pc:sldMk cId="1314794752" sldId="1144"/>
            <ac:spMk id="1039" creationId="{EAC3000B-A8A5-9EB2-A89A-BBEF977234FC}"/>
          </ac:spMkLst>
        </pc:spChg>
        <pc:spChg chg="add del mod ord">
          <ac:chgData name="Samuel Kim" userId="0b4e8f1a-35cc-4769-966d-024c662a6df8" providerId="ADAL" clId="{16990B6F-5A4E-44E4-ADED-1260B70043D7}" dt="2024-06-11T00:50:30.037" v="5879" actId="478"/>
          <ac:spMkLst>
            <pc:docMk/>
            <pc:sldMk cId="1314794752" sldId="1144"/>
            <ac:spMk id="1040" creationId="{0BB1CA8B-A729-45E5-ABE4-EC84AD155F9E}"/>
          </ac:spMkLst>
        </pc:spChg>
        <pc:spChg chg="add del mod ord">
          <ac:chgData name="Samuel Kim" userId="0b4e8f1a-35cc-4769-966d-024c662a6df8" providerId="ADAL" clId="{16990B6F-5A4E-44E4-ADED-1260B70043D7}" dt="2024-06-11T00:50:30.037" v="5879" actId="478"/>
          <ac:spMkLst>
            <pc:docMk/>
            <pc:sldMk cId="1314794752" sldId="1144"/>
            <ac:spMk id="1041" creationId="{2427AFD7-B4CC-67F6-834E-C0F01B4AE048}"/>
          </ac:spMkLst>
        </pc:spChg>
        <pc:spChg chg="add del mod ord">
          <ac:chgData name="Samuel Kim" userId="0b4e8f1a-35cc-4769-966d-024c662a6df8" providerId="ADAL" clId="{16990B6F-5A4E-44E4-ADED-1260B70043D7}" dt="2024-06-11T00:50:30.037" v="5879" actId="478"/>
          <ac:spMkLst>
            <pc:docMk/>
            <pc:sldMk cId="1314794752" sldId="1144"/>
            <ac:spMk id="1042" creationId="{1A44FDED-9144-091B-E3EB-5E95E2003138}"/>
          </ac:spMkLst>
        </pc:spChg>
        <pc:spChg chg="add del mod ord">
          <ac:chgData name="Samuel Kim" userId="0b4e8f1a-35cc-4769-966d-024c662a6df8" providerId="ADAL" clId="{16990B6F-5A4E-44E4-ADED-1260B70043D7}" dt="2024-06-11T00:50:30.037" v="5879" actId="478"/>
          <ac:spMkLst>
            <pc:docMk/>
            <pc:sldMk cId="1314794752" sldId="1144"/>
            <ac:spMk id="1043" creationId="{2A7B4C7F-899D-FDC9-C679-11A341FDBFEC}"/>
          </ac:spMkLst>
        </pc:spChg>
        <pc:spChg chg="add del mod ord">
          <ac:chgData name="Samuel Kim" userId="0b4e8f1a-35cc-4769-966d-024c662a6df8" providerId="ADAL" clId="{16990B6F-5A4E-44E4-ADED-1260B70043D7}" dt="2024-06-11T00:50:30.037" v="5879" actId="478"/>
          <ac:spMkLst>
            <pc:docMk/>
            <pc:sldMk cId="1314794752" sldId="1144"/>
            <ac:spMk id="1044" creationId="{46CF370B-E9D9-89A4-8BBA-61CBDA7C473C}"/>
          </ac:spMkLst>
        </pc:spChg>
        <pc:spChg chg="add del mod ord">
          <ac:chgData name="Samuel Kim" userId="0b4e8f1a-35cc-4769-966d-024c662a6df8" providerId="ADAL" clId="{16990B6F-5A4E-44E4-ADED-1260B70043D7}" dt="2024-06-11T00:50:30.037" v="5879" actId="478"/>
          <ac:spMkLst>
            <pc:docMk/>
            <pc:sldMk cId="1314794752" sldId="1144"/>
            <ac:spMk id="1045" creationId="{76146AE9-6E80-4122-0366-A1EE0310DF34}"/>
          </ac:spMkLst>
        </pc:spChg>
        <pc:spChg chg="add del mod ord">
          <ac:chgData name="Samuel Kim" userId="0b4e8f1a-35cc-4769-966d-024c662a6df8" providerId="ADAL" clId="{16990B6F-5A4E-44E4-ADED-1260B70043D7}" dt="2024-06-11T00:50:30.037" v="5879" actId="478"/>
          <ac:spMkLst>
            <pc:docMk/>
            <pc:sldMk cId="1314794752" sldId="1144"/>
            <ac:spMk id="1046" creationId="{FFA9A912-6AD9-18D5-FCBE-ADFA026D8D8D}"/>
          </ac:spMkLst>
        </pc:spChg>
        <pc:spChg chg="add del mod ord">
          <ac:chgData name="Samuel Kim" userId="0b4e8f1a-35cc-4769-966d-024c662a6df8" providerId="ADAL" clId="{16990B6F-5A4E-44E4-ADED-1260B70043D7}" dt="2024-06-11T00:50:30.037" v="5879" actId="478"/>
          <ac:spMkLst>
            <pc:docMk/>
            <pc:sldMk cId="1314794752" sldId="1144"/>
            <ac:spMk id="1047" creationId="{7D7EFEFA-F563-28B6-E31C-754D1F9365E7}"/>
          </ac:spMkLst>
        </pc:spChg>
        <pc:spChg chg="add del mod ord">
          <ac:chgData name="Samuel Kim" userId="0b4e8f1a-35cc-4769-966d-024c662a6df8" providerId="ADAL" clId="{16990B6F-5A4E-44E4-ADED-1260B70043D7}" dt="2024-06-11T00:50:30.037" v="5879" actId="478"/>
          <ac:spMkLst>
            <pc:docMk/>
            <pc:sldMk cId="1314794752" sldId="1144"/>
            <ac:spMk id="1048" creationId="{2FF35EB8-12E5-FDD3-8C40-9125F335CAD8}"/>
          </ac:spMkLst>
        </pc:spChg>
        <pc:spChg chg="add del mod ord">
          <ac:chgData name="Samuel Kim" userId="0b4e8f1a-35cc-4769-966d-024c662a6df8" providerId="ADAL" clId="{16990B6F-5A4E-44E4-ADED-1260B70043D7}" dt="2024-06-11T00:50:30.037" v="5879" actId="478"/>
          <ac:spMkLst>
            <pc:docMk/>
            <pc:sldMk cId="1314794752" sldId="1144"/>
            <ac:spMk id="1049" creationId="{1A4D1F9D-0B99-7A90-E523-348E4181F9C3}"/>
          </ac:spMkLst>
        </pc:spChg>
        <pc:spChg chg="add del mod ord">
          <ac:chgData name="Samuel Kim" userId="0b4e8f1a-35cc-4769-966d-024c662a6df8" providerId="ADAL" clId="{16990B6F-5A4E-44E4-ADED-1260B70043D7}" dt="2024-06-11T00:50:30.037" v="5879" actId="478"/>
          <ac:spMkLst>
            <pc:docMk/>
            <pc:sldMk cId="1314794752" sldId="1144"/>
            <ac:spMk id="1050" creationId="{D8B484D7-9BB4-E0FF-E4DD-D226CE042794}"/>
          </ac:spMkLst>
        </pc:spChg>
        <pc:spChg chg="add del mod ord">
          <ac:chgData name="Samuel Kim" userId="0b4e8f1a-35cc-4769-966d-024c662a6df8" providerId="ADAL" clId="{16990B6F-5A4E-44E4-ADED-1260B70043D7}" dt="2024-06-11T00:50:30.037" v="5879" actId="478"/>
          <ac:spMkLst>
            <pc:docMk/>
            <pc:sldMk cId="1314794752" sldId="1144"/>
            <ac:spMk id="1051" creationId="{6FC71FEF-2D57-1FC1-F0C9-59FAEE84BBA7}"/>
          </ac:spMkLst>
        </pc:spChg>
        <pc:spChg chg="add del mod ord">
          <ac:chgData name="Samuel Kim" userId="0b4e8f1a-35cc-4769-966d-024c662a6df8" providerId="ADAL" clId="{16990B6F-5A4E-44E4-ADED-1260B70043D7}" dt="2024-06-11T00:50:30.037" v="5879" actId="478"/>
          <ac:spMkLst>
            <pc:docMk/>
            <pc:sldMk cId="1314794752" sldId="1144"/>
            <ac:spMk id="1052" creationId="{8A23A900-5809-1DA6-7FC3-B4134BFECDB6}"/>
          </ac:spMkLst>
        </pc:spChg>
        <pc:spChg chg="add del mod ord">
          <ac:chgData name="Samuel Kim" userId="0b4e8f1a-35cc-4769-966d-024c662a6df8" providerId="ADAL" clId="{16990B6F-5A4E-44E4-ADED-1260B70043D7}" dt="2024-06-11T00:50:30.037" v="5879" actId="478"/>
          <ac:spMkLst>
            <pc:docMk/>
            <pc:sldMk cId="1314794752" sldId="1144"/>
            <ac:spMk id="1053" creationId="{1E09FADA-9E74-C170-BDF3-BAD6674D61CB}"/>
          </ac:spMkLst>
        </pc:spChg>
        <pc:spChg chg="add del mod ord">
          <ac:chgData name="Samuel Kim" userId="0b4e8f1a-35cc-4769-966d-024c662a6df8" providerId="ADAL" clId="{16990B6F-5A4E-44E4-ADED-1260B70043D7}" dt="2024-06-11T00:50:30.037" v="5879" actId="478"/>
          <ac:spMkLst>
            <pc:docMk/>
            <pc:sldMk cId="1314794752" sldId="1144"/>
            <ac:spMk id="1054" creationId="{85B69CD3-9A15-E666-3A28-79A19B9E60E4}"/>
          </ac:spMkLst>
        </pc:spChg>
        <pc:picChg chg="mod">
          <ac:chgData name="Samuel Kim" userId="0b4e8f1a-35cc-4769-966d-024c662a6df8" providerId="ADAL" clId="{16990B6F-5A4E-44E4-ADED-1260B70043D7}" dt="2024-06-11T00:45:05.784" v="5830" actId="14826"/>
          <ac:picMkLst>
            <pc:docMk/>
            <pc:sldMk cId="1314794752" sldId="1144"/>
            <ac:picMk id="1028" creationId="{05DFDAAB-F9A3-4E7F-A32F-A551F697756E}"/>
          </ac:picMkLst>
        </pc:picChg>
      </pc:sldChg>
      <pc:sldChg chg="addSp delSp modSp mod chgLayout modNotesTx">
        <pc:chgData name="Samuel Kim" userId="0b4e8f1a-35cc-4769-966d-024c662a6df8" providerId="ADAL" clId="{16990B6F-5A4E-44E4-ADED-1260B70043D7}" dt="2024-06-17T14:06:46.234" v="7061" actId="20577"/>
        <pc:sldMkLst>
          <pc:docMk/>
          <pc:sldMk cId="1960619741" sldId="1146"/>
        </pc:sldMkLst>
        <pc:spChg chg="mod ord">
          <ac:chgData name="Samuel Kim" userId="0b4e8f1a-35cc-4769-966d-024c662a6df8" providerId="ADAL" clId="{16990B6F-5A4E-44E4-ADED-1260B70043D7}" dt="2024-06-04T01:18:02.436" v="1987"/>
          <ac:spMkLst>
            <pc:docMk/>
            <pc:sldMk cId="1960619741" sldId="1146"/>
            <ac:spMk id="2" creationId="{D8FCCA01-D351-9D3A-8F51-1951DEDFC528}"/>
          </ac:spMkLst>
        </pc:spChg>
        <pc:spChg chg="add del mod">
          <ac:chgData name="Samuel Kim" userId="0b4e8f1a-35cc-4769-966d-024c662a6df8" providerId="ADAL" clId="{16990B6F-5A4E-44E4-ADED-1260B70043D7}" dt="2024-06-04T01:18:02.436" v="1987"/>
          <ac:spMkLst>
            <pc:docMk/>
            <pc:sldMk cId="1960619741" sldId="1146"/>
            <ac:spMk id="3" creationId="{5D3BBC26-F084-E1B2-EAC1-E5AF3DEBCD19}"/>
          </ac:spMkLst>
        </pc:spChg>
        <pc:spChg chg="add del mod">
          <ac:chgData name="Samuel Kim" userId="0b4e8f1a-35cc-4769-966d-024c662a6df8" providerId="ADAL" clId="{16990B6F-5A4E-44E4-ADED-1260B70043D7}" dt="2024-06-04T01:18:02.436" v="1987"/>
          <ac:spMkLst>
            <pc:docMk/>
            <pc:sldMk cId="1960619741" sldId="1146"/>
            <ac:spMk id="4" creationId="{D5EF10AF-F5C5-8FC8-72E5-5E4DD9296FEE}"/>
          </ac:spMkLst>
        </pc:spChg>
        <pc:spChg chg="add del mod">
          <ac:chgData name="Samuel Kim" userId="0b4e8f1a-35cc-4769-966d-024c662a6df8" providerId="ADAL" clId="{16990B6F-5A4E-44E4-ADED-1260B70043D7}" dt="2024-06-04T01:18:02.436" v="1987"/>
          <ac:spMkLst>
            <pc:docMk/>
            <pc:sldMk cId="1960619741" sldId="1146"/>
            <ac:spMk id="5" creationId="{2AEABE19-FFA3-4F2B-3A20-D6D361976DF0}"/>
          </ac:spMkLst>
        </pc:spChg>
        <pc:spChg chg="add del mod ord">
          <ac:chgData name="Samuel Kim" userId="0b4e8f1a-35cc-4769-966d-024c662a6df8" providerId="ADAL" clId="{16990B6F-5A4E-44E4-ADED-1260B70043D7}" dt="2024-06-04T01:18:02.436" v="1987"/>
          <ac:spMkLst>
            <pc:docMk/>
            <pc:sldMk cId="1960619741" sldId="1146"/>
            <ac:spMk id="6" creationId="{CA7D6EB0-4447-E536-3DB7-F9E0EF7DA407}"/>
          </ac:spMkLst>
        </pc:spChg>
        <pc:spChg chg="mod">
          <ac:chgData name="Samuel Kim" userId="0b4e8f1a-35cc-4769-966d-024c662a6df8" providerId="ADAL" clId="{16990B6F-5A4E-44E4-ADED-1260B70043D7}" dt="2024-06-17T14:06:46.234" v="7061" actId="20577"/>
          <ac:spMkLst>
            <pc:docMk/>
            <pc:sldMk cId="1960619741" sldId="1146"/>
            <ac:spMk id="6" creationId="{E4960AD3-7E63-DB06-5F0C-EB13B640892A}"/>
          </ac:spMkLst>
        </pc:spChg>
        <pc:spChg chg="add del mod ord">
          <ac:chgData name="Samuel Kim" userId="0b4e8f1a-35cc-4769-966d-024c662a6df8" providerId="ADAL" clId="{16990B6F-5A4E-44E4-ADED-1260B70043D7}" dt="2024-06-04T01:18:02.436" v="1987"/>
          <ac:spMkLst>
            <pc:docMk/>
            <pc:sldMk cId="1960619741" sldId="1146"/>
            <ac:spMk id="7" creationId="{ACE46D03-FCAC-F57B-96C5-5DCB7A9E0F30}"/>
          </ac:spMkLst>
        </pc:spChg>
        <pc:spChg chg="add del mod ord">
          <ac:chgData name="Samuel Kim" userId="0b4e8f1a-35cc-4769-966d-024c662a6df8" providerId="ADAL" clId="{16990B6F-5A4E-44E4-ADED-1260B70043D7}" dt="2024-06-04T01:18:02.436" v="1987"/>
          <ac:spMkLst>
            <pc:docMk/>
            <pc:sldMk cId="1960619741" sldId="1146"/>
            <ac:spMk id="8" creationId="{C3CB0B3A-8853-FD0B-5B20-246ADD665AFB}"/>
          </ac:spMkLst>
        </pc:spChg>
        <pc:spChg chg="del">
          <ac:chgData name="Samuel Kim" userId="0b4e8f1a-35cc-4769-966d-024c662a6df8" providerId="ADAL" clId="{16990B6F-5A4E-44E4-ADED-1260B70043D7}" dt="2024-06-11T00:50:34.409" v="5880" actId="478"/>
          <ac:spMkLst>
            <pc:docMk/>
            <pc:sldMk cId="1960619741" sldId="1146"/>
            <ac:spMk id="8" creationId="{F2244B7B-EA44-714A-8458-671022FF603F}"/>
          </ac:spMkLst>
        </pc:spChg>
        <pc:spChg chg="del">
          <ac:chgData name="Samuel Kim" userId="0b4e8f1a-35cc-4769-966d-024c662a6df8" providerId="ADAL" clId="{16990B6F-5A4E-44E4-ADED-1260B70043D7}" dt="2024-06-11T00:50:34.409" v="5880" actId="478"/>
          <ac:spMkLst>
            <pc:docMk/>
            <pc:sldMk cId="1960619741" sldId="1146"/>
            <ac:spMk id="9" creationId="{ED295C6C-0E36-FD20-9236-72AD5C097DCD}"/>
          </ac:spMkLst>
        </pc:spChg>
        <pc:spChg chg="add del mod ord">
          <ac:chgData name="Samuel Kim" userId="0b4e8f1a-35cc-4769-966d-024c662a6df8" providerId="ADAL" clId="{16990B6F-5A4E-44E4-ADED-1260B70043D7}" dt="2024-06-04T01:18:02.436" v="1987"/>
          <ac:spMkLst>
            <pc:docMk/>
            <pc:sldMk cId="1960619741" sldId="1146"/>
            <ac:spMk id="9" creationId="{F87C3B9E-45F3-C28F-75F0-918384302431}"/>
          </ac:spMkLst>
        </pc:spChg>
        <pc:spChg chg="del">
          <ac:chgData name="Samuel Kim" userId="0b4e8f1a-35cc-4769-966d-024c662a6df8" providerId="ADAL" clId="{16990B6F-5A4E-44E4-ADED-1260B70043D7}" dt="2024-06-11T00:50:34.409" v="5880" actId="478"/>
          <ac:spMkLst>
            <pc:docMk/>
            <pc:sldMk cId="1960619741" sldId="1146"/>
            <ac:spMk id="10" creationId="{829F182C-063F-7A35-82F7-A6F52A708AFF}"/>
          </ac:spMkLst>
        </pc:spChg>
        <pc:spChg chg="add del mod ord">
          <ac:chgData name="Samuel Kim" userId="0b4e8f1a-35cc-4769-966d-024c662a6df8" providerId="ADAL" clId="{16990B6F-5A4E-44E4-ADED-1260B70043D7}" dt="2024-06-04T01:18:02.436" v="1987"/>
          <ac:spMkLst>
            <pc:docMk/>
            <pc:sldMk cId="1960619741" sldId="1146"/>
            <ac:spMk id="10" creationId="{FF2E5EBF-94BA-6887-3338-EB1077F74C1B}"/>
          </ac:spMkLst>
        </pc:spChg>
        <pc:spChg chg="add del mod ord">
          <ac:chgData name="Samuel Kim" userId="0b4e8f1a-35cc-4769-966d-024c662a6df8" providerId="ADAL" clId="{16990B6F-5A4E-44E4-ADED-1260B70043D7}" dt="2024-06-04T01:18:02.436" v="1987"/>
          <ac:spMkLst>
            <pc:docMk/>
            <pc:sldMk cId="1960619741" sldId="1146"/>
            <ac:spMk id="11" creationId="{4DE0EC8D-DF09-3FA7-230D-64F3FA8EC9D5}"/>
          </ac:spMkLst>
        </pc:spChg>
        <pc:spChg chg="del">
          <ac:chgData name="Samuel Kim" userId="0b4e8f1a-35cc-4769-966d-024c662a6df8" providerId="ADAL" clId="{16990B6F-5A4E-44E4-ADED-1260B70043D7}" dt="2024-06-11T00:50:34.409" v="5880" actId="478"/>
          <ac:spMkLst>
            <pc:docMk/>
            <pc:sldMk cId="1960619741" sldId="1146"/>
            <ac:spMk id="11" creationId="{FE99B6AC-1EE5-909E-FABD-8ACA5CE534C2}"/>
          </ac:spMkLst>
        </pc:spChg>
        <pc:spChg chg="del">
          <ac:chgData name="Samuel Kim" userId="0b4e8f1a-35cc-4769-966d-024c662a6df8" providerId="ADAL" clId="{16990B6F-5A4E-44E4-ADED-1260B70043D7}" dt="2024-06-11T00:50:34.409" v="5880" actId="478"/>
          <ac:spMkLst>
            <pc:docMk/>
            <pc:sldMk cId="1960619741" sldId="1146"/>
            <ac:spMk id="12" creationId="{1455FC7E-F973-C2BB-0132-6BD2643D331C}"/>
          </ac:spMkLst>
        </pc:spChg>
        <pc:spChg chg="add del mod ord">
          <ac:chgData name="Samuel Kim" userId="0b4e8f1a-35cc-4769-966d-024c662a6df8" providerId="ADAL" clId="{16990B6F-5A4E-44E4-ADED-1260B70043D7}" dt="2024-06-04T01:18:02.436" v="1987"/>
          <ac:spMkLst>
            <pc:docMk/>
            <pc:sldMk cId="1960619741" sldId="1146"/>
            <ac:spMk id="12" creationId="{67D24D99-5ED2-E201-487D-07B469610337}"/>
          </ac:spMkLst>
        </pc:spChg>
        <pc:spChg chg="del">
          <ac:chgData name="Samuel Kim" userId="0b4e8f1a-35cc-4769-966d-024c662a6df8" providerId="ADAL" clId="{16990B6F-5A4E-44E4-ADED-1260B70043D7}" dt="2024-06-11T00:50:34.409" v="5880" actId="478"/>
          <ac:spMkLst>
            <pc:docMk/>
            <pc:sldMk cId="1960619741" sldId="1146"/>
            <ac:spMk id="13" creationId="{3E1EDDF8-EAE0-EB55-8A39-5E3A4D2A814C}"/>
          </ac:spMkLst>
        </pc:spChg>
        <pc:spChg chg="add del mod ord">
          <ac:chgData name="Samuel Kim" userId="0b4e8f1a-35cc-4769-966d-024c662a6df8" providerId="ADAL" clId="{16990B6F-5A4E-44E4-ADED-1260B70043D7}" dt="2024-06-04T01:18:02.436" v="1987"/>
          <ac:spMkLst>
            <pc:docMk/>
            <pc:sldMk cId="1960619741" sldId="1146"/>
            <ac:spMk id="13" creationId="{E7E630F3-8CA2-2833-45AF-CBDAB99DE3FA}"/>
          </ac:spMkLst>
        </pc:spChg>
        <pc:spChg chg="add del mod ord">
          <ac:chgData name="Samuel Kim" userId="0b4e8f1a-35cc-4769-966d-024c662a6df8" providerId="ADAL" clId="{16990B6F-5A4E-44E4-ADED-1260B70043D7}" dt="2024-06-04T01:18:02.436" v="1987"/>
          <ac:spMkLst>
            <pc:docMk/>
            <pc:sldMk cId="1960619741" sldId="1146"/>
            <ac:spMk id="14" creationId="{EBF68DB4-D944-6F9E-A281-B1B2200C5BAF}"/>
          </ac:spMkLst>
        </pc:spChg>
        <pc:spChg chg="del">
          <ac:chgData name="Samuel Kim" userId="0b4e8f1a-35cc-4769-966d-024c662a6df8" providerId="ADAL" clId="{16990B6F-5A4E-44E4-ADED-1260B70043D7}" dt="2024-06-11T00:50:34.409" v="5880" actId="478"/>
          <ac:spMkLst>
            <pc:docMk/>
            <pc:sldMk cId="1960619741" sldId="1146"/>
            <ac:spMk id="14" creationId="{F419B7F7-07AA-E551-ABD8-A26E7BAE0090}"/>
          </ac:spMkLst>
        </pc:spChg>
        <pc:spChg chg="del">
          <ac:chgData name="Samuel Kim" userId="0b4e8f1a-35cc-4769-966d-024c662a6df8" providerId="ADAL" clId="{16990B6F-5A4E-44E4-ADED-1260B70043D7}" dt="2024-06-11T00:50:34.409" v="5880" actId="478"/>
          <ac:spMkLst>
            <pc:docMk/>
            <pc:sldMk cId="1960619741" sldId="1146"/>
            <ac:spMk id="15" creationId="{078703D6-70FF-0967-660A-B5B00F7FC124}"/>
          </ac:spMkLst>
        </pc:spChg>
        <pc:spChg chg="add del mod ord">
          <ac:chgData name="Samuel Kim" userId="0b4e8f1a-35cc-4769-966d-024c662a6df8" providerId="ADAL" clId="{16990B6F-5A4E-44E4-ADED-1260B70043D7}" dt="2024-06-04T01:18:02.436" v="1987"/>
          <ac:spMkLst>
            <pc:docMk/>
            <pc:sldMk cId="1960619741" sldId="1146"/>
            <ac:spMk id="15" creationId="{68185169-8F0D-AD9D-016E-C82C981E5B32}"/>
          </ac:spMkLst>
        </pc:spChg>
        <pc:spChg chg="del">
          <ac:chgData name="Samuel Kim" userId="0b4e8f1a-35cc-4769-966d-024c662a6df8" providerId="ADAL" clId="{16990B6F-5A4E-44E4-ADED-1260B70043D7}" dt="2024-06-11T00:50:34.409" v="5880" actId="478"/>
          <ac:spMkLst>
            <pc:docMk/>
            <pc:sldMk cId="1960619741" sldId="1146"/>
            <ac:spMk id="16" creationId="{4F759A24-A0B4-9138-A7D6-2FD6BB731C87}"/>
          </ac:spMkLst>
        </pc:spChg>
        <pc:spChg chg="add del mod ord">
          <ac:chgData name="Samuel Kim" userId="0b4e8f1a-35cc-4769-966d-024c662a6df8" providerId="ADAL" clId="{16990B6F-5A4E-44E4-ADED-1260B70043D7}" dt="2024-06-04T01:18:02.436" v="1987"/>
          <ac:spMkLst>
            <pc:docMk/>
            <pc:sldMk cId="1960619741" sldId="1146"/>
            <ac:spMk id="16" creationId="{CF5F8B46-E786-2C98-C121-AC445214E952}"/>
          </ac:spMkLst>
        </pc:spChg>
        <pc:spChg chg="add del mod ord">
          <ac:chgData name="Samuel Kim" userId="0b4e8f1a-35cc-4769-966d-024c662a6df8" providerId="ADAL" clId="{16990B6F-5A4E-44E4-ADED-1260B70043D7}" dt="2024-06-04T01:18:02.436" v="1987"/>
          <ac:spMkLst>
            <pc:docMk/>
            <pc:sldMk cId="1960619741" sldId="1146"/>
            <ac:spMk id="17" creationId="{960D74EC-1F6B-D1AD-00EE-3ED04EBAC00D}"/>
          </ac:spMkLst>
        </pc:spChg>
        <pc:spChg chg="del">
          <ac:chgData name="Samuel Kim" userId="0b4e8f1a-35cc-4769-966d-024c662a6df8" providerId="ADAL" clId="{16990B6F-5A4E-44E4-ADED-1260B70043D7}" dt="2024-06-11T00:50:34.409" v="5880" actId="478"/>
          <ac:spMkLst>
            <pc:docMk/>
            <pc:sldMk cId="1960619741" sldId="1146"/>
            <ac:spMk id="17" creationId="{DF6E5DC7-7E41-BD20-1F56-E50E596D63C9}"/>
          </ac:spMkLst>
        </pc:spChg>
        <pc:spChg chg="add del mod ord">
          <ac:chgData name="Samuel Kim" userId="0b4e8f1a-35cc-4769-966d-024c662a6df8" providerId="ADAL" clId="{16990B6F-5A4E-44E4-ADED-1260B70043D7}" dt="2024-06-04T01:18:02.436" v="1987"/>
          <ac:spMkLst>
            <pc:docMk/>
            <pc:sldMk cId="1960619741" sldId="1146"/>
            <ac:spMk id="18" creationId="{6F594778-2290-FD6E-3504-97F38E2AE080}"/>
          </ac:spMkLst>
        </pc:spChg>
        <pc:spChg chg="del">
          <ac:chgData name="Samuel Kim" userId="0b4e8f1a-35cc-4769-966d-024c662a6df8" providerId="ADAL" clId="{16990B6F-5A4E-44E4-ADED-1260B70043D7}" dt="2024-06-11T00:50:34.409" v="5880" actId="478"/>
          <ac:spMkLst>
            <pc:docMk/>
            <pc:sldMk cId="1960619741" sldId="1146"/>
            <ac:spMk id="18" creationId="{CB394B2E-9E5F-3F27-2976-B1A1A4C8750D}"/>
          </ac:spMkLst>
        </pc:spChg>
        <pc:spChg chg="del">
          <ac:chgData name="Samuel Kim" userId="0b4e8f1a-35cc-4769-966d-024c662a6df8" providerId="ADAL" clId="{16990B6F-5A4E-44E4-ADED-1260B70043D7}" dt="2024-06-11T00:50:34.409" v="5880" actId="478"/>
          <ac:spMkLst>
            <pc:docMk/>
            <pc:sldMk cId="1960619741" sldId="1146"/>
            <ac:spMk id="19" creationId="{01E0EC85-02FC-1507-E08A-4FF4EB7D8C6C}"/>
          </ac:spMkLst>
        </pc:spChg>
        <pc:spChg chg="add del mod ord">
          <ac:chgData name="Samuel Kim" userId="0b4e8f1a-35cc-4769-966d-024c662a6df8" providerId="ADAL" clId="{16990B6F-5A4E-44E4-ADED-1260B70043D7}" dt="2024-06-04T01:18:02.436" v="1987"/>
          <ac:spMkLst>
            <pc:docMk/>
            <pc:sldMk cId="1960619741" sldId="1146"/>
            <ac:spMk id="19" creationId="{64F71C70-AF09-EEA4-2B5B-B86120365FBE}"/>
          </ac:spMkLst>
        </pc:spChg>
        <pc:spChg chg="del">
          <ac:chgData name="Samuel Kim" userId="0b4e8f1a-35cc-4769-966d-024c662a6df8" providerId="ADAL" clId="{16990B6F-5A4E-44E4-ADED-1260B70043D7}" dt="2024-06-11T00:50:34.409" v="5880" actId="478"/>
          <ac:spMkLst>
            <pc:docMk/>
            <pc:sldMk cId="1960619741" sldId="1146"/>
            <ac:spMk id="20" creationId="{5297B3EB-055E-739C-3598-25130354C6F7}"/>
          </ac:spMkLst>
        </pc:spChg>
        <pc:spChg chg="add del mod ord">
          <ac:chgData name="Samuel Kim" userId="0b4e8f1a-35cc-4769-966d-024c662a6df8" providerId="ADAL" clId="{16990B6F-5A4E-44E4-ADED-1260B70043D7}" dt="2024-06-04T01:18:02.436" v="1987"/>
          <ac:spMkLst>
            <pc:docMk/>
            <pc:sldMk cId="1960619741" sldId="1146"/>
            <ac:spMk id="20" creationId="{7325C696-46DB-9617-BC2C-A40EF2BC0EAB}"/>
          </ac:spMkLst>
        </pc:spChg>
        <pc:spChg chg="add del mod ord">
          <ac:chgData name="Samuel Kim" userId="0b4e8f1a-35cc-4769-966d-024c662a6df8" providerId="ADAL" clId="{16990B6F-5A4E-44E4-ADED-1260B70043D7}" dt="2024-06-04T01:18:02.436" v="1987"/>
          <ac:spMkLst>
            <pc:docMk/>
            <pc:sldMk cId="1960619741" sldId="1146"/>
            <ac:spMk id="21" creationId="{63E91786-CF9E-ACB0-BDF5-8E664EF78569}"/>
          </ac:spMkLst>
        </pc:spChg>
        <pc:spChg chg="del">
          <ac:chgData name="Samuel Kim" userId="0b4e8f1a-35cc-4769-966d-024c662a6df8" providerId="ADAL" clId="{16990B6F-5A4E-44E4-ADED-1260B70043D7}" dt="2024-06-11T00:50:34.409" v="5880" actId="478"/>
          <ac:spMkLst>
            <pc:docMk/>
            <pc:sldMk cId="1960619741" sldId="1146"/>
            <ac:spMk id="21" creationId="{8ACA8E4C-6D1B-3B3D-60A3-57FD4C4DCEBC}"/>
          </ac:spMkLst>
        </pc:spChg>
        <pc:spChg chg="add del mod ord">
          <ac:chgData name="Samuel Kim" userId="0b4e8f1a-35cc-4769-966d-024c662a6df8" providerId="ADAL" clId="{16990B6F-5A4E-44E4-ADED-1260B70043D7}" dt="2024-06-04T01:18:02.436" v="1987"/>
          <ac:spMkLst>
            <pc:docMk/>
            <pc:sldMk cId="1960619741" sldId="1146"/>
            <ac:spMk id="22" creationId="{093B6F40-C0B0-C361-75F3-5B34EB18984B}"/>
          </ac:spMkLst>
        </pc:spChg>
        <pc:spChg chg="del">
          <ac:chgData name="Samuel Kim" userId="0b4e8f1a-35cc-4769-966d-024c662a6df8" providerId="ADAL" clId="{16990B6F-5A4E-44E4-ADED-1260B70043D7}" dt="2024-06-11T00:50:34.409" v="5880" actId="478"/>
          <ac:spMkLst>
            <pc:docMk/>
            <pc:sldMk cId="1960619741" sldId="1146"/>
            <ac:spMk id="22" creationId="{1121591C-E44C-A0BF-99BE-1B7D6ECB5FAC}"/>
          </ac:spMkLst>
        </pc:spChg>
        <pc:spChg chg="add del mod ord">
          <ac:chgData name="Samuel Kim" userId="0b4e8f1a-35cc-4769-966d-024c662a6df8" providerId="ADAL" clId="{16990B6F-5A4E-44E4-ADED-1260B70043D7}" dt="2024-06-04T01:18:02.436" v="1987"/>
          <ac:spMkLst>
            <pc:docMk/>
            <pc:sldMk cId="1960619741" sldId="1146"/>
            <ac:spMk id="23" creationId="{07645031-FC85-D7F7-00EE-133BD9477B27}"/>
          </ac:spMkLst>
        </pc:spChg>
        <pc:spChg chg="del">
          <ac:chgData name="Samuel Kim" userId="0b4e8f1a-35cc-4769-966d-024c662a6df8" providerId="ADAL" clId="{16990B6F-5A4E-44E4-ADED-1260B70043D7}" dt="2024-06-11T00:50:34.409" v="5880" actId="478"/>
          <ac:spMkLst>
            <pc:docMk/>
            <pc:sldMk cId="1960619741" sldId="1146"/>
            <ac:spMk id="23" creationId="{47AB719D-4103-873D-4996-1055CF898413}"/>
          </ac:spMkLst>
        </pc:spChg>
        <pc:spChg chg="del">
          <ac:chgData name="Samuel Kim" userId="0b4e8f1a-35cc-4769-966d-024c662a6df8" providerId="ADAL" clId="{16990B6F-5A4E-44E4-ADED-1260B70043D7}" dt="2024-06-11T00:50:34.409" v="5880" actId="478"/>
          <ac:spMkLst>
            <pc:docMk/>
            <pc:sldMk cId="1960619741" sldId="1146"/>
            <ac:spMk id="24" creationId="{A658CA6A-2622-FDAE-D954-76A63C4AF2AE}"/>
          </ac:spMkLst>
        </pc:spChg>
        <pc:spChg chg="add del mod ord">
          <ac:chgData name="Samuel Kim" userId="0b4e8f1a-35cc-4769-966d-024c662a6df8" providerId="ADAL" clId="{16990B6F-5A4E-44E4-ADED-1260B70043D7}" dt="2024-06-04T01:18:02.436" v="1987"/>
          <ac:spMkLst>
            <pc:docMk/>
            <pc:sldMk cId="1960619741" sldId="1146"/>
            <ac:spMk id="24" creationId="{D117A800-2371-D33A-F5F8-973DA5C38BE0}"/>
          </ac:spMkLst>
        </pc:spChg>
        <pc:spChg chg="del">
          <ac:chgData name="Samuel Kim" userId="0b4e8f1a-35cc-4769-966d-024c662a6df8" providerId="ADAL" clId="{16990B6F-5A4E-44E4-ADED-1260B70043D7}" dt="2024-06-11T00:50:34.409" v="5880" actId="478"/>
          <ac:spMkLst>
            <pc:docMk/>
            <pc:sldMk cId="1960619741" sldId="1146"/>
            <ac:spMk id="25" creationId="{33487EEB-E02B-5AF3-5B34-B75CA41E46C3}"/>
          </ac:spMkLst>
        </pc:spChg>
        <pc:spChg chg="add del mod ord">
          <ac:chgData name="Samuel Kim" userId="0b4e8f1a-35cc-4769-966d-024c662a6df8" providerId="ADAL" clId="{16990B6F-5A4E-44E4-ADED-1260B70043D7}" dt="2024-06-04T01:18:02.436" v="1987"/>
          <ac:spMkLst>
            <pc:docMk/>
            <pc:sldMk cId="1960619741" sldId="1146"/>
            <ac:spMk id="25" creationId="{C68C10F5-ACA7-181F-57A1-B942D721B105}"/>
          </ac:spMkLst>
        </pc:spChg>
        <pc:spChg chg="mod ord">
          <ac:chgData name="Samuel Kim" userId="0b4e8f1a-35cc-4769-966d-024c662a6df8" providerId="ADAL" clId="{16990B6F-5A4E-44E4-ADED-1260B70043D7}" dt="2024-06-17T14:06:42.018" v="7055" actId="20577"/>
          <ac:spMkLst>
            <pc:docMk/>
            <pc:sldMk cId="1960619741" sldId="1146"/>
            <ac:spMk id="27" creationId="{B25777FE-B6C0-17F7-AB6C-7E7010600BB4}"/>
          </ac:spMkLst>
        </pc:spChg>
        <pc:spChg chg="add del">
          <ac:chgData name="Samuel Kim" userId="0b4e8f1a-35cc-4769-966d-024c662a6df8" providerId="ADAL" clId="{16990B6F-5A4E-44E4-ADED-1260B70043D7}" dt="2024-06-04T01:18:02.436" v="1987"/>
          <ac:spMkLst>
            <pc:docMk/>
            <pc:sldMk cId="1960619741" sldId="1146"/>
            <ac:spMk id="29" creationId="{B8AC158C-7058-87D7-893E-A780449EF6C2}"/>
          </ac:spMkLst>
        </pc:spChg>
        <pc:spChg chg="add del">
          <ac:chgData name="Samuel Kim" userId="0b4e8f1a-35cc-4769-966d-024c662a6df8" providerId="ADAL" clId="{16990B6F-5A4E-44E4-ADED-1260B70043D7}" dt="2024-06-04T01:18:02.436" v="1987"/>
          <ac:spMkLst>
            <pc:docMk/>
            <pc:sldMk cId="1960619741" sldId="1146"/>
            <ac:spMk id="30" creationId="{7E247627-7658-F77F-FC11-F7D2C5D94712}"/>
          </ac:spMkLst>
        </pc:spChg>
        <pc:spChg chg="add del">
          <ac:chgData name="Samuel Kim" userId="0b4e8f1a-35cc-4769-966d-024c662a6df8" providerId="ADAL" clId="{16990B6F-5A4E-44E4-ADED-1260B70043D7}" dt="2024-06-04T01:18:02.436" v="1987"/>
          <ac:spMkLst>
            <pc:docMk/>
            <pc:sldMk cId="1960619741" sldId="1146"/>
            <ac:spMk id="31" creationId="{088166E2-0A5C-F8E9-1E6C-02E58D159E10}"/>
          </ac:spMkLst>
        </pc:spChg>
        <pc:spChg chg="add del">
          <ac:chgData name="Samuel Kim" userId="0b4e8f1a-35cc-4769-966d-024c662a6df8" providerId="ADAL" clId="{16990B6F-5A4E-44E4-ADED-1260B70043D7}" dt="2024-06-04T01:18:02.436" v="1987"/>
          <ac:spMkLst>
            <pc:docMk/>
            <pc:sldMk cId="1960619741" sldId="1146"/>
            <ac:spMk id="32" creationId="{81BA5953-7E83-2353-796D-6511604130E9}"/>
          </ac:spMkLst>
        </pc:spChg>
        <pc:spChg chg="add del">
          <ac:chgData name="Samuel Kim" userId="0b4e8f1a-35cc-4769-966d-024c662a6df8" providerId="ADAL" clId="{16990B6F-5A4E-44E4-ADED-1260B70043D7}" dt="2024-06-04T01:18:02.436" v="1987"/>
          <ac:spMkLst>
            <pc:docMk/>
            <pc:sldMk cId="1960619741" sldId="1146"/>
            <ac:spMk id="33" creationId="{1CABC0B4-10C2-2A8C-C943-B48923396175}"/>
          </ac:spMkLst>
        </pc:spChg>
        <pc:spChg chg="add del">
          <ac:chgData name="Samuel Kim" userId="0b4e8f1a-35cc-4769-966d-024c662a6df8" providerId="ADAL" clId="{16990B6F-5A4E-44E4-ADED-1260B70043D7}" dt="2024-06-04T01:18:02.436" v="1987"/>
          <ac:spMkLst>
            <pc:docMk/>
            <pc:sldMk cId="1960619741" sldId="1146"/>
            <ac:spMk id="34" creationId="{5E8924E3-EAE7-39DB-80C8-C4E58E3526AE}"/>
          </ac:spMkLst>
        </pc:spChg>
        <pc:spChg chg="add del">
          <ac:chgData name="Samuel Kim" userId="0b4e8f1a-35cc-4769-966d-024c662a6df8" providerId="ADAL" clId="{16990B6F-5A4E-44E4-ADED-1260B70043D7}" dt="2024-06-04T01:18:02.436" v="1987"/>
          <ac:spMkLst>
            <pc:docMk/>
            <pc:sldMk cId="1960619741" sldId="1146"/>
            <ac:spMk id="35" creationId="{45BBCCC1-4FCE-3225-3B20-219B354536DB}"/>
          </ac:spMkLst>
        </pc:spChg>
        <pc:spChg chg="add del">
          <ac:chgData name="Samuel Kim" userId="0b4e8f1a-35cc-4769-966d-024c662a6df8" providerId="ADAL" clId="{16990B6F-5A4E-44E4-ADED-1260B70043D7}" dt="2024-06-04T01:18:02.436" v="1987"/>
          <ac:spMkLst>
            <pc:docMk/>
            <pc:sldMk cId="1960619741" sldId="1146"/>
            <ac:spMk id="36" creationId="{5FCC4368-D257-E501-85AB-72C34EB64AFA}"/>
          </ac:spMkLst>
        </pc:spChg>
        <pc:spChg chg="add del">
          <ac:chgData name="Samuel Kim" userId="0b4e8f1a-35cc-4769-966d-024c662a6df8" providerId="ADAL" clId="{16990B6F-5A4E-44E4-ADED-1260B70043D7}" dt="2024-06-04T01:18:02.436" v="1987"/>
          <ac:spMkLst>
            <pc:docMk/>
            <pc:sldMk cId="1960619741" sldId="1146"/>
            <ac:spMk id="37" creationId="{342B7509-02E2-8D06-57E2-FF6A3DF78025}"/>
          </ac:spMkLst>
        </pc:spChg>
        <pc:spChg chg="add del">
          <ac:chgData name="Samuel Kim" userId="0b4e8f1a-35cc-4769-966d-024c662a6df8" providerId="ADAL" clId="{16990B6F-5A4E-44E4-ADED-1260B70043D7}" dt="2024-06-04T01:18:02.436" v="1987"/>
          <ac:spMkLst>
            <pc:docMk/>
            <pc:sldMk cId="1960619741" sldId="1146"/>
            <ac:spMk id="38" creationId="{6466D715-FF78-EA83-BFDB-70E8C2B0ED87}"/>
          </ac:spMkLst>
        </pc:spChg>
        <pc:spChg chg="add del">
          <ac:chgData name="Samuel Kim" userId="0b4e8f1a-35cc-4769-966d-024c662a6df8" providerId="ADAL" clId="{16990B6F-5A4E-44E4-ADED-1260B70043D7}" dt="2024-06-04T01:18:02.436" v="1987"/>
          <ac:spMkLst>
            <pc:docMk/>
            <pc:sldMk cId="1960619741" sldId="1146"/>
            <ac:spMk id="39" creationId="{FD8017C1-E26B-B449-7E7F-0A0E0D1BB9D4}"/>
          </ac:spMkLst>
        </pc:spChg>
        <pc:spChg chg="add del">
          <ac:chgData name="Samuel Kim" userId="0b4e8f1a-35cc-4769-966d-024c662a6df8" providerId="ADAL" clId="{16990B6F-5A4E-44E4-ADED-1260B70043D7}" dt="2024-06-04T01:18:02.436" v="1987"/>
          <ac:spMkLst>
            <pc:docMk/>
            <pc:sldMk cId="1960619741" sldId="1146"/>
            <ac:spMk id="40" creationId="{39DF7283-CDDE-3A76-EDFD-22CDACAACB31}"/>
          </ac:spMkLst>
        </pc:spChg>
        <pc:spChg chg="add del">
          <ac:chgData name="Samuel Kim" userId="0b4e8f1a-35cc-4769-966d-024c662a6df8" providerId="ADAL" clId="{16990B6F-5A4E-44E4-ADED-1260B70043D7}" dt="2024-06-04T01:18:02.436" v="1987"/>
          <ac:spMkLst>
            <pc:docMk/>
            <pc:sldMk cId="1960619741" sldId="1146"/>
            <ac:spMk id="41" creationId="{19CD43E4-4325-6C48-FB01-0139A1AFBC78}"/>
          </ac:spMkLst>
        </pc:spChg>
        <pc:spChg chg="add del">
          <ac:chgData name="Samuel Kim" userId="0b4e8f1a-35cc-4769-966d-024c662a6df8" providerId="ADAL" clId="{16990B6F-5A4E-44E4-ADED-1260B70043D7}" dt="2024-06-04T01:18:02.436" v="1987"/>
          <ac:spMkLst>
            <pc:docMk/>
            <pc:sldMk cId="1960619741" sldId="1146"/>
            <ac:spMk id="42" creationId="{8D190544-C28A-6473-7F7F-C3E59DE2293C}"/>
          </ac:spMkLst>
        </pc:spChg>
        <pc:spChg chg="add del">
          <ac:chgData name="Samuel Kim" userId="0b4e8f1a-35cc-4769-966d-024c662a6df8" providerId="ADAL" clId="{16990B6F-5A4E-44E4-ADED-1260B70043D7}" dt="2024-06-04T01:18:02.436" v="1987"/>
          <ac:spMkLst>
            <pc:docMk/>
            <pc:sldMk cId="1960619741" sldId="1146"/>
            <ac:spMk id="43" creationId="{97AA5EFC-EBCA-B3DA-BFA6-B4F6DFE01DF2}"/>
          </ac:spMkLst>
        </pc:spChg>
        <pc:spChg chg="add del">
          <ac:chgData name="Samuel Kim" userId="0b4e8f1a-35cc-4769-966d-024c662a6df8" providerId="ADAL" clId="{16990B6F-5A4E-44E4-ADED-1260B70043D7}" dt="2024-06-04T01:18:02.436" v="1987"/>
          <ac:spMkLst>
            <pc:docMk/>
            <pc:sldMk cId="1960619741" sldId="1146"/>
            <ac:spMk id="44" creationId="{746CF3EA-10BA-10D7-1F70-0B1678BE2AEE}"/>
          </ac:spMkLst>
        </pc:spChg>
        <pc:spChg chg="add del">
          <ac:chgData name="Samuel Kim" userId="0b4e8f1a-35cc-4769-966d-024c662a6df8" providerId="ADAL" clId="{16990B6F-5A4E-44E4-ADED-1260B70043D7}" dt="2024-06-04T01:18:02.436" v="1987"/>
          <ac:spMkLst>
            <pc:docMk/>
            <pc:sldMk cId="1960619741" sldId="1146"/>
            <ac:spMk id="45" creationId="{69206973-134A-A1C1-C23B-AB2792C50D01}"/>
          </ac:spMkLst>
        </pc:spChg>
        <pc:spChg chg="add del">
          <ac:chgData name="Samuel Kim" userId="0b4e8f1a-35cc-4769-966d-024c662a6df8" providerId="ADAL" clId="{16990B6F-5A4E-44E4-ADED-1260B70043D7}" dt="2024-06-04T01:18:02.436" v="1987"/>
          <ac:spMkLst>
            <pc:docMk/>
            <pc:sldMk cId="1960619741" sldId="1146"/>
            <ac:spMk id="46" creationId="{0C64F694-3D56-30EF-C52D-D97A345FDFF3}"/>
          </ac:spMkLst>
        </pc:spChg>
        <pc:spChg chg="add del">
          <ac:chgData name="Samuel Kim" userId="0b4e8f1a-35cc-4769-966d-024c662a6df8" providerId="ADAL" clId="{16990B6F-5A4E-44E4-ADED-1260B70043D7}" dt="2024-06-04T01:18:02.436" v="1987"/>
          <ac:spMkLst>
            <pc:docMk/>
            <pc:sldMk cId="1960619741" sldId="1146"/>
            <ac:spMk id="47" creationId="{D05C3F5F-EB86-9AB8-A4A7-966A2B4478B2}"/>
          </ac:spMkLst>
        </pc:spChg>
        <pc:spChg chg="del mod ord">
          <ac:chgData name="Samuel Kim" userId="0b4e8f1a-35cc-4769-966d-024c662a6df8" providerId="ADAL" clId="{16990B6F-5A4E-44E4-ADED-1260B70043D7}" dt="2024-06-11T00:50:34.409" v="5880" actId="478"/>
          <ac:spMkLst>
            <pc:docMk/>
            <pc:sldMk cId="1960619741" sldId="1146"/>
            <ac:spMk id="48" creationId="{09AD8AB9-F5D0-72E0-1BD6-1CABCAD0BEB3}"/>
          </ac:spMkLst>
        </pc:spChg>
      </pc:sldChg>
      <pc:sldChg chg="addSp delSp modSp mod chgLayout">
        <pc:chgData name="Samuel Kim" userId="0b4e8f1a-35cc-4769-966d-024c662a6df8" providerId="ADAL" clId="{16990B6F-5A4E-44E4-ADED-1260B70043D7}" dt="2024-07-11T00:25:05.092" v="8353" actId="948"/>
        <pc:sldMkLst>
          <pc:docMk/>
          <pc:sldMk cId="533382408" sldId="1147"/>
        </pc:sldMkLst>
        <pc:spChg chg="mod ord">
          <ac:chgData name="Samuel Kim" userId="0b4e8f1a-35cc-4769-966d-024c662a6df8" providerId="ADAL" clId="{16990B6F-5A4E-44E4-ADED-1260B70043D7}" dt="2024-06-04T21:39:52.838" v="3221" actId="6264"/>
          <ac:spMkLst>
            <pc:docMk/>
            <pc:sldMk cId="533382408" sldId="1147"/>
            <ac:spMk id="2" creationId="{D8FCCA01-D351-9D3A-8F51-1951DEDFC528}"/>
          </ac:spMkLst>
        </pc:spChg>
        <pc:spChg chg="add del mod">
          <ac:chgData name="Samuel Kim" userId="0b4e8f1a-35cc-4769-966d-024c662a6df8" providerId="ADAL" clId="{16990B6F-5A4E-44E4-ADED-1260B70043D7}" dt="2024-06-04T21:39:52.838" v="3221" actId="6264"/>
          <ac:spMkLst>
            <pc:docMk/>
            <pc:sldMk cId="533382408" sldId="1147"/>
            <ac:spMk id="3" creationId="{7C645BF2-9941-54B5-AC6F-6997B01FC486}"/>
          </ac:spMkLst>
        </pc:spChg>
        <pc:spChg chg="add del mod">
          <ac:chgData name="Samuel Kim" userId="0b4e8f1a-35cc-4769-966d-024c662a6df8" providerId="ADAL" clId="{16990B6F-5A4E-44E4-ADED-1260B70043D7}" dt="2024-06-04T21:39:52.838" v="3221" actId="6264"/>
          <ac:spMkLst>
            <pc:docMk/>
            <pc:sldMk cId="533382408" sldId="1147"/>
            <ac:spMk id="4" creationId="{6768CF03-7EC8-DB56-1DD1-0D127F35AEB4}"/>
          </ac:spMkLst>
        </pc:spChg>
        <pc:spChg chg="add del mod">
          <ac:chgData name="Samuel Kim" userId="0b4e8f1a-35cc-4769-966d-024c662a6df8" providerId="ADAL" clId="{16990B6F-5A4E-44E4-ADED-1260B70043D7}" dt="2024-06-04T21:39:52.838" v="3221" actId="6264"/>
          <ac:spMkLst>
            <pc:docMk/>
            <pc:sldMk cId="533382408" sldId="1147"/>
            <ac:spMk id="5" creationId="{DFA592C0-5449-FE94-355E-B414E7BC1E81}"/>
          </ac:spMkLst>
        </pc:spChg>
        <pc:spChg chg="add del mod ord">
          <ac:chgData name="Samuel Kim" userId="0b4e8f1a-35cc-4769-966d-024c662a6df8" providerId="ADAL" clId="{16990B6F-5A4E-44E4-ADED-1260B70043D7}" dt="2024-06-04T21:39:52.838" v="3221" actId="6264"/>
          <ac:spMkLst>
            <pc:docMk/>
            <pc:sldMk cId="533382408" sldId="1147"/>
            <ac:spMk id="6" creationId="{7A4FA379-49CE-6168-87CC-17C2A6156965}"/>
          </ac:spMkLst>
        </pc:spChg>
        <pc:spChg chg="add del mod ord">
          <ac:chgData name="Samuel Kim" userId="0b4e8f1a-35cc-4769-966d-024c662a6df8" providerId="ADAL" clId="{16990B6F-5A4E-44E4-ADED-1260B70043D7}" dt="2024-06-04T21:39:52.838" v="3221" actId="6264"/>
          <ac:spMkLst>
            <pc:docMk/>
            <pc:sldMk cId="533382408" sldId="1147"/>
            <ac:spMk id="7" creationId="{DA9D6998-7316-39D7-CC9E-61900EE93BD3}"/>
          </ac:spMkLst>
        </pc:spChg>
        <pc:spChg chg="add del mod ord">
          <ac:chgData name="Samuel Kim" userId="0b4e8f1a-35cc-4769-966d-024c662a6df8" providerId="ADAL" clId="{16990B6F-5A4E-44E4-ADED-1260B70043D7}" dt="2024-06-04T21:39:52.838" v="3221" actId="6264"/>
          <ac:spMkLst>
            <pc:docMk/>
            <pc:sldMk cId="533382408" sldId="1147"/>
            <ac:spMk id="8" creationId="{CE83A3CE-B523-DC5D-C955-5F3C5631E7B8}"/>
          </ac:spMkLst>
        </pc:spChg>
        <pc:spChg chg="add del mod ord">
          <ac:chgData name="Samuel Kim" userId="0b4e8f1a-35cc-4769-966d-024c662a6df8" providerId="ADAL" clId="{16990B6F-5A4E-44E4-ADED-1260B70043D7}" dt="2024-06-04T21:39:52.838" v="3221" actId="6264"/>
          <ac:spMkLst>
            <pc:docMk/>
            <pc:sldMk cId="533382408" sldId="1147"/>
            <ac:spMk id="9" creationId="{4D2F2150-3C82-9E09-E170-7FE07B07C743}"/>
          </ac:spMkLst>
        </pc:spChg>
        <pc:spChg chg="add del mod ord">
          <ac:chgData name="Samuel Kim" userId="0b4e8f1a-35cc-4769-966d-024c662a6df8" providerId="ADAL" clId="{16990B6F-5A4E-44E4-ADED-1260B70043D7}" dt="2024-06-04T21:39:52.838" v="3221" actId="6264"/>
          <ac:spMkLst>
            <pc:docMk/>
            <pc:sldMk cId="533382408" sldId="1147"/>
            <ac:spMk id="10" creationId="{483F5404-1A38-6747-35FD-A5F4DB8E9C56}"/>
          </ac:spMkLst>
        </pc:spChg>
        <pc:spChg chg="add del mod ord">
          <ac:chgData name="Samuel Kim" userId="0b4e8f1a-35cc-4769-966d-024c662a6df8" providerId="ADAL" clId="{16990B6F-5A4E-44E4-ADED-1260B70043D7}" dt="2024-06-04T21:39:52.838" v="3221" actId="6264"/>
          <ac:spMkLst>
            <pc:docMk/>
            <pc:sldMk cId="533382408" sldId="1147"/>
            <ac:spMk id="11" creationId="{833C4B13-22F6-7328-6CE6-16A2DD19ADA6}"/>
          </ac:spMkLst>
        </pc:spChg>
        <pc:spChg chg="add del mod ord">
          <ac:chgData name="Samuel Kim" userId="0b4e8f1a-35cc-4769-966d-024c662a6df8" providerId="ADAL" clId="{16990B6F-5A4E-44E4-ADED-1260B70043D7}" dt="2024-06-04T21:39:52.838" v="3221" actId="6264"/>
          <ac:spMkLst>
            <pc:docMk/>
            <pc:sldMk cId="533382408" sldId="1147"/>
            <ac:spMk id="12" creationId="{3764EE83-8CD0-71C8-11C3-421EF6220422}"/>
          </ac:spMkLst>
        </pc:spChg>
        <pc:spChg chg="add del mod ord">
          <ac:chgData name="Samuel Kim" userId="0b4e8f1a-35cc-4769-966d-024c662a6df8" providerId="ADAL" clId="{16990B6F-5A4E-44E4-ADED-1260B70043D7}" dt="2024-06-04T21:39:52.838" v="3221" actId="6264"/>
          <ac:spMkLst>
            <pc:docMk/>
            <pc:sldMk cId="533382408" sldId="1147"/>
            <ac:spMk id="13" creationId="{244C122A-4A59-892B-AFFE-989993AACA8F}"/>
          </ac:spMkLst>
        </pc:spChg>
        <pc:spChg chg="add del mod ord">
          <ac:chgData name="Samuel Kim" userId="0b4e8f1a-35cc-4769-966d-024c662a6df8" providerId="ADAL" clId="{16990B6F-5A4E-44E4-ADED-1260B70043D7}" dt="2024-06-04T21:39:52.838" v="3221" actId="6264"/>
          <ac:spMkLst>
            <pc:docMk/>
            <pc:sldMk cId="533382408" sldId="1147"/>
            <ac:spMk id="14" creationId="{C1C4861B-2362-4FE2-6864-45EA0516718D}"/>
          </ac:spMkLst>
        </pc:spChg>
        <pc:spChg chg="add del mod ord">
          <ac:chgData name="Samuel Kim" userId="0b4e8f1a-35cc-4769-966d-024c662a6df8" providerId="ADAL" clId="{16990B6F-5A4E-44E4-ADED-1260B70043D7}" dt="2024-06-04T21:39:52.838" v="3221" actId="6264"/>
          <ac:spMkLst>
            <pc:docMk/>
            <pc:sldMk cId="533382408" sldId="1147"/>
            <ac:spMk id="15" creationId="{8EDBC9F5-63A4-8B85-F9A9-EB21EE6E434D}"/>
          </ac:spMkLst>
        </pc:spChg>
        <pc:spChg chg="add del mod ord">
          <ac:chgData name="Samuel Kim" userId="0b4e8f1a-35cc-4769-966d-024c662a6df8" providerId="ADAL" clId="{16990B6F-5A4E-44E4-ADED-1260B70043D7}" dt="2024-06-04T21:39:52.838" v="3221" actId="6264"/>
          <ac:spMkLst>
            <pc:docMk/>
            <pc:sldMk cId="533382408" sldId="1147"/>
            <ac:spMk id="16" creationId="{0D482E61-5D36-7947-6E20-7DBB525213DB}"/>
          </ac:spMkLst>
        </pc:spChg>
        <pc:spChg chg="add del mod ord">
          <ac:chgData name="Samuel Kim" userId="0b4e8f1a-35cc-4769-966d-024c662a6df8" providerId="ADAL" clId="{16990B6F-5A4E-44E4-ADED-1260B70043D7}" dt="2024-06-04T21:39:52.838" v="3221" actId="6264"/>
          <ac:spMkLst>
            <pc:docMk/>
            <pc:sldMk cId="533382408" sldId="1147"/>
            <ac:spMk id="17" creationId="{31A82285-092A-A5FE-B628-618A59603B10}"/>
          </ac:spMkLst>
        </pc:spChg>
        <pc:spChg chg="add del mod ord">
          <ac:chgData name="Samuel Kim" userId="0b4e8f1a-35cc-4769-966d-024c662a6df8" providerId="ADAL" clId="{16990B6F-5A4E-44E4-ADED-1260B70043D7}" dt="2024-06-04T21:39:52.838" v="3221" actId="6264"/>
          <ac:spMkLst>
            <pc:docMk/>
            <pc:sldMk cId="533382408" sldId="1147"/>
            <ac:spMk id="18" creationId="{64FB034B-B585-0FDE-4848-FD91AC6B4D79}"/>
          </ac:spMkLst>
        </pc:spChg>
        <pc:spChg chg="add del mod ord">
          <ac:chgData name="Samuel Kim" userId="0b4e8f1a-35cc-4769-966d-024c662a6df8" providerId="ADAL" clId="{16990B6F-5A4E-44E4-ADED-1260B70043D7}" dt="2024-06-04T21:39:52.838" v="3221" actId="6264"/>
          <ac:spMkLst>
            <pc:docMk/>
            <pc:sldMk cId="533382408" sldId="1147"/>
            <ac:spMk id="19" creationId="{8C03FE32-014D-6EE7-21F3-FFAE97E93DC0}"/>
          </ac:spMkLst>
        </pc:spChg>
        <pc:spChg chg="add del mod ord">
          <ac:chgData name="Samuel Kim" userId="0b4e8f1a-35cc-4769-966d-024c662a6df8" providerId="ADAL" clId="{16990B6F-5A4E-44E4-ADED-1260B70043D7}" dt="2024-06-04T21:39:52.838" v="3221" actId="6264"/>
          <ac:spMkLst>
            <pc:docMk/>
            <pc:sldMk cId="533382408" sldId="1147"/>
            <ac:spMk id="20" creationId="{81FAF10A-1359-2B3D-D42E-7A79A3473FC6}"/>
          </ac:spMkLst>
        </pc:spChg>
        <pc:spChg chg="add del mod ord">
          <ac:chgData name="Samuel Kim" userId="0b4e8f1a-35cc-4769-966d-024c662a6df8" providerId="ADAL" clId="{16990B6F-5A4E-44E4-ADED-1260B70043D7}" dt="2024-06-04T21:39:52.838" v="3221" actId="6264"/>
          <ac:spMkLst>
            <pc:docMk/>
            <pc:sldMk cId="533382408" sldId="1147"/>
            <ac:spMk id="21" creationId="{4362A692-782B-4039-78B3-88ABCDE4B65F}"/>
          </ac:spMkLst>
        </pc:spChg>
        <pc:spChg chg="add del mod ord">
          <ac:chgData name="Samuel Kim" userId="0b4e8f1a-35cc-4769-966d-024c662a6df8" providerId="ADAL" clId="{16990B6F-5A4E-44E4-ADED-1260B70043D7}" dt="2024-06-04T21:39:52.838" v="3221" actId="6264"/>
          <ac:spMkLst>
            <pc:docMk/>
            <pc:sldMk cId="533382408" sldId="1147"/>
            <ac:spMk id="22" creationId="{1186F4A5-5B80-344F-E3E8-C27BBAECDF92}"/>
          </ac:spMkLst>
        </pc:spChg>
        <pc:spChg chg="add del mod ord">
          <ac:chgData name="Samuel Kim" userId="0b4e8f1a-35cc-4769-966d-024c662a6df8" providerId="ADAL" clId="{16990B6F-5A4E-44E4-ADED-1260B70043D7}" dt="2024-06-04T21:39:52.838" v="3221" actId="6264"/>
          <ac:spMkLst>
            <pc:docMk/>
            <pc:sldMk cId="533382408" sldId="1147"/>
            <ac:spMk id="23" creationId="{CA359A13-3A0C-2372-87A7-A586E01ECF74}"/>
          </ac:spMkLst>
        </pc:spChg>
        <pc:spChg chg="add del mod ord">
          <ac:chgData name="Samuel Kim" userId="0b4e8f1a-35cc-4769-966d-024c662a6df8" providerId="ADAL" clId="{16990B6F-5A4E-44E4-ADED-1260B70043D7}" dt="2024-06-04T21:39:52.838" v="3221" actId="6264"/>
          <ac:spMkLst>
            <pc:docMk/>
            <pc:sldMk cId="533382408" sldId="1147"/>
            <ac:spMk id="24" creationId="{03F01618-5DE4-A364-66E7-5AAD5574BDBC}"/>
          </ac:spMkLst>
        </pc:spChg>
        <pc:spChg chg="add del mod ord">
          <ac:chgData name="Samuel Kim" userId="0b4e8f1a-35cc-4769-966d-024c662a6df8" providerId="ADAL" clId="{16990B6F-5A4E-44E4-ADED-1260B70043D7}" dt="2024-06-04T21:39:52.838" v="3221" actId="6264"/>
          <ac:spMkLst>
            <pc:docMk/>
            <pc:sldMk cId="533382408" sldId="1147"/>
            <ac:spMk id="26" creationId="{BB1894BA-7FBB-13B2-3CFC-3A6D0E8094F7}"/>
          </ac:spMkLst>
        </pc:spChg>
        <pc:spChg chg="mod ord">
          <ac:chgData name="Samuel Kim" userId="0b4e8f1a-35cc-4769-966d-024c662a6df8" providerId="ADAL" clId="{16990B6F-5A4E-44E4-ADED-1260B70043D7}" dt="2024-07-11T00:25:05.092" v="8353" actId="948"/>
          <ac:spMkLst>
            <pc:docMk/>
            <pc:sldMk cId="533382408" sldId="1147"/>
            <ac:spMk id="27" creationId="{B25777FE-B6C0-17F7-AB6C-7E7010600BB4}"/>
          </ac:spMkLst>
        </pc:spChg>
        <pc:spChg chg="mod ord">
          <ac:chgData name="Samuel Kim" userId="0b4e8f1a-35cc-4769-966d-024c662a6df8" providerId="ADAL" clId="{16990B6F-5A4E-44E4-ADED-1260B70043D7}" dt="2024-07-11T00:24:48.485" v="8349" actId="14100"/>
          <ac:spMkLst>
            <pc:docMk/>
            <pc:sldMk cId="533382408" sldId="1147"/>
            <ac:spMk id="28" creationId="{9544757A-D69F-E9A1-D034-BED53ACFA35C}"/>
          </ac:spMkLst>
        </pc:spChg>
        <pc:spChg chg="add del">
          <ac:chgData name="Samuel Kim" userId="0b4e8f1a-35cc-4769-966d-024c662a6df8" providerId="ADAL" clId="{16990B6F-5A4E-44E4-ADED-1260B70043D7}" dt="2024-06-11T00:50:54.990" v="5884" actId="478"/>
          <ac:spMkLst>
            <pc:docMk/>
            <pc:sldMk cId="533382408" sldId="1147"/>
            <ac:spMk id="29" creationId="{B8AC158C-7058-87D7-893E-A780449EF6C2}"/>
          </ac:spMkLst>
        </pc:spChg>
        <pc:spChg chg="add del">
          <ac:chgData name="Samuel Kim" userId="0b4e8f1a-35cc-4769-966d-024c662a6df8" providerId="ADAL" clId="{16990B6F-5A4E-44E4-ADED-1260B70043D7}" dt="2024-06-11T00:50:54.990" v="5884" actId="478"/>
          <ac:spMkLst>
            <pc:docMk/>
            <pc:sldMk cId="533382408" sldId="1147"/>
            <ac:spMk id="30" creationId="{7E247627-7658-F77F-FC11-F7D2C5D94712}"/>
          </ac:spMkLst>
        </pc:spChg>
        <pc:spChg chg="add del">
          <ac:chgData name="Samuel Kim" userId="0b4e8f1a-35cc-4769-966d-024c662a6df8" providerId="ADAL" clId="{16990B6F-5A4E-44E4-ADED-1260B70043D7}" dt="2024-06-11T00:50:54.990" v="5884" actId="478"/>
          <ac:spMkLst>
            <pc:docMk/>
            <pc:sldMk cId="533382408" sldId="1147"/>
            <ac:spMk id="31" creationId="{088166E2-0A5C-F8E9-1E6C-02E58D159E10}"/>
          </ac:spMkLst>
        </pc:spChg>
        <pc:spChg chg="add del">
          <ac:chgData name="Samuel Kim" userId="0b4e8f1a-35cc-4769-966d-024c662a6df8" providerId="ADAL" clId="{16990B6F-5A4E-44E4-ADED-1260B70043D7}" dt="2024-06-11T00:50:54.990" v="5884" actId="478"/>
          <ac:spMkLst>
            <pc:docMk/>
            <pc:sldMk cId="533382408" sldId="1147"/>
            <ac:spMk id="32" creationId="{81BA5953-7E83-2353-796D-6511604130E9}"/>
          </ac:spMkLst>
        </pc:spChg>
        <pc:spChg chg="add del">
          <ac:chgData name="Samuel Kim" userId="0b4e8f1a-35cc-4769-966d-024c662a6df8" providerId="ADAL" clId="{16990B6F-5A4E-44E4-ADED-1260B70043D7}" dt="2024-06-11T00:50:54.990" v="5884" actId="478"/>
          <ac:spMkLst>
            <pc:docMk/>
            <pc:sldMk cId="533382408" sldId="1147"/>
            <ac:spMk id="33" creationId="{1CABC0B4-10C2-2A8C-C943-B48923396175}"/>
          </ac:spMkLst>
        </pc:spChg>
        <pc:spChg chg="add del">
          <ac:chgData name="Samuel Kim" userId="0b4e8f1a-35cc-4769-966d-024c662a6df8" providerId="ADAL" clId="{16990B6F-5A4E-44E4-ADED-1260B70043D7}" dt="2024-06-11T00:50:54.990" v="5884" actId="478"/>
          <ac:spMkLst>
            <pc:docMk/>
            <pc:sldMk cId="533382408" sldId="1147"/>
            <ac:spMk id="34" creationId="{5E8924E3-EAE7-39DB-80C8-C4E58E3526AE}"/>
          </ac:spMkLst>
        </pc:spChg>
        <pc:spChg chg="add del">
          <ac:chgData name="Samuel Kim" userId="0b4e8f1a-35cc-4769-966d-024c662a6df8" providerId="ADAL" clId="{16990B6F-5A4E-44E4-ADED-1260B70043D7}" dt="2024-06-11T00:50:54.990" v="5884" actId="478"/>
          <ac:spMkLst>
            <pc:docMk/>
            <pc:sldMk cId="533382408" sldId="1147"/>
            <ac:spMk id="35" creationId="{45BBCCC1-4FCE-3225-3B20-219B354536DB}"/>
          </ac:spMkLst>
        </pc:spChg>
        <pc:spChg chg="add del">
          <ac:chgData name="Samuel Kim" userId="0b4e8f1a-35cc-4769-966d-024c662a6df8" providerId="ADAL" clId="{16990B6F-5A4E-44E4-ADED-1260B70043D7}" dt="2024-06-11T00:50:54.990" v="5884" actId="478"/>
          <ac:spMkLst>
            <pc:docMk/>
            <pc:sldMk cId="533382408" sldId="1147"/>
            <ac:spMk id="36" creationId="{5FCC4368-D257-E501-85AB-72C34EB64AFA}"/>
          </ac:spMkLst>
        </pc:spChg>
        <pc:spChg chg="add del">
          <ac:chgData name="Samuel Kim" userId="0b4e8f1a-35cc-4769-966d-024c662a6df8" providerId="ADAL" clId="{16990B6F-5A4E-44E4-ADED-1260B70043D7}" dt="2024-06-11T00:50:54.990" v="5884" actId="478"/>
          <ac:spMkLst>
            <pc:docMk/>
            <pc:sldMk cId="533382408" sldId="1147"/>
            <ac:spMk id="37" creationId="{342B7509-02E2-8D06-57E2-FF6A3DF78025}"/>
          </ac:spMkLst>
        </pc:spChg>
        <pc:spChg chg="add del">
          <ac:chgData name="Samuel Kim" userId="0b4e8f1a-35cc-4769-966d-024c662a6df8" providerId="ADAL" clId="{16990B6F-5A4E-44E4-ADED-1260B70043D7}" dt="2024-06-11T00:50:54.990" v="5884" actId="478"/>
          <ac:spMkLst>
            <pc:docMk/>
            <pc:sldMk cId="533382408" sldId="1147"/>
            <ac:spMk id="38" creationId="{6466D715-FF78-EA83-BFDB-70E8C2B0ED87}"/>
          </ac:spMkLst>
        </pc:spChg>
        <pc:spChg chg="add del">
          <ac:chgData name="Samuel Kim" userId="0b4e8f1a-35cc-4769-966d-024c662a6df8" providerId="ADAL" clId="{16990B6F-5A4E-44E4-ADED-1260B70043D7}" dt="2024-06-11T00:50:54.990" v="5884" actId="478"/>
          <ac:spMkLst>
            <pc:docMk/>
            <pc:sldMk cId="533382408" sldId="1147"/>
            <ac:spMk id="39" creationId="{FD8017C1-E26B-B449-7E7F-0A0E0D1BB9D4}"/>
          </ac:spMkLst>
        </pc:spChg>
        <pc:spChg chg="add del">
          <ac:chgData name="Samuel Kim" userId="0b4e8f1a-35cc-4769-966d-024c662a6df8" providerId="ADAL" clId="{16990B6F-5A4E-44E4-ADED-1260B70043D7}" dt="2024-06-11T00:50:54.990" v="5884" actId="478"/>
          <ac:spMkLst>
            <pc:docMk/>
            <pc:sldMk cId="533382408" sldId="1147"/>
            <ac:spMk id="40" creationId="{39DF7283-CDDE-3A76-EDFD-22CDACAACB31}"/>
          </ac:spMkLst>
        </pc:spChg>
        <pc:spChg chg="add del">
          <ac:chgData name="Samuel Kim" userId="0b4e8f1a-35cc-4769-966d-024c662a6df8" providerId="ADAL" clId="{16990B6F-5A4E-44E4-ADED-1260B70043D7}" dt="2024-06-11T00:50:54.990" v="5884" actId="478"/>
          <ac:spMkLst>
            <pc:docMk/>
            <pc:sldMk cId="533382408" sldId="1147"/>
            <ac:spMk id="41" creationId="{19CD43E4-4325-6C48-FB01-0139A1AFBC78}"/>
          </ac:spMkLst>
        </pc:spChg>
        <pc:spChg chg="add del">
          <ac:chgData name="Samuel Kim" userId="0b4e8f1a-35cc-4769-966d-024c662a6df8" providerId="ADAL" clId="{16990B6F-5A4E-44E4-ADED-1260B70043D7}" dt="2024-06-11T00:50:54.990" v="5884" actId="478"/>
          <ac:spMkLst>
            <pc:docMk/>
            <pc:sldMk cId="533382408" sldId="1147"/>
            <ac:spMk id="42" creationId="{8D190544-C28A-6473-7F7F-C3E59DE2293C}"/>
          </ac:spMkLst>
        </pc:spChg>
        <pc:spChg chg="add del">
          <ac:chgData name="Samuel Kim" userId="0b4e8f1a-35cc-4769-966d-024c662a6df8" providerId="ADAL" clId="{16990B6F-5A4E-44E4-ADED-1260B70043D7}" dt="2024-06-11T00:50:54.990" v="5884" actId="478"/>
          <ac:spMkLst>
            <pc:docMk/>
            <pc:sldMk cId="533382408" sldId="1147"/>
            <ac:spMk id="43" creationId="{97AA5EFC-EBCA-B3DA-BFA6-B4F6DFE01DF2}"/>
          </ac:spMkLst>
        </pc:spChg>
        <pc:spChg chg="add del">
          <ac:chgData name="Samuel Kim" userId="0b4e8f1a-35cc-4769-966d-024c662a6df8" providerId="ADAL" clId="{16990B6F-5A4E-44E4-ADED-1260B70043D7}" dt="2024-06-11T00:50:54.990" v="5884" actId="478"/>
          <ac:spMkLst>
            <pc:docMk/>
            <pc:sldMk cId="533382408" sldId="1147"/>
            <ac:spMk id="44" creationId="{746CF3EA-10BA-10D7-1F70-0B1678BE2AEE}"/>
          </ac:spMkLst>
        </pc:spChg>
        <pc:spChg chg="add del">
          <ac:chgData name="Samuel Kim" userId="0b4e8f1a-35cc-4769-966d-024c662a6df8" providerId="ADAL" clId="{16990B6F-5A4E-44E4-ADED-1260B70043D7}" dt="2024-06-11T00:50:54.990" v="5884" actId="478"/>
          <ac:spMkLst>
            <pc:docMk/>
            <pc:sldMk cId="533382408" sldId="1147"/>
            <ac:spMk id="45" creationId="{69206973-134A-A1C1-C23B-AB2792C50D01}"/>
          </ac:spMkLst>
        </pc:spChg>
        <pc:spChg chg="add del">
          <ac:chgData name="Samuel Kim" userId="0b4e8f1a-35cc-4769-966d-024c662a6df8" providerId="ADAL" clId="{16990B6F-5A4E-44E4-ADED-1260B70043D7}" dt="2024-06-11T00:50:54.990" v="5884" actId="478"/>
          <ac:spMkLst>
            <pc:docMk/>
            <pc:sldMk cId="533382408" sldId="1147"/>
            <ac:spMk id="46" creationId="{0C64F694-3D56-30EF-C52D-D97A345FDFF3}"/>
          </ac:spMkLst>
        </pc:spChg>
        <pc:spChg chg="add del">
          <ac:chgData name="Samuel Kim" userId="0b4e8f1a-35cc-4769-966d-024c662a6df8" providerId="ADAL" clId="{16990B6F-5A4E-44E4-ADED-1260B70043D7}" dt="2024-06-11T00:50:54.990" v="5884" actId="478"/>
          <ac:spMkLst>
            <pc:docMk/>
            <pc:sldMk cId="533382408" sldId="1147"/>
            <ac:spMk id="47" creationId="{D05C3F5F-EB86-9AB8-A4A7-966A2B4478B2}"/>
          </ac:spMkLst>
        </pc:spChg>
        <pc:spChg chg="add del">
          <ac:chgData name="Samuel Kim" userId="0b4e8f1a-35cc-4769-966d-024c662a6df8" providerId="ADAL" clId="{16990B6F-5A4E-44E4-ADED-1260B70043D7}" dt="2024-06-11T00:50:54.990" v="5884" actId="478"/>
          <ac:spMkLst>
            <pc:docMk/>
            <pc:sldMk cId="533382408" sldId="1147"/>
            <ac:spMk id="48" creationId="{09AD8AB9-F5D0-72E0-1BD6-1CABCAD0BEB3}"/>
          </ac:spMkLst>
        </pc:spChg>
        <pc:picChg chg="mod">
          <ac:chgData name="Samuel Kim" userId="0b4e8f1a-35cc-4769-966d-024c662a6df8" providerId="ADAL" clId="{16990B6F-5A4E-44E4-ADED-1260B70043D7}" dt="2024-07-11T00:24:32.682" v="8344" actId="732"/>
          <ac:picMkLst>
            <pc:docMk/>
            <pc:sldMk cId="533382408" sldId="1147"/>
            <ac:picMk id="25" creationId="{7E72BD0A-7D2A-4FFC-B8D8-117359C5111B}"/>
          </ac:picMkLst>
        </pc:picChg>
      </pc:sldChg>
      <pc:sldChg chg="addSp delSp modSp mod chgLayout">
        <pc:chgData name="Samuel Kim" userId="0b4e8f1a-35cc-4769-966d-024c662a6df8" providerId="ADAL" clId="{16990B6F-5A4E-44E4-ADED-1260B70043D7}" dt="2024-07-11T00:25:28.273" v="8363" actId="1036"/>
        <pc:sldMkLst>
          <pc:docMk/>
          <pc:sldMk cId="3369224335" sldId="1148"/>
        </pc:sldMkLst>
        <pc:spChg chg="mod ord">
          <ac:chgData name="Samuel Kim" userId="0b4e8f1a-35cc-4769-966d-024c662a6df8" providerId="ADAL" clId="{16990B6F-5A4E-44E4-ADED-1260B70043D7}" dt="2024-06-04T21:39:42.244" v="3174" actId="6264"/>
          <ac:spMkLst>
            <pc:docMk/>
            <pc:sldMk cId="3369224335" sldId="1148"/>
            <ac:spMk id="2" creationId="{D8FCCA01-D351-9D3A-8F51-1951DEDFC528}"/>
          </ac:spMkLst>
        </pc:spChg>
        <pc:spChg chg="add del mod">
          <ac:chgData name="Samuel Kim" userId="0b4e8f1a-35cc-4769-966d-024c662a6df8" providerId="ADAL" clId="{16990B6F-5A4E-44E4-ADED-1260B70043D7}" dt="2024-06-04T21:39:42.244" v="3174" actId="6264"/>
          <ac:spMkLst>
            <pc:docMk/>
            <pc:sldMk cId="3369224335" sldId="1148"/>
            <ac:spMk id="3" creationId="{6554B74B-F911-D349-30AA-632DEAA954C8}"/>
          </ac:spMkLst>
        </pc:spChg>
        <pc:spChg chg="add del mod">
          <ac:chgData name="Samuel Kim" userId="0b4e8f1a-35cc-4769-966d-024c662a6df8" providerId="ADAL" clId="{16990B6F-5A4E-44E4-ADED-1260B70043D7}" dt="2024-06-04T21:39:42.244" v="3174" actId="6264"/>
          <ac:spMkLst>
            <pc:docMk/>
            <pc:sldMk cId="3369224335" sldId="1148"/>
            <ac:spMk id="4" creationId="{45BEB31D-FA1C-3F9A-50A5-9B2C777FE048}"/>
          </ac:spMkLst>
        </pc:spChg>
        <pc:spChg chg="add del mod">
          <ac:chgData name="Samuel Kim" userId="0b4e8f1a-35cc-4769-966d-024c662a6df8" providerId="ADAL" clId="{16990B6F-5A4E-44E4-ADED-1260B70043D7}" dt="2024-06-04T21:39:42.244" v="3174" actId="6264"/>
          <ac:spMkLst>
            <pc:docMk/>
            <pc:sldMk cId="3369224335" sldId="1148"/>
            <ac:spMk id="5" creationId="{253A79CF-798F-0A9C-B584-D72E2F101908}"/>
          </ac:spMkLst>
        </pc:spChg>
        <pc:spChg chg="add del mod">
          <ac:chgData name="Samuel Kim" userId="0b4e8f1a-35cc-4769-966d-024c662a6df8" providerId="ADAL" clId="{16990B6F-5A4E-44E4-ADED-1260B70043D7}" dt="2024-06-04T21:39:42.244" v="3174" actId="6264"/>
          <ac:spMkLst>
            <pc:docMk/>
            <pc:sldMk cId="3369224335" sldId="1148"/>
            <ac:spMk id="6" creationId="{92C94A31-9508-ED8F-0A46-30617E2C9099}"/>
          </ac:spMkLst>
        </pc:spChg>
        <pc:spChg chg="add del mod ord">
          <ac:chgData name="Samuel Kim" userId="0b4e8f1a-35cc-4769-966d-024c662a6df8" providerId="ADAL" clId="{16990B6F-5A4E-44E4-ADED-1260B70043D7}" dt="2024-06-04T21:39:42.244" v="3174" actId="6264"/>
          <ac:spMkLst>
            <pc:docMk/>
            <pc:sldMk cId="3369224335" sldId="1148"/>
            <ac:spMk id="7" creationId="{68B0BA0E-B1E3-3330-5B24-0CBAE7E56655}"/>
          </ac:spMkLst>
        </pc:spChg>
        <pc:spChg chg="add del mod ord">
          <ac:chgData name="Samuel Kim" userId="0b4e8f1a-35cc-4769-966d-024c662a6df8" providerId="ADAL" clId="{16990B6F-5A4E-44E4-ADED-1260B70043D7}" dt="2024-06-04T21:39:42.244" v="3174" actId="6264"/>
          <ac:spMkLst>
            <pc:docMk/>
            <pc:sldMk cId="3369224335" sldId="1148"/>
            <ac:spMk id="8" creationId="{685B6671-CCC7-5F71-F49C-76A64C632EB2}"/>
          </ac:spMkLst>
        </pc:spChg>
        <pc:spChg chg="add del mod ord">
          <ac:chgData name="Samuel Kim" userId="0b4e8f1a-35cc-4769-966d-024c662a6df8" providerId="ADAL" clId="{16990B6F-5A4E-44E4-ADED-1260B70043D7}" dt="2024-06-04T21:39:42.244" v="3174" actId="6264"/>
          <ac:spMkLst>
            <pc:docMk/>
            <pc:sldMk cId="3369224335" sldId="1148"/>
            <ac:spMk id="9" creationId="{29FE4B6F-4654-60CC-DB2B-17C031C3B18B}"/>
          </ac:spMkLst>
        </pc:spChg>
        <pc:spChg chg="add del mod ord">
          <ac:chgData name="Samuel Kim" userId="0b4e8f1a-35cc-4769-966d-024c662a6df8" providerId="ADAL" clId="{16990B6F-5A4E-44E4-ADED-1260B70043D7}" dt="2024-06-04T21:39:42.244" v="3174" actId="6264"/>
          <ac:spMkLst>
            <pc:docMk/>
            <pc:sldMk cId="3369224335" sldId="1148"/>
            <ac:spMk id="10" creationId="{E7EE94F3-1BDA-A4B5-4952-6EEBAAD47417}"/>
          </ac:spMkLst>
        </pc:spChg>
        <pc:spChg chg="add del mod ord">
          <ac:chgData name="Samuel Kim" userId="0b4e8f1a-35cc-4769-966d-024c662a6df8" providerId="ADAL" clId="{16990B6F-5A4E-44E4-ADED-1260B70043D7}" dt="2024-06-04T21:39:42.244" v="3174" actId="6264"/>
          <ac:spMkLst>
            <pc:docMk/>
            <pc:sldMk cId="3369224335" sldId="1148"/>
            <ac:spMk id="11" creationId="{D195F0B5-228E-BB31-89BF-9A35F55E2DF7}"/>
          </ac:spMkLst>
        </pc:spChg>
        <pc:spChg chg="add del mod ord">
          <ac:chgData name="Samuel Kim" userId="0b4e8f1a-35cc-4769-966d-024c662a6df8" providerId="ADAL" clId="{16990B6F-5A4E-44E4-ADED-1260B70043D7}" dt="2024-06-04T21:39:42.244" v="3174" actId="6264"/>
          <ac:spMkLst>
            <pc:docMk/>
            <pc:sldMk cId="3369224335" sldId="1148"/>
            <ac:spMk id="12" creationId="{0A92F59E-4FA0-6B52-4508-D2AB25BB2663}"/>
          </ac:spMkLst>
        </pc:spChg>
        <pc:spChg chg="add del mod ord">
          <ac:chgData name="Samuel Kim" userId="0b4e8f1a-35cc-4769-966d-024c662a6df8" providerId="ADAL" clId="{16990B6F-5A4E-44E4-ADED-1260B70043D7}" dt="2024-06-04T21:39:42.244" v="3174" actId="6264"/>
          <ac:spMkLst>
            <pc:docMk/>
            <pc:sldMk cId="3369224335" sldId="1148"/>
            <ac:spMk id="13" creationId="{2CAB0F56-3C3F-E5BB-9661-D34EB9D866D6}"/>
          </ac:spMkLst>
        </pc:spChg>
        <pc:spChg chg="add del mod ord">
          <ac:chgData name="Samuel Kim" userId="0b4e8f1a-35cc-4769-966d-024c662a6df8" providerId="ADAL" clId="{16990B6F-5A4E-44E4-ADED-1260B70043D7}" dt="2024-06-04T21:39:42.244" v="3174" actId="6264"/>
          <ac:spMkLst>
            <pc:docMk/>
            <pc:sldMk cId="3369224335" sldId="1148"/>
            <ac:spMk id="14" creationId="{AD5F1E7B-C1A0-D73E-84A5-EA013CA06356}"/>
          </ac:spMkLst>
        </pc:spChg>
        <pc:spChg chg="add del mod ord">
          <ac:chgData name="Samuel Kim" userId="0b4e8f1a-35cc-4769-966d-024c662a6df8" providerId="ADAL" clId="{16990B6F-5A4E-44E4-ADED-1260B70043D7}" dt="2024-06-04T21:39:42.244" v="3174" actId="6264"/>
          <ac:spMkLst>
            <pc:docMk/>
            <pc:sldMk cId="3369224335" sldId="1148"/>
            <ac:spMk id="15" creationId="{783A528B-5701-9CE3-7CEA-8B8E02A415EB}"/>
          </ac:spMkLst>
        </pc:spChg>
        <pc:spChg chg="add del mod ord">
          <ac:chgData name="Samuel Kim" userId="0b4e8f1a-35cc-4769-966d-024c662a6df8" providerId="ADAL" clId="{16990B6F-5A4E-44E4-ADED-1260B70043D7}" dt="2024-06-04T21:39:42.244" v="3174" actId="6264"/>
          <ac:spMkLst>
            <pc:docMk/>
            <pc:sldMk cId="3369224335" sldId="1148"/>
            <ac:spMk id="16" creationId="{88550AD1-9607-D62B-A420-022D99838A04}"/>
          </ac:spMkLst>
        </pc:spChg>
        <pc:spChg chg="add del mod ord">
          <ac:chgData name="Samuel Kim" userId="0b4e8f1a-35cc-4769-966d-024c662a6df8" providerId="ADAL" clId="{16990B6F-5A4E-44E4-ADED-1260B70043D7}" dt="2024-06-04T21:39:42.244" v="3174" actId="6264"/>
          <ac:spMkLst>
            <pc:docMk/>
            <pc:sldMk cId="3369224335" sldId="1148"/>
            <ac:spMk id="17" creationId="{95846151-8AD9-EFF1-CBDC-B25F886776CB}"/>
          </ac:spMkLst>
        </pc:spChg>
        <pc:spChg chg="add del mod ord">
          <ac:chgData name="Samuel Kim" userId="0b4e8f1a-35cc-4769-966d-024c662a6df8" providerId="ADAL" clId="{16990B6F-5A4E-44E4-ADED-1260B70043D7}" dt="2024-06-04T21:39:42.244" v="3174" actId="6264"/>
          <ac:spMkLst>
            <pc:docMk/>
            <pc:sldMk cId="3369224335" sldId="1148"/>
            <ac:spMk id="18" creationId="{DD8D85A2-2A8F-1631-11FF-00EC92E27BAE}"/>
          </ac:spMkLst>
        </pc:spChg>
        <pc:spChg chg="add del mod ord">
          <ac:chgData name="Samuel Kim" userId="0b4e8f1a-35cc-4769-966d-024c662a6df8" providerId="ADAL" clId="{16990B6F-5A4E-44E4-ADED-1260B70043D7}" dt="2024-06-04T21:39:42.244" v="3174" actId="6264"/>
          <ac:spMkLst>
            <pc:docMk/>
            <pc:sldMk cId="3369224335" sldId="1148"/>
            <ac:spMk id="19" creationId="{C04DAFF2-F558-CA30-524B-666918E4233C}"/>
          </ac:spMkLst>
        </pc:spChg>
        <pc:spChg chg="add del mod ord">
          <ac:chgData name="Samuel Kim" userId="0b4e8f1a-35cc-4769-966d-024c662a6df8" providerId="ADAL" clId="{16990B6F-5A4E-44E4-ADED-1260B70043D7}" dt="2024-06-04T21:39:42.244" v="3174" actId="6264"/>
          <ac:spMkLst>
            <pc:docMk/>
            <pc:sldMk cId="3369224335" sldId="1148"/>
            <ac:spMk id="20" creationId="{A7CB358E-052C-F4E7-19A2-1D0A3DE63D5F}"/>
          </ac:spMkLst>
        </pc:spChg>
        <pc:spChg chg="add del mod ord">
          <ac:chgData name="Samuel Kim" userId="0b4e8f1a-35cc-4769-966d-024c662a6df8" providerId="ADAL" clId="{16990B6F-5A4E-44E4-ADED-1260B70043D7}" dt="2024-06-04T21:39:42.244" v="3174" actId="6264"/>
          <ac:spMkLst>
            <pc:docMk/>
            <pc:sldMk cId="3369224335" sldId="1148"/>
            <ac:spMk id="21" creationId="{E1BBB3F5-588F-C251-4E3E-9BFE66E06131}"/>
          </ac:spMkLst>
        </pc:spChg>
        <pc:spChg chg="add del mod ord">
          <ac:chgData name="Samuel Kim" userId="0b4e8f1a-35cc-4769-966d-024c662a6df8" providerId="ADAL" clId="{16990B6F-5A4E-44E4-ADED-1260B70043D7}" dt="2024-06-04T21:39:42.244" v="3174" actId="6264"/>
          <ac:spMkLst>
            <pc:docMk/>
            <pc:sldMk cId="3369224335" sldId="1148"/>
            <ac:spMk id="22" creationId="{12D53FBE-7C6D-8A6A-973E-F0FFA3DE4212}"/>
          </ac:spMkLst>
        </pc:spChg>
        <pc:spChg chg="add del mod ord">
          <ac:chgData name="Samuel Kim" userId="0b4e8f1a-35cc-4769-966d-024c662a6df8" providerId="ADAL" clId="{16990B6F-5A4E-44E4-ADED-1260B70043D7}" dt="2024-06-04T21:39:42.244" v="3174" actId="6264"/>
          <ac:spMkLst>
            <pc:docMk/>
            <pc:sldMk cId="3369224335" sldId="1148"/>
            <ac:spMk id="23" creationId="{7778C0B3-7E17-A4C7-BC6F-152E6F67D231}"/>
          </ac:spMkLst>
        </pc:spChg>
        <pc:spChg chg="add del mod ord">
          <ac:chgData name="Samuel Kim" userId="0b4e8f1a-35cc-4769-966d-024c662a6df8" providerId="ADAL" clId="{16990B6F-5A4E-44E4-ADED-1260B70043D7}" dt="2024-06-04T21:39:42.244" v="3174" actId="6264"/>
          <ac:spMkLst>
            <pc:docMk/>
            <pc:sldMk cId="3369224335" sldId="1148"/>
            <ac:spMk id="24" creationId="{4BD719DC-ECBD-23FF-31F4-19D85B8808A3}"/>
          </ac:spMkLst>
        </pc:spChg>
        <pc:spChg chg="add del mod ord">
          <ac:chgData name="Samuel Kim" userId="0b4e8f1a-35cc-4769-966d-024c662a6df8" providerId="ADAL" clId="{16990B6F-5A4E-44E4-ADED-1260B70043D7}" dt="2024-06-04T21:39:42.244" v="3174" actId="6264"/>
          <ac:spMkLst>
            <pc:docMk/>
            <pc:sldMk cId="3369224335" sldId="1148"/>
            <ac:spMk id="25" creationId="{51F6930F-2863-C381-B49F-C557559DB663}"/>
          </ac:spMkLst>
        </pc:spChg>
        <pc:spChg chg="mod ord">
          <ac:chgData name="Samuel Kim" userId="0b4e8f1a-35cc-4769-966d-024c662a6df8" providerId="ADAL" clId="{16990B6F-5A4E-44E4-ADED-1260B70043D7}" dt="2024-06-13T21:11:24.787" v="6010" actId="20577"/>
          <ac:spMkLst>
            <pc:docMk/>
            <pc:sldMk cId="3369224335" sldId="1148"/>
            <ac:spMk id="27" creationId="{B25777FE-B6C0-17F7-AB6C-7E7010600BB4}"/>
          </ac:spMkLst>
        </pc:spChg>
        <pc:spChg chg="add del">
          <ac:chgData name="Samuel Kim" userId="0b4e8f1a-35cc-4769-966d-024c662a6df8" providerId="ADAL" clId="{16990B6F-5A4E-44E4-ADED-1260B70043D7}" dt="2024-06-11T00:51:04.032" v="5887" actId="478"/>
          <ac:spMkLst>
            <pc:docMk/>
            <pc:sldMk cId="3369224335" sldId="1148"/>
            <ac:spMk id="29" creationId="{B8AC158C-7058-87D7-893E-A780449EF6C2}"/>
          </ac:spMkLst>
        </pc:spChg>
        <pc:spChg chg="add del">
          <ac:chgData name="Samuel Kim" userId="0b4e8f1a-35cc-4769-966d-024c662a6df8" providerId="ADAL" clId="{16990B6F-5A4E-44E4-ADED-1260B70043D7}" dt="2024-06-11T00:51:04.032" v="5887" actId="478"/>
          <ac:spMkLst>
            <pc:docMk/>
            <pc:sldMk cId="3369224335" sldId="1148"/>
            <ac:spMk id="30" creationId="{7E247627-7658-F77F-FC11-F7D2C5D94712}"/>
          </ac:spMkLst>
        </pc:spChg>
        <pc:spChg chg="add del">
          <ac:chgData name="Samuel Kim" userId="0b4e8f1a-35cc-4769-966d-024c662a6df8" providerId="ADAL" clId="{16990B6F-5A4E-44E4-ADED-1260B70043D7}" dt="2024-06-11T00:51:04.032" v="5887" actId="478"/>
          <ac:spMkLst>
            <pc:docMk/>
            <pc:sldMk cId="3369224335" sldId="1148"/>
            <ac:spMk id="31" creationId="{088166E2-0A5C-F8E9-1E6C-02E58D159E10}"/>
          </ac:spMkLst>
        </pc:spChg>
        <pc:spChg chg="add del">
          <ac:chgData name="Samuel Kim" userId="0b4e8f1a-35cc-4769-966d-024c662a6df8" providerId="ADAL" clId="{16990B6F-5A4E-44E4-ADED-1260B70043D7}" dt="2024-06-11T00:51:04.032" v="5887" actId="478"/>
          <ac:spMkLst>
            <pc:docMk/>
            <pc:sldMk cId="3369224335" sldId="1148"/>
            <ac:spMk id="32" creationId="{81BA5953-7E83-2353-796D-6511604130E9}"/>
          </ac:spMkLst>
        </pc:spChg>
        <pc:spChg chg="add del">
          <ac:chgData name="Samuel Kim" userId="0b4e8f1a-35cc-4769-966d-024c662a6df8" providerId="ADAL" clId="{16990B6F-5A4E-44E4-ADED-1260B70043D7}" dt="2024-06-11T00:51:04.032" v="5887" actId="478"/>
          <ac:spMkLst>
            <pc:docMk/>
            <pc:sldMk cId="3369224335" sldId="1148"/>
            <ac:spMk id="33" creationId="{1CABC0B4-10C2-2A8C-C943-B48923396175}"/>
          </ac:spMkLst>
        </pc:spChg>
        <pc:spChg chg="add del">
          <ac:chgData name="Samuel Kim" userId="0b4e8f1a-35cc-4769-966d-024c662a6df8" providerId="ADAL" clId="{16990B6F-5A4E-44E4-ADED-1260B70043D7}" dt="2024-06-11T00:51:04.032" v="5887" actId="478"/>
          <ac:spMkLst>
            <pc:docMk/>
            <pc:sldMk cId="3369224335" sldId="1148"/>
            <ac:spMk id="34" creationId="{5E8924E3-EAE7-39DB-80C8-C4E58E3526AE}"/>
          </ac:spMkLst>
        </pc:spChg>
        <pc:spChg chg="add del">
          <ac:chgData name="Samuel Kim" userId="0b4e8f1a-35cc-4769-966d-024c662a6df8" providerId="ADAL" clId="{16990B6F-5A4E-44E4-ADED-1260B70043D7}" dt="2024-06-11T00:51:04.032" v="5887" actId="478"/>
          <ac:spMkLst>
            <pc:docMk/>
            <pc:sldMk cId="3369224335" sldId="1148"/>
            <ac:spMk id="35" creationId="{45BBCCC1-4FCE-3225-3B20-219B354536DB}"/>
          </ac:spMkLst>
        </pc:spChg>
        <pc:spChg chg="add del">
          <ac:chgData name="Samuel Kim" userId="0b4e8f1a-35cc-4769-966d-024c662a6df8" providerId="ADAL" clId="{16990B6F-5A4E-44E4-ADED-1260B70043D7}" dt="2024-06-11T00:51:04.032" v="5887" actId="478"/>
          <ac:spMkLst>
            <pc:docMk/>
            <pc:sldMk cId="3369224335" sldId="1148"/>
            <ac:spMk id="36" creationId="{5FCC4368-D257-E501-85AB-72C34EB64AFA}"/>
          </ac:spMkLst>
        </pc:spChg>
        <pc:spChg chg="add del">
          <ac:chgData name="Samuel Kim" userId="0b4e8f1a-35cc-4769-966d-024c662a6df8" providerId="ADAL" clId="{16990B6F-5A4E-44E4-ADED-1260B70043D7}" dt="2024-06-11T00:51:04.032" v="5887" actId="478"/>
          <ac:spMkLst>
            <pc:docMk/>
            <pc:sldMk cId="3369224335" sldId="1148"/>
            <ac:spMk id="37" creationId="{342B7509-02E2-8D06-57E2-FF6A3DF78025}"/>
          </ac:spMkLst>
        </pc:spChg>
        <pc:spChg chg="add del">
          <ac:chgData name="Samuel Kim" userId="0b4e8f1a-35cc-4769-966d-024c662a6df8" providerId="ADAL" clId="{16990B6F-5A4E-44E4-ADED-1260B70043D7}" dt="2024-06-11T00:51:04.032" v="5887" actId="478"/>
          <ac:spMkLst>
            <pc:docMk/>
            <pc:sldMk cId="3369224335" sldId="1148"/>
            <ac:spMk id="38" creationId="{6466D715-FF78-EA83-BFDB-70E8C2B0ED87}"/>
          </ac:spMkLst>
        </pc:spChg>
        <pc:spChg chg="add del">
          <ac:chgData name="Samuel Kim" userId="0b4e8f1a-35cc-4769-966d-024c662a6df8" providerId="ADAL" clId="{16990B6F-5A4E-44E4-ADED-1260B70043D7}" dt="2024-06-11T00:51:04.032" v="5887" actId="478"/>
          <ac:spMkLst>
            <pc:docMk/>
            <pc:sldMk cId="3369224335" sldId="1148"/>
            <ac:spMk id="39" creationId="{FD8017C1-E26B-B449-7E7F-0A0E0D1BB9D4}"/>
          </ac:spMkLst>
        </pc:spChg>
        <pc:spChg chg="add del">
          <ac:chgData name="Samuel Kim" userId="0b4e8f1a-35cc-4769-966d-024c662a6df8" providerId="ADAL" clId="{16990B6F-5A4E-44E4-ADED-1260B70043D7}" dt="2024-06-11T00:51:04.032" v="5887" actId="478"/>
          <ac:spMkLst>
            <pc:docMk/>
            <pc:sldMk cId="3369224335" sldId="1148"/>
            <ac:spMk id="40" creationId="{39DF7283-CDDE-3A76-EDFD-22CDACAACB31}"/>
          </ac:spMkLst>
        </pc:spChg>
        <pc:spChg chg="add del">
          <ac:chgData name="Samuel Kim" userId="0b4e8f1a-35cc-4769-966d-024c662a6df8" providerId="ADAL" clId="{16990B6F-5A4E-44E4-ADED-1260B70043D7}" dt="2024-06-11T00:51:04.032" v="5887" actId="478"/>
          <ac:spMkLst>
            <pc:docMk/>
            <pc:sldMk cId="3369224335" sldId="1148"/>
            <ac:spMk id="41" creationId="{19CD43E4-4325-6C48-FB01-0139A1AFBC78}"/>
          </ac:spMkLst>
        </pc:spChg>
        <pc:spChg chg="add del">
          <ac:chgData name="Samuel Kim" userId="0b4e8f1a-35cc-4769-966d-024c662a6df8" providerId="ADAL" clId="{16990B6F-5A4E-44E4-ADED-1260B70043D7}" dt="2024-06-11T00:51:04.032" v="5887" actId="478"/>
          <ac:spMkLst>
            <pc:docMk/>
            <pc:sldMk cId="3369224335" sldId="1148"/>
            <ac:spMk id="42" creationId="{8D190544-C28A-6473-7F7F-C3E59DE2293C}"/>
          </ac:spMkLst>
        </pc:spChg>
        <pc:spChg chg="add del">
          <ac:chgData name="Samuel Kim" userId="0b4e8f1a-35cc-4769-966d-024c662a6df8" providerId="ADAL" clId="{16990B6F-5A4E-44E4-ADED-1260B70043D7}" dt="2024-06-11T00:51:04.032" v="5887" actId="478"/>
          <ac:spMkLst>
            <pc:docMk/>
            <pc:sldMk cId="3369224335" sldId="1148"/>
            <ac:spMk id="43" creationId="{97AA5EFC-EBCA-B3DA-BFA6-B4F6DFE01DF2}"/>
          </ac:spMkLst>
        </pc:spChg>
        <pc:spChg chg="add del">
          <ac:chgData name="Samuel Kim" userId="0b4e8f1a-35cc-4769-966d-024c662a6df8" providerId="ADAL" clId="{16990B6F-5A4E-44E4-ADED-1260B70043D7}" dt="2024-06-11T00:51:04.032" v="5887" actId="478"/>
          <ac:spMkLst>
            <pc:docMk/>
            <pc:sldMk cId="3369224335" sldId="1148"/>
            <ac:spMk id="44" creationId="{746CF3EA-10BA-10D7-1F70-0B1678BE2AEE}"/>
          </ac:spMkLst>
        </pc:spChg>
        <pc:spChg chg="add del">
          <ac:chgData name="Samuel Kim" userId="0b4e8f1a-35cc-4769-966d-024c662a6df8" providerId="ADAL" clId="{16990B6F-5A4E-44E4-ADED-1260B70043D7}" dt="2024-06-11T00:51:04.032" v="5887" actId="478"/>
          <ac:spMkLst>
            <pc:docMk/>
            <pc:sldMk cId="3369224335" sldId="1148"/>
            <ac:spMk id="45" creationId="{69206973-134A-A1C1-C23B-AB2792C50D01}"/>
          </ac:spMkLst>
        </pc:spChg>
        <pc:spChg chg="add del">
          <ac:chgData name="Samuel Kim" userId="0b4e8f1a-35cc-4769-966d-024c662a6df8" providerId="ADAL" clId="{16990B6F-5A4E-44E4-ADED-1260B70043D7}" dt="2024-06-11T00:51:04.032" v="5887" actId="478"/>
          <ac:spMkLst>
            <pc:docMk/>
            <pc:sldMk cId="3369224335" sldId="1148"/>
            <ac:spMk id="46" creationId="{0C64F694-3D56-30EF-C52D-D97A345FDFF3}"/>
          </ac:spMkLst>
        </pc:spChg>
        <pc:spChg chg="mod ord">
          <ac:chgData name="Samuel Kim" userId="0b4e8f1a-35cc-4769-966d-024c662a6df8" providerId="ADAL" clId="{16990B6F-5A4E-44E4-ADED-1260B70043D7}" dt="2024-07-11T00:25:28.273" v="8363" actId="1036"/>
          <ac:spMkLst>
            <pc:docMk/>
            <pc:sldMk cId="3369224335" sldId="1148"/>
            <ac:spMk id="47" creationId="{D05C3F5F-EB86-9AB8-A4A7-966A2B4478B2}"/>
          </ac:spMkLst>
        </pc:spChg>
        <pc:spChg chg="mod ord">
          <ac:chgData name="Samuel Kim" userId="0b4e8f1a-35cc-4769-966d-024c662a6df8" providerId="ADAL" clId="{16990B6F-5A4E-44E4-ADED-1260B70043D7}" dt="2024-07-11T00:25:20.897" v="8358" actId="1035"/>
          <ac:spMkLst>
            <pc:docMk/>
            <pc:sldMk cId="3369224335" sldId="1148"/>
            <ac:spMk id="48" creationId="{09AD8AB9-F5D0-72E0-1BD6-1CABCAD0BEB3}"/>
          </ac:spMkLst>
        </pc:spChg>
        <pc:picChg chg="mod">
          <ac:chgData name="Samuel Kim" userId="0b4e8f1a-35cc-4769-966d-024c662a6df8" providerId="ADAL" clId="{16990B6F-5A4E-44E4-ADED-1260B70043D7}" dt="2024-06-04T21:25:23.387" v="2783" actId="1076"/>
          <ac:picMkLst>
            <pc:docMk/>
            <pc:sldMk cId="3369224335" sldId="1148"/>
            <ac:picMk id="51" creationId="{4E50E3D4-B435-48A0-B2C7-A7344A0E907A}"/>
          </ac:picMkLst>
        </pc:picChg>
      </pc:sldChg>
      <pc:sldChg chg="addSp delSp modSp mod addCm delCm modCm chgLayout">
        <pc:chgData name="Samuel Kim" userId="0b4e8f1a-35cc-4769-966d-024c662a6df8" providerId="ADAL" clId="{16990B6F-5A4E-44E4-ADED-1260B70043D7}" dt="2024-07-11T00:33:19.811" v="8511" actId="18131"/>
        <pc:sldMkLst>
          <pc:docMk/>
          <pc:sldMk cId="2977929711" sldId="1149"/>
        </pc:sldMkLst>
        <pc:spChg chg="mod ord">
          <ac:chgData name="Samuel Kim" userId="0b4e8f1a-35cc-4769-966d-024c662a6df8" providerId="ADAL" clId="{16990B6F-5A4E-44E4-ADED-1260B70043D7}" dt="2024-06-04T22:13:55.798" v="3956" actId="6264"/>
          <ac:spMkLst>
            <pc:docMk/>
            <pc:sldMk cId="2977929711" sldId="1149"/>
            <ac:spMk id="2" creationId="{D8FCCA01-D351-9D3A-8F51-1951DEDFC528}"/>
          </ac:spMkLst>
        </pc:spChg>
        <pc:spChg chg="add del mod">
          <ac:chgData name="Samuel Kim" userId="0b4e8f1a-35cc-4769-966d-024c662a6df8" providerId="ADAL" clId="{16990B6F-5A4E-44E4-ADED-1260B70043D7}" dt="2024-06-04T22:13:55.798" v="3956" actId="6264"/>
          <ac:spMkLst>
            <pc:docMk/>
            <pc:sldMk cId="2977929711" sldId="1149"/>
            <ac:spMk id="3" creationId="{BD94C84F-75EC-927F-F4D3-D627FB0E9D2F}"/>
          </ac:spMkLst>
        </pc:spChg>
        <pc:spChg chg="add del mod">
          <ac:chgData name="Samuel Kim" userId="0b4e8f1a-35cc-4769-966d-024c662a6df8" providerId="ADAL" clId="{16990B6F-5A4E-44E4-ADED-1260B70043D7}" dt="2024-06-04T22:13:55.798" v="3956" actId="6264"/>
          <ac:spMkLst>
            <pc:docMk/>
            <pc:sldMk cId="2977929711" sldId="1149"/>
            <ac:spMk id="4" creationId="{CACDC646-B0B4-928F-650D-57E9C832535B}"/>
          </ac:spMkLst>
        </pc:spChg>
        <pc:spChg chg="add del mod">
          <ac:chgData name="Samuel Kim" userId="0b4e8f1a-35cc-4769-966d-024c662a6df8" providerId="ADAL" clId="{16990B6F-5A4E-44E4-ADED-1260B70043D7}" dt="2024-06-04T22:13:55.798" v="3956" actId="6264"/>
          <ac:spMkLst>
            <pc:docMk/>
            <pc:sldMk cId="2977929711" sldId="1149"/>
            <ac:spMk id="5" creationId="{683E5A96-5B1D-8EB1-A8E1-C9C3CE80AA13}"/>
          </ac:spMkLst>
        </pc:spChg>
        <pc:spChg chg="add mod ord">
          <ac:chgData name="Samuel Kim" userId="0b4e8f1a-35cc-4769-966d-024c662a6df8" providerId="ADAL" clId="{16990B6F-5A4E-44E4-ADED-1260B70043D7}" dt="2024-07-11T00:30:55.484" v="8492" actId="14100"/>
          <ac:spMkLst>
            <pc:docMk/>
            <pc:sldMk cId="2977929711" sldId="1149"/>
            <ac:spMk id="6" creationId="{9CBA24A5-4C1E-B3A2-2419-8030603FB305}"/>
          </ac:spMkLst>
        </pc:spChg>
        <pc:spChg chg="add del mod ord">
          <ac:chgData name="Samuel Kim" userId="0b4e8f1a-35cc-4769-966d-024c662a6df8" providerId="ADAL" clId="{16990B6F-5A4E-44E4-ADED-1260B70043D7}" dt="2024-06-11T00:51:23.495" v="5891" actId="478"/>
          <ac:spMkLst>
            <pc:docMk/>
            <pc:sldMk cId="2977929711" sldId="1149"/>
            <ac:spMk id="7" creationId="{F335C0A6-B097-FB3C-6649-02AEF70F9198}"/>
          </ac:spMkLst>
        </pc:spChg>
        <pc:spChg chg="add del mod ord">
          <ac:chgData name="Samuel Kim" userId="0b4e8f1a-35cc-4769-966d-024c662a6df8" providerId="ADAL" clId="{16990B6F-5A4E-44E4-ADED-1260B70043D7}" dt="2024-06-11T00:51:23.495" v="5891" actId="478"/>
          <ac:spMkLst>
            <pc:docMk/>
            <pc:sldMk cId="2977929711" sldId="1149"/>
            <ac:spMk id="8" creationId="{0F8399CA-F072-ADAB-FA57-FCB73407DA2A}"/>
          </ac:spMkLst>
        </pc:spChg>
        <pc:spChg chg="add del mod ord">
          <ac:chgData name="Samuel Kim" userId="0b4e8f1a-35cc-4769-966d-024c662a6df8" providerId="ADAL" clId="{16990B6F-5A4E-44E4-ADED-1260B70043D7}" dt="2024-06-11T00:51:23.495" v="5891" actId="478"/>
          <ac:spMkLst>
            <pc:docMk/>
            <pc:sldMk cId="2977929711" sldId="1149"/>
            <ac:spMk id="9" creationId="{6E29C610-381E-8B64-1F5E-E4D262801109}"/>
          </ac:spMkLst>
        </pc:spChg>
        <pc:spChg chg="add del mod ord">
          <ac:chgData name="Samuel Kim" userId="0b4e8f1a-35cc-4769-966d-024c662a6df8" providerId="ADAL" clId="{16990B6F-5A4E-44E4-ADED-1260B70043D7}" dt="2024-06-11T00:51:23.495" v="5891" actId="478"/>
          <ac:spMkLst>
            <pc:docMk/>
            <pc:sldMk cId="2977929711" sldId="1149"/>
            <ac:spMk id="10" creationId="{ED5DADCE-25A5-C740-74B3-7B779F947070}"/>
          </ac:spMkLst>
        </pc:spChg>
        <pc:spChg chg="add del mod ord">
          <ac:chgData name="Samuel Kim" userId="0b4e8f1a-35cc-4769-966d-024c662a6df8" providerId="ADAL" clId="{16990B6F-5A4E-44E4-ADED-1260B70043D7}" dt="2024-06-11T00:51:23.495" v="5891" actId="478"/>
          <ac:spMkLst>
            <pc:docMk/>
            <pc:sldMk cId="2977929711" sldId="1149"/>
            <ac:spMk id="11" creationId="{B961B250-295D-1905-49C0-E871C36D351B}"/>
          </ac:spMkLst>
        </pc:spChg>
        <pc:spChg chg="add del mod ord">
          <ac:chgData name="Samuel Kim" userId="0b4e8f1a-35cc-4769-966d-024c662a6df8" providerId="ADAL" clId="{16990B6F-5A4E-44E4-ADED-1260B70043D7}" dt="2024-06-11T00:51:23.495" v="5891" actId="478"/>
          <ac:spMkLst>
            <pc:docMk/>
            <pc:sldMk cId="2977929711" sldId="1149"/>
            <ac:spMk id="12" creationId="{EFAD38AA-DCDF-DFF7-826D-3F796FC6F98C}"/>
          </ac:spMkLst>
        </pc:spChg>
        <pc:spChg chg="add del mod ord">
          <ac:chgData name="Samuel Kim" userId="0b4e8f1a-35cc-4769-966d-024c662a6df8" providerId="ADAL" clId="{16990B6F-5A4E-44E4-ADED-1260B70043D7}" dt="2024-06-11T00:51:23.495" v="5891" actId="478"/>
          <ac:spMkLst>
            <pc:docMk/>
            <pc:sldMk cId="2977929711" sldId="1149"/>
            <ac:spMk id="13" creationId="{DB18A53B-F875-D4E9-4812-7F4507C47E0A}"/>
          </ac:spMkLst>
        </pc:spChg>
        <pc:spChg chg="add del mod ord">
          <ac:chgData name="Samuel Kim" userId="0b4e8f1a-35cc-4769-966d-024c662a6df8" providerId="ADAL" clId="{16990B6F-5A4E-44E4-ADED-1260B70043D7}" dt="2024-06-11T00:51:23.495" v="5891" actId="478"/>
          <ac:spMkLst>
            <pc:docMk/>
            <pc:sldMk cId="2977929711" sldId="1149"/>
            <ac:spMk id="14" creationId="{2B848EE8-3AEE-C312-1195-5D862373882A}"/>
          </ac:spMkLst>
        </pc:spChg>
        <pc:spChg chg="add del mod ord">
          <ac:chgData name="Samuel Kim" userId="0b4e8f1a-35cc-4769-966d-024c662a6df8" providerId="ADAL" clId="{16990B6F-5A4E-44E4-ADED-1260B70043D7}" dt="2024-06-11T00:51:23.495" v="5891" actId="478"/>
          <ac:spMkLst>
            <pc:docMk/>
            <pc:sldMk cId="2977929711" sldId="1149"/>
            <ac:spMk id="15" creationId="{34C60987-2C32-F4A2-3259-99F5BD3A82A7}"/>
          </ac:spMkLst>
        </pc:spChg>
        <pc:spChg chg="add del mod ord">
          <ac:chgData name="Samuel Kim" userId="0b4e8f1a-35cc-4769-966d-024c662a6df8" providerId="ADAL" clId="{16990B6F-5A4E-44E4-ADED-1260B70043D7}" dt="2024-06-11T00:51:23.495" v="5891" actId="478"/>
          <ac:spMkLst>
            <pc:docMk/>
            <pc:sldMk cId="2977929711" sldId="1149"/>
            <ac:spMk id="16" creationId="{CABF2908-4F21-651E-A9C8-E5AE0F444933}"/>
          </ac:spMkLst>
        </pc:spChg>
        <pc:spChg chg="add del mod ord">
          <ac:chgData name="Samuel Kim" userId="0b4e8f1a-35cc-4769-966d-024c662a6df8" providerId="ADAL" clId="{16990B6F-5A4E-44E4-ADED-1260B70043D7}" dt="2024-06-11T00:51:23.495" v="5891" actId="478"/>
          <ac:spMkLst>
            <pc:docMk/>
            <pc:sldMk cId="2977929711" sldId="1149"/>
            <ac:spMk id="17" creationId="{48A5D802-7906-FF85-31E2-92D0415E536D}"/>
          </ac:spMkLst>
        </pc:spChg>
        <pc:spChg chg="add del mod ord">
          <ac:chgData name="Samuel Kim" userId="0b4e8f1a-35cc-4769-966d-024c662a6df8" providerId="ADAL" clId="{16990B6F-5A4E-44E4-ADED-1260B70043D7}" dt="2024-06-11T00:51:23.495" v="5891" actId="478"/>
          <ac:spMkLst>
            <pc:docMk/>
            <pc:sldMk cId="2977929711" sldId="1149"/>
            <ac:spMk id="18" creationId="{F438B1A7-09AD-29A1-6ACC-7D8ABBF63A49}"/>
          </ac:spMkLst>
        </pc:spChg>
        <pc:spChg chg="add del mod ord">
          <ac:chgData name="Samuel Kim" userId="0b4e8f1a-35cc-4769-966d-024c662a6df8" providerId="ADAL" clId="{16990B6F-5A4E-44E4-ADED-1260B70043D7}" dt="2024-06-11T00:51:23.495" v="5891" actId="478"/>
          <ac:spMkLst>
            <pc:docMk/>
            <pc:sldMk cId="2977929711" sldId="1149"/>
            <ac:spMk id="19" creationId="{6D19C8E2-8476-52B7-F18D-1EE182D6AC64}"/>
          </ac:spMkLst>
        </pc:spChg>
        <pc:spChg chg="add del mod ord">
          <ac:chgData name="Samuel Kim" userId="0b4e8f1a-35cc-4769-966d-024c662a6df8" providerId="ADAL" clId="{16990B6F-5A4E-44E4-ADED-1260B70043D7}" dt="2024-06-11T00:51:23.495" v="5891" actId="478"/>
          <ac:spMkLst>
            <pc:docMk/>
            <pc:sldMk cId="2977929711" sldId="1149"/>
            <ac:spMk id="20" creationId="{7ECBE100-8984-C437-FF5C-28A01865D97A}"/>
          </ac:spMkLst>
        </pc:spChg>
        <pc:spChg chg="add del mod ord">
          <ac:chgData name="Samuel Kim" userId="0b4e8f1a-35cc-4769-966d-024c662a6df8" providerId="ADAL" clId="{16990B6F-5A4E-44E4-ADED-1260B70043D7}" dt="2024-06-11T00:51:23.495" v="5891" actId="478"/>
          <ac:spMkLst>
            <pc:docMk/>
            <pc:sldMk cId="2977929711" sldId="1149"/>
            <ac:spMk id="21" creationId="{9DDACE35-65EA-2BE0-C6A0-2FB0EB499A8C}"/>
          </ac:spMkLst>
        </pc:spChg>
        <pc:spChg chg="add del mod ord">
          <ac:chgData name="Samuel Kim" userId="0b4e8f1a-35cc-4769-966d-024c662a6df8" providerId="ADAL" clId="{16990B6F-5A4E-44E4-ADED-1260B70043D7}" dt="2024-06-11T00:51:23.495" v="5891" actId="478"/>
          <ac:spMkLst>
            <pc:docMk/>
            <pc:sldMk cId="2977929711" sldId="1149"/>
            <ac:spMk id="22" creationId="{DF6A06C0-6FB5-7A5C-8D70-2369B8E48FAB}"/>
          </ac:spMkLst>
        </pc:spChg>
        <pc:spChg chg="add del mod ord">
          <ac:chgData name="Samuel Kim" userId="0b4e8f1a-35cc-4769-966d-024c662a6df8" providerId="ADAL" clId="{16990B6F-5A4E-44E4-ADED-1260B70043D7}" dt="2024-06-11T00:51:23.495" v="5891" actId="478"/>
          <ac:spMkLst>
            <pc:docMk/>
            <pc:sldMk cId="2977929711" sldId="1149"/>
            <ac:spMk id="23" creationId="{694F50B7-842B-685B-E7DA-4A0EA5ED6298}"/>
          </ac:spMkLst>
        </pc:spChg>
        <pc:spChg chg="add del mod ord">
          <ac:chgData name="Samuel Kim" userId="0b4e8f1a-35cc-4769-966d-024c662a6df8" providerId="ADAL" clId="{16990B6F-5A4E-44E4-ADED-1260B70043D7}" dt="2024-06-11T00:51:23.495" v="5891" actId="478"/>
          <ac:spMkLst>
            <pc:docMk/>
            <pc:sldMk cId="2977929711" sldId="1149"/>
            <ac:spMk id="24" creationId="{BFADE10B-C437-1DE2-37F8-6907EF1C955F}"/>
          </ac:spMkLst>
        </pc:spChg>
        <pc:spChg chg="add del mod ord">
          <ac:chgData name="Samuel Kim" userId="0b4e8f1a-35cc-4769-966d-024c662a6df8" providerId="ADAL" clId="{16990B6F-5A4E-44E4-ADED-1260B70043D7}" dt="2024-06-11T00:51:23.495" v="5891" actId="478"/>
          <ac:spMkLst>
            <pc:docMk/>
            <pc:sldMk cId="2977929711" sldId="1149"/>
            <ac:spMk id="25" creationId="{5CF08BEA-F786-D078-C64B-9F3DFCBEE8E3}"/>
          </ac:spMkLst>
        </pc:spChg>
        <pc:spChg chg="add del mod">
          <ac:chgData name="Samuel Kim" userId="0b4e8f1a-35cc-4769-966d-024c662a6df8" providerId="ADAL" clId="{16990B6F-5A4E-44E4-ADED-1260B70043D7}" dt="2024-06-11T00:51:25.261" v="5893" actId="478"/>
          <ac:spMkLst>
            <pc:docMk/>
            <pc:sldMk cId="2977929711" sldId="1149"/>
            <ac:spMk id="26" creationId="{2CB2143A-1533-4B3D-9EDD-CCE8E9750EC9}"/>
          </ac:spMkLst>
        </pc:spChg>
        <pc:spChg chg="mod ord">
          <ac:chgData name="Samuel Kim" userId="0b4e8f1a-35cc-4769-966d-024c662a6df8" providerId="ADAL" clId="{16990B6F-5A4E-44E4-ADED-1260B70043D7}" dt="2024-06-13T21:12:15.459" v="6069" actId="6549"/>
          <ac:spMkLst>
            <pc:docMk/>
            <pc:sldMk cId="2977929711" sldId="1149"/>
            <ac:spMk id="27" creationId="{B25777FE-B6C0-17F7-AB6C-7E7010600BB4}"/>
          </ac:spMkLst>
        </pc:spChg>
        <pc:spChg chg="del">
          <ac:chgData name="Samuel Kim" userId="0b4e8f1a-35cc-4769-966d-024c662a6df8" providerId="ADAL" clId="{16990B6F-5A4E-44E4-ADED-1260B70043D7}" dt="2024-06-04T22:13:55.798" v="3956" actId="6264"/>
          <ac:spMkLst>
            <pc:docMk/>
            <pc:sldMk cId="2977929711" sldId="1149"/>
            <ac:spMk id="29" creationId="{B8AC158C-7058-87D7-893E-A780449EF6C2}"/>
          </ac:spMkLst>
        </pc:spChg>
        <pc:spChg chg="del">
          <ac:chgData name="Samuel Kim" userId="0b4e8f1a-35cc-4769-966d-024c662a6df8" providerId="ADAL" clId="{16990B6F-5A4E-44E4-ADED-1260B70043D7}" dt="2024-06-04T22:13:55.798" v="3956" actId="6264"/>
          <ac:spMkLst>
            <pc:docMk/>
            <pc:sldMk cId="2977929711" sldId="1149"/>
            <ac:spMk id="30" creationId="{7E247627-7658-F77F-FC11-F7D2C5D94712}"/>
          </ac:spMkLst>
        </pc:spChg>
        <pc:spChg chg="del">
          <ac:chgData name="Samuel Kim" userId="0b4e8f1a-35cc-4769-966d-024c662a6df8" providerId="ADAL" clId="{16990B6F-5A4E-44E4-ADED-1260B70043D7}" dt="2024-06-04T22:13:55.798" v="3956" actId="6264"/>
          <ac:spMkLst>
            <pc:docMk/>
            <pc:sldMk cId="2977929711" sldId="1149"/>
            <ac:spMk id="31" creationId="{088166E2-0A5C-F8E9-1E6C-02E58D159E10}"/>
          </ac:spMkLst>
        </pc:spChg>
        <pc:spChg chg="del">
          <ac:chgData name="Samuel Kim" userId="0b4e8f1a-35cc-4769-966d-024c662a6df8" providerId="ADAL" clId="{16990B6F-5A4E-44E4-ADED-1260B70043D7}" dt="2024-06-04T22:13:55.798" v="3956" actId="6264"/>
          <ac:spMkLst>
            <pc:docMk/>
            <pc:sldMk cId="2977929711" sldId="1149"/>
            <ac:spMk id="32" creationId="{81BA5953-7E83-2353-796D-6511604130E9}"/>
          </ac:spMkLst>
        </pc:spChg>
        <pc:spChg chg="del">
          <ac:chgData name="Samuel Kim" userId="0b4e8f1a-35cc-4769-966d-024c662a6df8" providerId="ADAL" clId="{16990B6F-5A4E-44E4-ADED-1260B70043D7}" dt="2024-06-04T22:13:55.798" v="3956" actId="6264"/>
          <ac:spMkLst>
            <pc:docMk/>
            <pc:sldMk cId="2977929711" sldId="1149"/>
            <ac:spMk id="33" creationId="{1CABC0B4-10C2-2A8C-C943-B48923396175}"/>
          </ac:spMkLst>
        </pc:spChg>
        <pc:spChg chg="del">
          <ac:chgData name="Samuel Kim" userId="0b4e8f1a-35cc-4769-966d-024c662a6df8" providerId="ADAL" clId="{16990B6F-5A4E-44E4-ADED-1260B70043D7}" dt="2024-06-04T22:13:55.798" v="3956" actId="6264"/>
          <ac:spMkLst>
            <pc:docMk/>
            <pc:sldMk cId="2977929711" sldId="1149"/>
            <ac:spMk id="34" creationId="{5E8924E3-EAE7-39DB-80C8-C4E58E3526AE}"/>
          </ac:spMkLst>
        </pc:spChg>
        <pc:spChg chg="del">
          <ac:chgData name="Samuel Kim" userId="0b4e8f1a-35cc-4769-966d-024c662a6df8" providerId="ADAL" clId="{16990B6F-5A4E-44E4-ADED-1260B70043D7}" dt="2024-06-04T22:13:55.798" v="3956" actId="6264"/>
          <ac:spMkLst>
            <pc:docMk/>
            <pc:sldMk cId="2977929711" sldId="1149"/>
            <ac:spMk id="35" creationId="{45BBCCC1-4FCE-3225-3B20-219B354536DB}"/>
          </ac:spMkLst>
        </pc:spChg>
        <pc:spChg chg="del">
          <ac:chgData name="Samuel Kim" userId="0b4e8f1a-35cc-4769-966d-024c662a6df8" providerId="ADAL" clId="{16990B6F-5A4E-44E4-ADED-1260B70043D7}" dt="2024-06-04T22:13:55.798" v="3956" actId="6264"/>
          <ac:spMkLst>
            <pc:docMk/>
            <pc:sldMk cId="2977929711" sldId="1149"/>
            <ac:spMk id="36" creationId="{5FCC4368-D257-E501-85AB-72C34EB64AFA}"/>
          </ac:spMkLst>
        </pc:spChg>
        <pc:spChg chg="del">
          <ac:chgData name="Samuel Kim" userId="0b4e8f1a-35cc-4769-966d-024c662a6df8" providerId="ADAL" clId="{16990B6F-5A4E-44E4-ADED-1260B70043D7}" dt="2024-06-04T22:13:55.798" v="3956" actId="6264"/>
          <ac:spMkLst>
            <pc:docMk/>
            <pc:sldMk cId="2977929711" sldId="1149"/>
            <ac:spMk id="37" creationId="{342B7509-02E2-8D06-57E2-FF6A3DF78025}"/>
          </ac:spMkLst>
        </pc:spChg>
        <pc:spChg chg="del">
          <ac:chgData name="Samuel Kim" userId="0b4e8f1a-35cc-4769-966d-024c662a6df8" providerId="ADAL" clId="{16990B6F-5A4E-44E4-ADED-1260B70043D7}" dt="2024-06-04T22:13:55.798" v="3956" actId="6264"/>
          <ac:spMkLst>
            <pc:docMk/>
            <pc:sldMk cId="2977929711" sldId="1149"/>
            <ac:spMk id="38" creationId="{6466D715-FF78-EA83-BFDB-70E8C2B0ED87}"/>
          </ac:spMkLst>
        </pc:spChg>
        <pc:spChg chg="del">
          <ac:chgData name="Samuel Kim" userId="0b4e8f1a-35cc-4769-966d-024c662a6df8" providerId="ADAL" clId="{16990B6F-5A4E-44E4-ADED-1260B70043D7}" dt="2024-06-04T22:13:55.798" v="3956" actId="6264"/>
          <ac:spMkLst>
            <pc:docMk/>
            <pc:sldMk cId="2977929711" sldId="1149"/>
            <ac:spMk id="39" creationId="{FD8017C1-E26B-B449-7E7F-0A0E0D1BB9D4}"/>
          </ac:spMkLst>
        </pc:spChg>
        <pc:spChg chg="del">
          <ac:chgData name="Samuel Kim" userId="0b4e8f1a-35cc-4769-966d-024c662a6df8" providerId="ADAL" clId="{16990B6F-5A4E-44E4-ADED-1260B70043D7}" dt="2024-06-04T22:13:55.798" v="3956" actId="6264"/>
          <ac:spMkLst>
            <pc:docMk/>
            <pc:sldMk cId="2977929711" sldId="1149"/>
            <ac:spMk id="40" creationId="{39DF7283-CDDE-3A76-EDFD-22CDACAACB31}"/>
          </ac:spMkLst>
        </pc:spChg>
        <pc:spChg chg="del">
          <ac:chgData name="Samuel Kim" userId="0b4e8f1a-35cc-4769-966d-024c662a6df8" providerId="ADAL" clId="{16990B6F-5A4E-44E4-ADED-1260B70043D7}" dt="2024-06-04T22:13:55.798" v="3956" actId="6264"/>
          <ac:spMkLst>
            <pc:docMk/>
            <pc:sldMk cId="2977929711" sldId="1149"/>
            <ac:spMk id="41" creationId="{19CD43E4-4325-6C48-FB01-0139A1AFBC78}"/>
          </ac:spMkLst>
        </pc:spChg>
        <pc:spChg chg="del">
          <ac:chgData name="Samuel Kim" userId="0b4e8f1a-35cc-4769-966d-024c662a6df8" providerId="ADAL" clId="{16990B6F-5A4E-44E4-ADED-1260B70043D7}" dt="2024-06-04T22:13:55.798" v="3956" actId="6264"/>
          <ac:spMkLst>
            <pc:docMk/>
            <pc:sldMk cId="2977929711" sldId="1149"/>
            <ac:spMk id="42" creationId="{8D190544-C28A-6473-7F7F-C3E59DE2293C}"/>
          </ac:spMkLst>
        </pc:spChg>
        <pc:spChg chg="del">
          <ac:chgData name="Samuel Kim" userId="0b4e8f1a-35cc-4769-966d-024c662a6df8" providerId="ADAL" clId="{16990B6F-5A4E-44E4-ADED-1260B70043D7}" dt="2024-06-04T22:13:55.798" v="3956" actId="6264"/>
          <ac:spMkLst>
            <pc:docMk/>
            <pc:sldMk cId="2977929711" sldId="1149"/>
            <ac:spMk id="43" creationId="{97AA5EFC-EBCA-B3DA-BFA6-B4F6DFE01DF2}"/>
          </ac:spMkLst>
        </pc:spChg>
        <pc:spChg chg="del">
          <ac:chgData name="Samuel Kim" userId="0b4e8f1a-35cc-4769-966d-024c662a6df8" providerId="ADAL" clId="{16990B6F-5A4E-44E4-ADED-1260B70043D7}" dt="2024-06-04T22:13:55.798" v="3956" actId="6264"/>
          <ac:spMkLst>
            <pc:docMk/>
            <pc:sldMk cId="2977929711" sldId="1149"/>
            <ac:spMk id="44" creationId="{746CF3EA-10BA-10D7-1F70-0B1678BE2AEE}"/>
          </ac:spMkLst>
        </pc:spChg>
        <pc:spChg chg="del">
          <ac:chgData name="Samuel Kim" userId="0b4e8f1a-35cc-4769-966d-024c662a6df8" providerId="ADAL" clId="{16990B6F-5A4E-44E4-ADED-1260B70043D7}" dt="2024-06-04T22:13:55.798" v="3956" actId="6264"/>
          <ac:spMkLst>
            <pc:docMk/>
            <pc:sldMk cId="2977929711" sldId="1149"/>
            <ac:spMk id="45" creationId="{69206973-134A-A1C1-C23B-AB2792C50D01}"/>
          </ac:spMkLst>
        </pc:spChg>
        <pc:spChg chg="del">
          <ac:chgData name="Samuel Kim" userId="0b4e8f1a-35cc-4769-966d-024c662a6df8" providerId="ADAL" clId="{16990B6F-5A4E-44E4-ADED-1260B70043D7}" dt="2024-06-04T22:13:55.798" v="3956" actId="6264"/>
          <ac:spMkLst>
            <pc:docMk/>
            <pc:sldMk cId="2977929711" sldId="1149"/>
            <ac:spMk id="46" creationId="{0C64F694-3D56-30EF-C52D-D97A345FDFF3}"/>
          </ac:spMkLst>
        </pc:spChg>
        <pc:spChg chg="del">
          <ac:chgData name="Samuel Kim" userId="0b4e8f1a-35cc-4769-966d-024c662a6df8" providerId="ADAL" clId="{16990B6F-5A4E-44E4-ADED-1260B70043D7}" dt="2024-06-04T22:13:55.798" v="3956" actId="6264"/>
          <ac:spMkLst>
            <pc:docMk/>
            <pc:sldMk cId="2977929711" sldId="1149"/>
            <ac:spMk id="47" creationId="{D05C3F5F-EB86-9AB8-A4A7-966A2B4478B2}"/>
          </ac:spMkLst>
        </pc:spChg>
        <pc:spChg chg="del mod ord">
          <ac:chgData name="Samuel Kim" userId="0b4e8f1a-35cc-4769-966d-024c662a6df8" providerId="ADAL" clId="{16990B6F-5A4E-44E4-ADED-1260B70043D7}" dt="2024-06-11T00:51:23.495" v="5891" actId="478"/>
          <ac:spMkLst>
            <pc:docMk/>
            <pc:sldMk cId="2977929711" sldId="1149"/>
            <ac:spMk id="48" creationId="{09AD8AB9-F5D0-72E0-1BD6-1CABCAD0BEB3}"/>
          </ac:spMkLst>
        </pc:spChg>
        <pc:picChg chg="mod">
          <ac:chgData name="Samuel Kim" userId="0b4e8f1a-35cc-4769-966d-024c662a6df8" providerId="ADAL" clId="{16990B6F-5A4E-44E4-ADED-1260B70043D7}" dt="2024-07-11T00:33:19.811" v="8511" actId="18131"/>
          <ac:picMkLst>
            <pc:docMk/>
            <pc:sldMk cId="2977929711" sldId="1149"/>
            <ac:picMk id="3" creationId="{4599BAA0-69C9-E4CC-B881-8BBC2EF91CFB}"/>
          </ac:picMkLst>
        </pc:picChg>
        <pc:picChg chg="mod">
          <ac:chgData name="Samuel Kim" userId="0b4e8f1a-35cc-4769-966d-024c662a6df8" providerId="ADAL" clId="{16990B6F-5A4E-44E4-ADED-1260B70043D7}" dt="2024-07-11T00:32:19.408" v="8503" actId="14826"/>
          <ac:picMkLst>
            <pc:docMk/>
            <pc:sldMk cId="2977929711" sldId="1149"/>
            <ac:picMk id="4" creationId="{A3581DA2-0488-44FD-8464-978C92115724}"/>
          </ac:picMkLst>
        </pc:picChg>
        <pc:picChg chg="mod">
          <ac:chgData name="Samuel Kim" userId="0b4e8f1a-35cc-4769-966d-024c662a6df8" providerId="ADAL" clId="{16990B6F-5A4E-44E4-ADED-1260B70043D7}" dt="2024-06-04T22:16:19.651" v="4189" actId="14100"/>
          <ac:picMkLst>
            <pc:docMk/>
            <pc:sldMk cId="2977929711" sldId="1149"/>
            <ac:picMk id="26" creationId="{4C31B66B-6192-451A-8DD3-846F903D07C8}"/>
          </ac:picMkLst>
        </pc:picChg>
        <pc:picChg chg="mod">
          <ac:chgData name="Samuel Kim" userId="0b4e8f1a-35cc-4769-966d-024c662a6df8" providerId="ADAL" clId="{16990B6F-5A4E-44E4-ADED-1260B70043D7}" dt="2024-07-11T00:31:51.708" v="8502" actId="14826"/>
          <ac:picMkLst>
            <pc:docMk/>
            <pc:sldMk cId="2977929711" sldId="1149"/>
            <ac:picMk id="49" creationId="{E93E0A35-61AB-4752-9906-92567E474876}"/>
          </ac:picMkLst>
        </pc:picChg>
      </pc:sldChg>
      <pc:sldChg chg="addSp delSp modSp mod chgLayout">
        <pc:chgData name="Samuel Kim" userId="0b4e8f1a-35cc-4769-966d-024c662a6df8" providerId="ADAL" clId="{16990B6F-5A4E-44E4-ADED-1260B70043D7}" dt="2024-06-13T21:11:40.926" v="6025" actId="403"/>
        <pc:sldMkLst>
          <pc:docMk/>
          <pc:sldMk cId="4040300456" sldId="1150"/>
        </pc:sldMkLst>
        <pc:spChg chg="mod ord">
          <ac:chgData name="Samuel Kim" userId="0b4e8f1a-35cc-4769-966d-024c662a6df8" providerId="ADAL" clId="{16990B6F-5A4E-44E4-ADED-1260B70043D7}" dt="2024-06-04T21:44:36.088" v="3562" actId="6264"/>
          <ac:spMkLst>
            <pc:docMk/>
            <pc:sldMk cId="4040300456" sldId="1150"/>
            <ac:spMk id="2" creationId="{D8FCCA01-D351-9D3A-8F51-1951DEDFC528}"/>
          </ac:spMkLst>
        </pc:spChg>
        <pc:spChg chg="add del mod">
          <ac:chgData name="Samuel Kim" userId="0b4e8f1a-35cc-4769-966d-024c662a6df8" providerId="ADAL" clId="{16990B6F-5A4E-44E4-ADED-1260B70043D7}" dt="2024-06-04T21:39:30.724" v="3126" actId="6264"/>
          <ac:spMkLst>
            <pc:docMk/>
            <pc:sldMk cId="4040300456" sldId="1150"/>
            <ac:spMk id="3" creationId="{9D335837-F4E7-5DFE-34CA-BB1465116CAD}"/>
          </ac:spMkLst>
        </pc:spChg>
        <pc:spChg chg="add del mod">
          <ac:chgData name="Samuel Kim" userId="0b4e8f1a-35cc-4769-966d-024c662a6df8" providerId="ADAL" clId="{16990B6F-5A4E-44E4-ADED-1260B70043D7}" dt="2024-06-04T21:39:30.724" v="3126" actId="6264"/>
          <ac:spMkLst>
            <pc:docMk/>
            <pc:sldMk cId="4040300456" sldId="1150"/>
            <ac:spMk id="4" creationId="{BEF20A47-85C8-5C26-056D-A7B220780E36}"/>
          </ac:spMkLst>
        </pc:spChg>
        <pc:spChg chg="add del mod">
          <ac:chgData name="Samuel Kim" userId="0b4e8f1a-35cc-4769-966d-024c662a6df8" providerId="ADAL" clId="{16990B6F-5A4E-44E4-ADED-1260B70043D7}" dt="2024-06-04T21:39:30.724" v="3126" actId="6264"/>
          <ac:spMkLst>
            <pc:docMk/>
            <pc:sldMk cId="4040300456" sldId="1150"/>
            <ac:spMk id="5" creationId="{77EDA084-F410-0AED-DE6B-F8AAE4D06ABA}"/>
          </ac:spMkLst>
        </pc:spChg>
        <pc:spChg chg="add mod ord">
          <ac:chgData name="Samuel Kim" userId="0b4e8f1a-35cc-4769-966d-024c662a6df8" providerId="ADAL" clId="{16990B6F-5A4E-44E4-ADED-1260B70043D7}" dt="2024-06-04T21:45:14.908" v="3596" actId="14100"/>
          <ac:spMkLst>
            <pc:docMk/>
            <pc:sldMk cId="4040300456" sldId="1150"/>
            <ac:spMk id="6" creationId="{764A6765-7AE1-C30C-5BB2-D95FDAAE0923}"/>
          </ac:spMkLst>
        </pc:spChg>
        <pc:spChg chg="add del mod ord">
          <ac:chgData name="Samuel Kim" userId="0b4e8f1a-35cc-4769-966d-024c662a6df8" providerId="ADAL" clId="{16990B6F-5A4E-44E4-ADED-1260B70043D7}" dt="2024-06-04T21:44:36.088" v="3562" actId="6264"/>
          <ac:spMkLst>
            <pc:docMk/>
            <pc:sldMk cId="4040300456" sldId="1150"/>
            <ac:spMk id="7" creationId="{2445C78C-1382-E2EB-8B31-57E6155905EA}"/>
          </ac:spMkLst>
        </pc:spChg>
        <pc:spChg chg="add del mod ord">
          <ac:chgData name="Samuel Kim" userId="0b4e8f1a-35cc-4769-966d-024c662a6df8" providerId="ADAL" clId="{16990B6F-5A4E-44E4-ADED-1260B70043D7}" dt="2024-06-04T21:44:36.088" v="3562" actId="6264"/>
          <ac:spMkLst>
            <pc:docMk/>
            <pc:sldMk cId="4040300456" sldId="1150"/>
            <ac:spMk id="8" creationId="{DADC2F2E-259B-D7D9-AEF0-EA4D26E85E94}"/>
          </ac:spMkLst>
        </pc:spChg>
        <pc:spChg chg="add del mod ord">
          <ac:chgData name="Samuel Kim" userId="0b4e8f1a-35cc-4769-966d-024c662a6df8" providerId="ADAL" clId="{16990B6F-5A4E-44E4-ADED-1260B70043D7}" dt="2024-06-04T21:44:36.088" v="3562" actId="6264"/>
          <ac:spMkLst>
            <pc:docMk/>
            <pc:sldMk cId="4040300456" sldId="1150"/>
            <ac:spMk id="9" creationId="{C1EF8465-FE12-9A04-C6F0-1C1D53C48E2D}"/>
          </ac:spMkLst>
        </pc:spChg>
        <pc:spChg chg="add del mod ord">
          <ac:chgData name="Samuel Kim" userId="0b4e8f1a-35cc-4769-966d-024c662a6df8" providerId="ADAL" clId="{16990B6F-5A4E-44E4-ADED-1260B70043D7}" dt="2024-06-04T21:44:36.088" v="3562" actId="6264"/>
          <ac:spMkLst>
            <pc:docMk/>
            <pc:sldMk cId="4040300456" sldId="1150"/>
            <ac:spMk id="10" creationId="{9F89DA17-EF7F-4113-CFCC-A1C89A9155AA}"/>
          </ac:spMkLst>
        </pc:spChg>
        <pc:spChg chg="add del mod ord">
          <ac:chgData name="Samuel Kim" userId="0b4e8f1a-35cc-4769-966d-024c662a6df8" providerId="ADAL" clId="{16990B6F-5A4E-44E4-ADED-1260B70043D7}" dt="2024-06-04T21:44:36.088" v="3562" actId="6264"/>
          <ac:spMkLst>
            <pc:docMk/>
            <pc:sldMk cId="4040300456" sldId="1150"/>
            <ac:spMk id="11" creationId="{5BACE812-6BDA-DE3D-E0EB-8E9ED6EDAC33}"/>
          </ac:spMkLst>
        </pc:spChg>
        <pc:spChg chg="add del mod ord">
          <ac:chgData name="Samuel Kim" userId="0b4e8f1a-35cc-4769-966d-024c662a6df8" providerId="ADAL" clId="{16990B6F-5A4E-44E4-ADED-1260B70043D7}" dt="2024-06-04T21:44:36.088" v="3562" actId="6264"/>
          <ac:spMkLst>
            <pc:docMk/>
            <pc:sldMk cId="4040300456" sldId="1150"/>
            <ac:spMk id="12" creationId="{C184EB90-7532-7205-5207-E6A46254360B}"/>
          </ac:spMkLst>
        </pc:spChg>
        <pc:spChg chg="add del mod ord">
          <ac:chgData name="Samuel Kim" userId="0b4e8f1a-35cc-4769-966d-024c662a6df8" providerId="ADAL" clId="{16990B6F-5A4E-44E4-ADED-1260B70043D7}" dt="2024-06-04T21:44:36.088" v="3562" actId="6264"/>
          <ac:spMkLst>
            <pc:docMk/>
            <pc:sldMk cId="4040300456" sldId="1150"/>
            <ac:spMk id="13" creationId="{D0D6DA3E-A47A-BD11-3023-FC80F4D705BA}"/>
          </ac:spMkLst>
        </pc:spChg>
        <pc:spChg chg="add del mod ord">
          <ac:chgData name="Samuel Kim" userId="0b4e8f1a-35cc-4769-966d-024c662a6df8" providerId="ADAL" clId="{16990B6F-5A4E-44E4-ADED-1260B70043D7}" dt="2024-06-04T21:44:36.088" v="3562" actId="6264"/>
          <ac:spMkLst>
            <pc:docMk/>
            <pc:sldMk cId="4040300456" sldId="1150"/>
            <ac:spMk id="14" creationId="{89AD9AB3-B94A-8359-F94B-773A111BBD84}"/>
          </ac:spMkLst>
        </pc:spChg>
        <pc:spChg chg="add del mod ord">
          <ac:chgData name="Samuel Kim" userId="0b4e8f1a-35cc-4769-966d-024c662a6df8" providerId="ADAL" clId="{16990B6F-5A4E-44E4-ADED-1260B70043D7}" dt="2024-06-04T21:44:36.088" v="3562" actId="6264"/>
          <ac:spMkLst>
            <pc:docMk/>
            <pc:sldMk cId="4040300456" sldId="1150"/>
            <ac:spMk id="15" creationId="{7710D794-FD83-EFAC-60B5-00A7950DBECB}"/>
          </ac:spMkLst>
        </pc:spChg>
        <pc:spChg chg="add del mod ord">
          <ac:chgData name="Samuel Kim" userId="0b4e8f1a-35cc-4769-966d-024c662a6df8" providerId="ADAL" clId="{16990B6F-5A4E-44E4-ADED-1260B70043D7}" dt="2024-06-04T21:44:36.088" v="3562" actId="6264"/>
          <ac:spMkLst>
            <pc:docMk/>
            <pc:sldMk cId="4040300456" sldId="1150"/>
            <ac:spMk id="16" creationId="{4BE4536D-F835-A94D-B676-C5E2F08AFCEB}"/>
          </ac:spMkLst>
        </pc:spChg>
        <pc:spChg chg="add del mod ord">
          <ac:chgData name="Samuel Kim" userId="0b4e8f1a-35cc-4769-966d-024c662a6df8" providerId="ADAL" clId="{16990B6F-5A4E-44E4-ADED-1260B70043D7}" dt="2024-06-04T21:44:36.088" v="3562" actId="6264"/>
          <ac:spMkLst>
            <pc:docMk/>
            <pc:sldMk cId="4040300456" sldId="1150"/>
            <ac:spMk id="17" creationId="{7BDC3415-CCD4-C60A-64A3-1BA2B8FE784F}"/>
          </ac:spMkLst>
        </pc:spChg>
        <pc:spChg chg="add del mod ord">
          <ac:chgData name="Samuel Kim" userId="0b4e8f1a-35cc-4769-966d-024c662a6df8" providerId="ADAL" clId="{16990B6F-5A4E-44E4-ADED-1260B70043D7}" dt="2024-06-04T21:44:36.088" v="3562" actId="6264"/>
          <ac:spMkLst>
            <pc:docMk/>
            <pc:sldMk cId="4040300456" sldId="1150"/>
            <ac:spMk id="18" creationId="{870E059E-91D7-C2C2-DD6A-2D6267784159}"/>
          </ac:spMkLst>
        </pc:spChg>
        <pc:spChg chg="add del mod ord">
          <ac:chgData name="Samuel Kim" userId="0b4e8f1a-35cc-4769-966d-024c662a6df8" providerId="ADAL" clId="{16990B6F-5A4E-44E4-ADED-1260B70043D7}" dt="2024-06-04T21:44:36.088" v="3562" actId="6264"/>
          <ac:spMkLst>
            <pc:docMk/>
            <pc:sldMk cId="4040300456" sldId="1150"/>
            <ac:spMk id="19" creationId="{73F8DE6D-0087-96F8-DD9D-3BC50DD9E269}"/>
          </ac:spMkLst>
        </pc:spChg>
        <pc:spChg chg="add del mod ord">
          <ac:chgData name="Samuel Kim" userId="0b4e8f1a-35cc-4769-966d-024c662a6df8" providerId="ADAL" clId="{16990B6F-5A4E-44E4-ADED-1260B70043D7}" dt="2024-06-04T21:44:36.088" v="3562" actId="6264"/>
          <ac:spMkLst>
            <pc:docMk/>
            <pc:sldMk cId="4040300456" sldId="1150"/>
            <ac:spMk id="20" creationId="{A3EB3708-1163-5445-2686-05DFAABE78E1}"/>
          </ac:spMkLst>
        </pc:spChg>
        <pc:spChg chg="add del mod ord">
          <ac:chgData name="Samuel Kim" userId="0b4e8f1a-35cc-4769-966d-024c662a6df8" providerId="ADAL" clId="{16990B6F-5A4E-44E4-ADED-1260B70043D7}" dt="2024-06-04T21:44:36.088" v="3562" actId="6264"/>
          <ac:spMkLst>
            <pc:docMk/>
            <pc:sldMk cId="4040300456" sldId="1150"/>
            <ac:spMk id="21" creationId="{9C78A87E-0E97-339D-CBB0-56513E85F397}"/>
          </ac:spMkLst>
        </pc:spChg>
        <pc:spChg chg="add del mod ord">
          <ac:chgData name="Samuel Kim" userId="0b4e8f1a-35cc-4769-966d-024c662a6df8" providerId="ADAL" clId="{16990B6F-5A4E-44E4-ADED-1260B70043D7}" dt="2024-06-04T21:44:36.088" v="3562" actId="6264"/>
          <ac:spMkLst>
            <pc:docMk/>
            <pc:sldMk cId="4040300456" sldId="1150"/>
            <ac:spMk id="22" creationId="{89BEC027-426B-4480-FEE6-701ADB11CA17}"/>
          </ac:spMkLst>
        </pc:spChg>
        <pc:spChg chg="add del mod ord">
          <ac:chgData name="Samuel Kim" userId="0b4e8f1a-35cc-4769-966d-024c662a6df8" providerId="ADAL" clId="{16990B6F-5A4E-44E4-ADED-1260B70043D7}" dt="2024-06-04T21:44:36.088" v="3562" actId="6264"/>
          <ac:spMkLst>
            <pc:docMk/>
            <pc:sldMk cId="4040300456" sldId="1150"/>
            <ac:spMk id="23" creationId="{9A6ED5B3-3B90-9864-7ABC-4AE5EEBD766D}"/>
          </ac:spMkLst>
        </pc:spChg>
        <pc:spChg chg="add del mod ord">
          <ac:chgData name="Samuel Kim" userId="0b4e8f1a-35cc-4769-966d-024c662a6df8" providerId="ADAL" clId="{16990B6F-5A4E-44E4-ADED-1260B70043D7}" dt="2024-06-04T21:44:36.088" v="3562" actId="6264"/>
          <ac:spMkLst>
            <pc:docMk/>
            <pc:sldMk cId="4040300456" sldId="1150"/>
            <ac:spMk id="24" creationId="{DD56969F-8CA5-18C3-AD47-478E3BD60BA2}"/>
          </ac:spMkLst>
        </pc:spChg>
        <pc:spChg chg="add del mod ord">
          <ac:chgData name="Samuel Kim" userId="0b4e8f1a-35cc-4769-966d-024c662a6df8" providerId="ADAL" clId="{16990B6F-5A4E-44E4-ADED-1260B70043D7}" dt="2024-06-04T21:44:36.088" v="3562" actId="6264"/>
          <ac:spMkLst>
            <pc:docMk/>
            <pc:sldMk cId="4040300456" sldId="1150"/>
            <ac:spMk id="25" creationId="{F74EC492-28D3-D2FC-AC5B-BD4C81A0EF66}"/>
          </ac:spMkLst>
        </pc:spChg>
        <pc:spChg chg="mod ord">
          <ac:chgData name="Samuel Kim" userId="0b4e8f1a-35cc-4769-966d-024c662a6df8" providerId="ADAL" clId="{16990B6F-5A4E-44E4-ADED-1260B70043D7}" dt="2024-06-13T21:11:40.926" v="6025" actId="403"/>
          <ac:spMkLst>
            <pc:docMk/>
            <pc:sldMk cId="4040300456" sldId="1150"/>
            <ac:spMk id="27" creationId="{B25777FE-B6C0-17F7-AB6C-7E7010600BB4}"/>
          </ac:spMkLst>
        </pc:spChg>
        <pc:spChg chg="add del mod">
          <ac:chgData name="Samuel Kim" userId="0b4e8f1a-35cc-4769-966d-024c662a6df8" providerId="ADAL" clId="{16990B6F-5A4E-44E4-ADED-1260B70043D7}" dt="2024-06-04T21:44:36.088" v="3562" actId="6264"/>
          <ac:spMkLst>
            <pc:docMk/>
            <pc:sldMk cId="4040300456" sldId="1150"/>
            <ac:spMk id="28" creationId="{01DF037B-038C-3D74-FA60-52EF99CA043A}"/>
          </ac:spMkLst>
        </pc:spChg>
        <pc:spChg chg="del">
          <ac:chgData name="Samuel Kim" userId="0b4e8f1a-35cc-4769-966d-024c662a6df8" providerId="ADAL" clId="{16990B6F-5A4E-44E4-ADED-1260B70043D7}" dt="2024-06-04T21:39:30.724" v="3126" actId="6264"/>
          <ac:spMkLst>
            <pc:docMk/>
            <pc:sldMk cId="4040300456" sldId="1150"/>
            <ac:spMk id="29" creationId="{B8AC158C-7058-87D7-893E-A780449EF6C2}"/>
          </ac:spMkLst>
        </pc:spChg>
        <pc:spChg chg="del">
          <ac:chgData name="Samuel Kim" userId="0b4e8f1a-35cc-4769-966d-024c662a6df8" providerId="ADAL" clId="{16990B6F-5A4E-44E4-ADED-1260B70043D7}" dt="2024-06-04T21:39:30.724" v="3126" actId="6264"/>
          <ac:spMkLst>
            <pc:docMk/>
            <pc:sldMk cId="4040300456" sldId="1150"/>
            <ac:spMk id="30" creationId="{7E247627-7658-F77F-FC11-F7D2C5D94712}"/>
          </ac:spMkLst>
        </pc:spChg>
        <pc:spChg chg="del">
          <ac:chgData name="Samuel Kim" userId="0b4e8f1a-35cc-4769-966d-024c662a6df8" providerId="ADAL" clId="{16990B6F-5A4E-44E4-ADED-1260B70043D7}" dt="2024-06-04T21:39:30.724" v="3126" actId="6264"/>
          <ac:spMkLst>
            <pc:docMk/>
            <pc:sldMk cId="4040300456" sldId="1150"/>
            <ac:spMk id="31" creationId="{088166E2-0A5C-F8E9-1E6C-02E58D159E10}"/>
          </ac:spMkLst>
        </pc:spChg>
        <pc:spChg chg="del">
          <ac:chgData name="Samuel Kim" userId="0b4e8f1a-35cc-4769-966d-024c662a6df8" providerId="ADAL" clId="{16990B6F-5A4E-44E4-ADED-1260B70043D7}" dt="2024-06-04T21:39:30.724" v="3126" actId="6264"/>
          <ac:spMkLst>
            <pc:docMk/>
            <pc:sldMk cId="4040300456" sldId="1150"/>
            <ac:spMk id="32" creationId="{81BA5953-7E83-2353-796D-6511604130E9}"/>
          </ac:spMkLst>
        </pc:spChg>
        <pc:spChg chg="del">
          <ac:chgData name="Samuel Kim" userId="0b4e8f1a-35cc-4769-966d-024c662a6df8" providerId="ADAL" clId="{16990B6F-5A4E-44E4-ADED-1260B70043D7}" dt="2024-06-04T21:39:30.724" v="3126" actId="6264"/>
          <ac:spMkLst>
            <pc:docMk/>
            <pc:sldMk cId="4040300456" sldId="1150"/>
            <ac:spMk id="33" creationId="{1CABC0B4-10C2-2A8C-C943-B48923396175}"/>
          </ac:spMkLst>
        </pc:spChg>
        <pc:spChg chg="del">
          <ac:chgData name="Samuel Kim" userId="0b4e8f1a-35cc-4769-966d-024c662a6df8" providerId="ADAL" clId="{16990B6F-5A4E-44E4-ADED-1260B70043D7}" dt="2024-06-04T21:39:30.724" v="3126" actId="6264"/>
          <ac:spMkLst>
            <pc:docMk/>
            <pc:sldMk cId="4040300456" sldId="1150"/>
            <ac:spMk id="34" creationId="{5E8924E3-EAE7-39DB-80C8-C4E58E3526AE}"/>
          </ac:spMkLst>
        </pc:spChg>
        <pc:spChg chg="del">
          <ac:chgData name="Samuel Kim" userId="0b4e8f1a-35cc-4769-966d-024c662a6df8" providerId="ADAL" clId="{16990B6F-5A4E-44E4-ADED-1260B70043D7}" dt="2024-06-04T21:39:30.724" v="3126" actId="6264"/>
          <ac:spMkLst>
            <pc:docMk/>
            <pc:sldMk cId="4040300456" sldId="1150"/>
            <ac:spMk id="35" creationId="{45BBCCC1-4FCE-3225-3B20-219B354536DB}"/>
          </ac:spMkLst>
        </pc:spChg>
        <pc:spChg chg="del">
          <ac:chgData name="Samuel Kim" userId="0b4e8f1a-35cc-4769-966d-024c662a6df8" providerId="ADAL" clId="{16990B6F-5A4E-44E4-ADED-1260B70043D7}" dt="2024-06-04T21:39:30.724" v="3126" actId="6264"/>
          <ac:spMkLst>
            <pc:docMk/>
            <pc:sldMk cId="4040300456" sldId="1150"/>
            <ac:spMk id="36" creationId="{5FCC4368-D257-E501-85AB-72C34EB64AFA}"/>
          </ac:spMkLst>
        </pc:spChg>
        <pc:spChg chg="del">
          <ac:chgData name="Samuel Kim" userId="0b4e8f1a-35cc-4769-966d-024c662a6df8" providerId="ADAL" clId="{16990B6F-5A4E-44E4-ADED-1260B70043D7}" dt="2024-06-04T21:39:30.724" v="3126" actId="6264"/>
          <ac:spMkLst>
            <pc:docMk/>
            <pc:sldMk cId="4040300456" sldId="1150"/>
            <ac:spMk id="37" creationId="{342B7509-02E2-8D06-57E2-FF6A3DF78025}"/>
          </ac:spMkLst>
        </pc:spChg>
        <pc:spChg chg="del">
          <ac:chgData name="Samuel Kim" userId="0b4e8f1a-35cc-4769-966d-024c662a6df8" providerId="ADAL" clId="{16990B6F-5A4E-44E4-ADED-1260B70043D7}" dt="2024-06-04T21:39:30.724" v="3126" actId="6264"/>
          <ac:spMkLst>
            <pc:docMk/>
            <pc:sldMk cId="4040300456" sldId="1150"/>
            <ac:spMk id="38" creationId="{6466D715-FF78-EA83-BFDB-70E8C2B0ED87}"/>
          </ac:spMkLst>
        </pc:spChg>
        <pc:spChg chg="del">
          <ac:chgData name="Samuel Kim" userId="0b4e8f1a-35cc-4769-966d-024c662a6df8" providerId="ADAL" clId="{16990B6F-5A4E-44E4-ADED-1260B70043D7}" dt="2024-06-04T21:39:30.724" v="3126" actId="6264"/>
          <ac:spMkLst>
            <pc:docMk/>
            <pc:sldMk cId="4040300456" sldId="1150"/>
            <ac:spMk id="39" creationId="{FD8017C1-E26B-B449-7E7F-0A0E0D1BB9D4}"/>
          </ac:spMkLst>
        </pc:spChg>
        <pc:spChg chg="del">
          <ac:chgData name="Samuel Kim" userId="0b4e8f1a-35cc-4769-966d-024c662a6df8" providerId="ADAL" clId="{16990B6F-5A4E-44E4-ADED-1260B70043D7}" dt="2024-06-04T21:39:30.724" v="3126" actId="6264"/>
          <ac:spMkLst>
            <pc:docMk/>
            <pc:sldMk cId="4040300456" sldId="1150"/>
            <ac:spMk id="40" creationId="{39DF7283-CDDE-3A76-EDFD-22CDACAACB31}"/>
          </ac:spMkLst>
        </pc:spChg>
        <pc:spChg chg="del">
          <ac:chgData name="Samuel Kim" userId="0b4e8f1a-35cc-4769-966d-024c662a6df8" providerId="ADAL" clId="{16990B6F-5A4E-44E4-ADED-1260B70043D7}" dt="2024-06-04T21:39:30.724" v="3126" actId="6264"/>
          <ac:spMkLst>
            <pc:docMk/>
            <pc:sldMk cId="4040300456" sldId="1150"/>
            <ac:spMk id="41" creationId="{19CD43E4-4325-6C48-FB01-0139A1AFBC78}"/>
          </ac:spMkLst>
        </pc:spChg>
        <pc:spChg chg="del">
          <ac:chgData name="Samuel Kim" userId="0b4e8f1a-35cc-4769-966d-024c662a6df8" providerId="ADAL" clId="{16990B6F-5A4E-44E4-ADED-1260B70043D7}" dt="2024-06-04T21:39:30.724" v="3126" actId="6264"/>
          <ac:spMkLst>
            <pc:docMk/>
            <pc:sldMk cId="4040300456" sldId="1150"/>
            <ac:spMk id="42" creationId="{8D190544-C28A-6473-7F7F-C3E59DE2293C}"/>
          </ac:spMkLst>
        </pc:spChg>
        <pc:spChg chg="del">
          <ac:chgData name="Samuel Kim" userId="0b4e8f1a-35cc-4769-966d-024c662a6df8" providerId="ADAL" clId="{16990B6F-5A4E-44E4-ADED-1260B70043D7}" dt="2024-06-04T21:39:30.724" v="3126" actId="6264"/>
          <ac:spMkLst>
            <pc:docMk/>
            <pc:sldMk cId="4040300456" sldId="1150"/>
            <ac:spMk id="43" creationId="{97AA5EFC-EBCA-B3DA-BFA6-B4F6DFE01DF2}"/>
          </ac:spMkLst>
        </pc:spChg>
        <pc:spChg chg="del">
          <ac:chgData name="Samuel Kim" userId="0b4e8f1a-35cc-4769-966d-024c662a6df8" providerId="ADAL" clId="{16990B6F-5A4E-44E4-ADED-1260B70043D7}" dt="2024-06-04T21:39:30.724" v="3126" actId="6264"/>
          <ac:spMkLst>
            <pc:docMk/>
            <pc:sldMk cId="4040300456" sldId="1150"/>
            <ac:spMk id="44" creationId="{746CF3EA-10BA-10D7-1F70-0B1678BE2AEE}"/>
          </ac:spMkLst>
        </pc:spChg>
        <pc:spChg chg="del">
          <ac:chgData name="Samuel Kim" userId="0b4e8f1a-35cc-4769-966d-024c662a6df8" providerId="ADAL" clId="{16990B6F-5A4E-44E4-ADED-1260B70043D7}" dt="2024-06-04T21:39:30.724" v="3126" actId="6264"/>
          <ac:spMkLst>
            <pc:docMk/>
            <pc:sldMk cId="4040300456" sldId="1150"/>
            <ac:spMk id="45" creationId="{69206973-134A-A1C1-C23B-AB2792C50D01}"/>
          </ac:spMkLst>
        </pc:spChg>
        <pc:spChg chg="del">
          <ac:chgData name="Samuel Kim" userId="0b4e8f1a-35cc-4769-966d-024c662a6df8" providerId="ADAL" clId="{16990B6F-5A4E-44E4-ADED-1260B70043D7}" dt="2024-06-04T21:39:30.724" v="3126" actId="6264"/>
          <ac:spMkLst>
            <pc:docMk/>
            <pc:sldMk cId="4040300456" sldId="1150"/>
            <ac:spMk id="46" creationId="{0C64F694-3D56-30EF-C52D-D97A345FDFF3}"/>
          </ac:spMkLst>
        </pc:spChg>
        <pc:spChg chg="del">
          <ac:chgData name="Samuel Kim" userId="0b4e8f1a-35cc-4769-966d-024c662a6df8" providerId="ADAL" clId="{16990B6F-5A4E-44E4-ADED-1260B70043D7}" dt="2024-06-04T21:39:30.724" v="3126" actId="6264"/>
          <ac:spMkLst>
            <pc:docMk/>
            <pc:sldMk cId="4040300456" sldId="1150"/>
            <ac:spMk id="47" creationId="{D05C3F5F-EB86-9AB8-A4A7-966A2B4478B2}"/>
          </ac:spMkLst>
        </pc:spChg>
        <pc:spChg chg="del mod ord">
          <ac:chgData name="Samuel Kim" userId="0b4e8f1a-35cc-4769-966d-024c662a6df8" providerId="ADAL" clId="{16990B6F-5A4E-44E4-ADED-1260B70043D7}" dt="2024-06-04T21:44:36.088" v="3562" actId="6264"/>
          <ac:spMkLst>
            <pc:docMk/>
            <pc:sldMk cId="4040300456" sldId="1150"/>
            <ac:spMk id="48" creationId="{09AD8AB9-F5D0-72E0-1BD6-1CABCAD0BEB3}"/>
          </ac:spMkLst>
        </pc:spChg>
        <pc:spChg chg="add del mod">
          <ac:chgData name="Samuel Kim" userId="0b4e8f1a-35cc-4769-966d-024c662a6df8" providerId="ADAL" clId="{16990B6F-5A4E-44E4-ADED-1260B70043D7}" dt="2024-06-04T21:44:36.088" v="3562" actId="6264"/>
          <ac:spMkLst>
            <pc:docMk/>
            <pc:sldMk cId="4040300456" sldId="1150"/>
            <ac:spMk id="49" creationId="{0A21BC93-D600-9D64-42AC-9CDE9B9516DB}"/>
          </ac:spMkLst>
        </pc:spChg>
        <pc:spChg chg="add del mod">
          <ac:chgData name="Samuel Kim" userId="0b4e8f1a-35cc-4769-966d-024c662a6df8" providerId="ADAL" clId="{16990B6F-5A4E-44E4-ADED-1260B70043D7}" dt="2024-06-04T21:44:36.088" v="3562" actId="6264"/>
          <ac:spMkLst>
            <pc:docMk/>
            <pc:sldMk cId="4040300456" sldId="1150"/>
            <ac:spMk id="50" creationId="{8B55F2E1-D84B-FAE7-7323-8C1F8852504F}"/>
          </ac:spMkLst>
        </pc:spChg>
        <pc:spChg chg="add del mod ord">
          <ac:chgData name="Samuel Kim" userId="0b4e8f1a-35cc-4769-966d-024c662a6df8" providerId="ADAL" clId="{16990B6F-5A4E-44E4-ADED-1260B70043D7}" dt="2024-06-11T00:51:06.839" v="5888" actId="478"/>
          <ac:spMkLst>
            <pc:docMk/>
            <pc:sldMk cId="4040300456" sldId="1150"/>
            <ac:spMk id="51" creationId="{6BA893D8-8E21-1747-413A-9353E29029E1}"/>
          </ac:spMkLst>
        </pc:spChg>
        <pc:spChg chg="add del mod ord">
          <ac:chgData name="Samuel Kim" userId="0b4e8f1a-35cc-4769-966d-024c662a6df8" providerId="ADAL" clId="{16990B6F-5A4E-44E4-ADED-1260B70043D7}" dt="2024-06-11T00:51:06.839" v="5888" actId="478"/>
          <ac:spMkLst>
            <pc:docMk/>
            <pc:sldMk cId="4040300456" sldId="1150"/>
            <ac:spMk id="52" creationId="{E0AE8C57-B66E-7259-048F-3E1D4C10046F}"/>
          </ac:spMkLst>
        </pc:spChg>
        <pc:spChg chg="add del mod ord">
          <ac:chgData name="Samuel Kim" userId="0b4e8f1a-35cc-4769-966d-024c662a6df8" providerId="ADAL" clId="{16990B6F-5A4E-44E4-ADED-1260B70043D7}" dt="2024-06-11T00:51:06.839" v="5888" actId="478"/>
          <ac:spMkLst>
            <pc:docMk/>
            <pc:sldMk cId="4040300456" sldId="1150"/>
            <ac:spMk id="53" creationId="{0A2F32F2-1902-0A6F-DDE2-76EB3A58C86D}"/>
          </ac:spMkLst>
        </pc:spChg>
        <pc:spChg chg="add del mod ord">
          <ac:chgData name="Samuel Kim" userId="0b4e8f1a-35cc-4769-966d-024c662a6df8" providerId="ADAL" clId="{16990B6F-5A4E-44E4-ADED-1260B70043D7}" dt="2024-06-11T00:51:06.839" v="5888" actId="478"/>
          <ac:spMkLst>
            <pc:docMk/>
            <pc:sldMk cId="4040300456" sldId="1150"/>
            <ac:spMk id="54" creationId="{5DD549B9-3163-2300-7F2A-CBE0F3B42B96}"/>
          </ac:spMkLst>
        </pc:spChg>
        <pc:spChg chg="add del mod ord">
          <ac:chgData name="Samuel Kim" userId="0b4e8f1a-35cc-4769-966d-024c662a6df8" providerId="ADAL" clId="{16990B6F-5A4E-44E4-ADED-1260B70043D7}" dt="2024-06-11T00:51:06.839" v="5888" actId="478"/>
          <ac:spMkLst>
            <pc:docMk/>
            <pc:sldMk cId="4040300456" sldId="1150"/>
            <ac:spMk id="55" creationId="{14493ACC-AEA7-0851-D2D1-9DA770614CF5}"/>
          </ac:spMkLst>
        </pc:spChg>
        <pc:spChg chg="add del mod ord">
          <ac:chgData name="Samuel Kim" userId="0b4e8f1a-35cc-4769-966d-024c662a6df8" providerId="ADAL" clId="{16990B6F-5A4E-44E4-ADED-1260B70043D7}" dt="2024-06-11T00:51:06.839" v="5888" actId="478"/>
          <ac:spMkLst>
            <pc:docMk/>
            <pc:sldMk cId="4040300456" sldId="1150"/>
            <ac:spMk id="56" creationId="{A401F639-5414-6BE2-6A58-B6BE2BFF1CEC}"/>
          </ac:spMkLst>
        </pc:spChg>
        <pc:spChg chg="add del mod ord">
          <ac:chgData name="Samuel Kim" userId="0b4e8f1a-35cc-4769-966d-024c662a6df8" providerId="ADAL" clId="{16990B6F-5A4E-44E4-ADED-1260B70043D7}" dt="2024-06-11T00:51:06.839" v="5888" actId="478"/>
          <ac:spMkLst>
            <pc:docMk/>
            <pc:sldMk cId="4040300456" sldId="1150"/>
            <ac:spMk id="57" creationId="{50E48BFA-ADD9-AE9B-EA96-9E824CC25AF6}"/>
          </ac:spMkLst>
        </pc:spChg>
        <pc:spChg chg="add del mod ord">
          <ac:chgData name="Samuel Kim" userId="0b4e8f1a-35cc-4769-966d-024c662a6df8" providerId="ADAL" clId="{16990B6F-5A4E-44E4-ADED-1260B70043D7}" dt="2024-06-11T00:51:06.839" v="5888" actId="478"/>
          <ac:spMkLst>
            <pc:docMk/>
            <pc:sldMk cId="4040300456" sldId="1150"/>
            <ac:spMk id="58" creationId="{91FBC7DB-5152-3AAE-7A65-C7A9D3F7CA7C}"/>
          </ac:spMkLst>
        </pc:spChg>
        <pc:spChg chg="add del mod ord">
          <ac:chgData name="Samuel Kim" userId="0b4e8f1a-35cc-4769-966d-024c662a6df8" providerId="ADAL" clId="{16990B6F-5A4E-44E4-ADED-1260B70043D7}" dt="2024-06-11T00:51:06.839" v="5888" actId="478"/>
          <ac:spMkLst>
            <pc:docMk/>
            <pc:sldMk cId="4040300456" sldId="1150"/>
            <ac:spMk id="59" creationId="{0DBAE49C-CD9C-BDF2-B3E8-649D4017F549}"/>
          </ac:spMkLst>
        </pc:spChg>
        <pc:spChg chg="add del mod ord">
          <ac:chgData name="Samuel Kim" userId="0b4e8f1a-35cc-4769-966d-024c662a6df8" providerId="ADAL" clId="{16990B6F-5A4E-44E4-ADED-1260B70043D7}" dt="2024-06-11T00:51:06.839" v="5888" actId="478"/>
          <ac:spMkLst>
            <pc:docMk/>
            <pc:sldMk cId="4040300456" sldId="1150"/>
            <ac:spMk id="60" creationId="{434CF0C2-2199-EF88-3202-3DF1D6225FDE}"/>
          </ac:spMkLst>
        </pc:spChg>
        <pc:spChg chg="add del mod ord">
          <ac:chgData name="Samuel Kim" userId="0b4e8f1a-35cc-4769-966d-024c662a6df8" providerId="ADAL" clId="{16990B6F-5A4E-44E4-ADED-1260B70043D7}" dt="2024-06-11T00:51:06.839" v="5888" actId="478"/>
          <ac:spMkLst>
            <pc:docMk/>
            <pc:sldMk cId="4040300456" sldId="1150"/>
            <ac:spMk id="61" creationId="{9884DE82-A969-87A1-F250-E97CCF488D13}"/>
          </ac:spMkLst>
        </pc:spChg>
        <pc:spChg chg="add del mod ord">
          <ac:chgData name="Samuel Kim" userId="0b4e8f1a-35cc-4769-966d-024c662a6df8" providerId="ADAL" clId="{16990B6F-5A4E-44E4-ADED-1260B70043D7}" dt="2024-06-11T00:51:06.839" v="5888" actId="478"/>
          <ac:spMkLst>
            <pc:docMk/>
            <pc:sldMk cId="4040300456" sldId="1150"/>
            <ac:spMk id="62" creationId="{886CE2E9-D5FA-3D44-AE5D-080121C64791}"/>
          </ac:spMkLst>
        </pc:spChg>
        <pc:spChg chg="add del mod ord">
          <ac:chgData name="Samuel Kim" userId="0b4e8f1a-35cc-4769-966d-024c662a6df8" providerId="ADAL" clId="{16990B6F-5A4E-44E4-ADED-1260B70043D7}" dt="2024-06-11T00:51:06.839" v="5888" actId="478"/>
          <ac:spMkLst>
            <pc:docMk/>
            <pc:sldMk cId="4040300456" sldId="1150"/>
            <ac:spMk id="63" creationId="{C56A23B7-509B-F546-F50A-9DF4375F17AD}"/>
          </ac:spMkLst>
        </pc:spChg>
        <pc:spChg chg="add del mod ord">
          <ac:chgData name="Samuel Kim" userId="0b4e8f1a-35cc-4769-966d-024c662a6df8" providerId="ADAL" clId="{16990B6F-5A4E-44E4-ADED-1260B70043D7}" dt="2024-06-11T00:51:06.839" v="5888" actId="478"/>
          <ac:spMkLst>
            <pc:docMk/>
            <pc:sldMk cId="4040300456" sldId="1150"/>
            <ac:spMk id="64" creationId="{CC0008EB-CEE8-6F25-F802-9499A47D137D}"/>
          </ac:spMkLst>
        </pc:spChg>
        <pc:spChg chg="add del mod ord">
          <ac:chgData name="Samuel Kim" userId="0b4e8f1a-35cc-4769-966d-024c662a6df8" providerId="ADAL" clId="{16990B6F-5A4E-44E4-ADED-1260B70043D7}" dt="2024-06-11T00:51:06.839" v="5888" actId="478"/>
          <ac:spMkLst>
            <pc:docMk/>
            <pc:sldMk cId="4040300456" sldId="1150"/>
            <ac:spMk id="65" creationId="{014F316A-4A43-5D7A-BE9E-17AFA6637817}"/>
          </ac:spMkLst>
        </pc:spChg>
        <pc:spChg chg="add del mod ord">
          <ac:chgData name="Samuel Kim" userId="0b4e8f1a-35cc-4769-966d-024c662a6df8" providerId="ADAL" clId="{16990B6F-5A4E-44E4-ADED-1260B70043D7}" dt="2024-06-11T00:51:06.839" v="5888" actId="478"/>
          <ac:spMkLst>
            <pc:docMk/>
            <pc:sldMk cId="4040300456" sldId="1150"/>
            <ac:spMk id="66" creationId="{B6DF5D86-D299-13C2-5093-40CAFD34A097}"/>
          </ac:spMkLst>
        </pc:spChg>
        <pc:spChg chg="add del mod ord">
          <ac:chgData name="Samuel Kim" userId="0b4e8f1a-35cc-4769-966d-024c662a6df8" providerId="ADAL" clId="{16990B6F-5A4E-44E4-ADED-1260B70043D7}" dt="2024-06-11T00:51:06.839" v="5888" actId="478"/>
          <ac:spMkLst>
            <pc:docMk/>
            <pc:sldMk cId="4040300456" sldId="1150"/>
            <ac:spMk id="67" creationId="{946C43E2-7C26-69CC-EC56-CA715C1301EE}"/>
          </ac:spMkLst>
        </pc:spChg>
        <pc:spChg chg="add del mod ord">
          <ac:chgData name="Samuel Kim" userId="0b4e8f1a-35cc-4769-966d-024c662a6df8" providerId="ADAL" clId="{16990B6F-5A4E-44E4-ADED-1260B70043D7}" dt="2024-06-11T00:51:06.839" v="5888" actId="478"/>
          <ac:spMkLst>
            <pc:docMk/>
            <pc:sldMk cId="4040300456" sldId="1150"/>
            <ac:spMk id="68" creationId="{5823C044-5F62-4166-9433-5CFFD78EC777}"/>
          </ac:spMkLst>
        </pc:spChg>
        <pc:spChg chg="add del mod ord">
          <ac:chgData name="Samuel Kim" userId="0b4e8f1a-35cc-4769-966d-024c662a6df8" providerId="ADAL" clId="{16990B6F-5A4E-44E4-ADED-1260B70043D7}" dt="2024-06-11T00:51:06.839" v="5888" actId="478"/>
          <ac:spMkLst>
            <pc:docMk/>
            <pc:sldMk cId="4040300456" sldId="1150"/>
            <ac:spMk id="69" creationId="{71346C7D-232F-34D5-ECA5-422DD6D5B058}"/>
          </ac:spMkLst>
        </pc:spChg>
        <pc:spChg chg="add del mod ord">
          <ac:chgData name="Samuel Kim" userId="0b4e8f1a-35cc-4769-966d-024c662a6df8" providerId="ADAL" clId="{16990B6F-5A4E-44E4-ADED-1260B70043D7}" dt="2024-06-11T00:51:06.839" v="5888" actId="478"/>
          <ac:spMkLst>
            <pc:docMk/>
            <pc:sldMk cId="4040300456" sldId="1150"/>
            <ac:spMk id="70" creationId="{7341684F-3D67-41AF-2963-46DFBA34D2C5}"/>
          </ac:spMkLst>
        </pc:spChg>
        <pc:picChg chg="mod">
          <ac:chgData name="Samuel Kim" userId="0b4e8f1a-35cc-4769-966d-024c662a6df8" providerId="ADAL" clId="{16990B6F-5A4E-44E4-ADED-1260B70043D7}" dt="2024-06-04T21:45:17.248" v="3597" actId="1076"/>
          <ac:picMkLst>
            <pc:docMk/>
            <pc:sldMk cId="4040300456" sldId="1150"/>
            <ac:picMk id="26" creationId="{09D49C48-FC5F-4F7C-9248-C11559114928}"/>
          </ac:picMkLst>
        </pc:picChg>
      </pc:sldChg>
      <pc:sldChg chg="addSp delSp modSp mod addCm modCm chgLayout modNotesTx">
        <pc:chgData name="Samuel Kim" userId="0b4e8f1a-35cc-4769-966d-024c662a6df8" providerId="ADAL" clId="{16990B6F-5A4E-44E4-ADED-1260B70043D7}" dt="2024-06-17T14:23:25.779" v="7127" actId="948"/>
        <pc:sldMkLst>
          <pc:docMk/>
          <pc:sldMk cId="3211619429" sldId="1155"/>
        </pc:sldMkLst>
        <pc:spChg chg="mod ord">
          <ac:chgData name="Samuel Kim" userId="0b4e8f1a-35cc-4769-966d-024c662a6df8" providerId="ADAL" clId="{16990B6F-5A4E-44E4-ADED-1260B70043D7}" dt="2024-06-10T23:54:48.448" v="5301" actId="6264"/>
          <ac:spMkLst>
            <pc:docMk/>
            <pc:sldMk cId="3211619429" sldId="1155"/>
            <ac:spMk id="2" creationId="{D8FCCA01-D351-9D3A-8F51-1951DEDFC528}"/>
          </ac:spMkLst>
        </pc:spChg>
        <pc:spChg chg="add del mod">
          <ac:chgData name="Samuel Kim" userId="0b4e8f1a-35cc-4769-966d-024c662a6df8" providerId="ADAL" clId="{16990B6F-5A4E-44E4-ADED-1260B70043D7}" dt="2024-06-10T23:53:52.349" v="5201" actId="6264"/>
          <ac:spMkLst>
            <pc:docMk/>
            <pc:sldMk cId="3211619429" sldId="1155"/>
            <ac:spMk id="3" creationId="{081441DE-D770-3445-0782-39334CB097F5}"/>
          </ac:spMkLst>
        </pc:spChg>
        <pc:spChg chg="add del mod">
          <ac:chgData name="Samuel Kim" userId="0b4e8f1a-35cc-4769-966d-024c662a6df8" providerId="ADAL" clId="{16990B6F-5A4E-44E4-ADED-1260B70043D7}" dt="2024-06-04T21:39:45.698" v="3196" actId="6264"/>
          <ac:spMkLst>
            <pc:docMk/>
            <pc:sldMk cId="3211619429" sldId="1155"/>
            <ac:spMk id="3" creationId="{C80F719D-8550-239C-6C78-F299E51E895C}"/>
          </ac:spMkLst>
        </pc:spChg>
        <pc:spChg chg="add del mod">
          <ac:chgData name="Samuel Kim" userId="0b4e8f1a-35cc-4769-966d-024c662a6df8" providerId="ADAL" clId="{16990B6F-5A4E-44E4-ADED-1260B70043D7}" dt="2024-06-04T21:39:45.698" v="3196" actId="6264"/>
          <ac:spMkLst>
            <pc:docMk/>
            <pc:sldMk cId="3211619429" sldId="1155"/>
            <ac:spMk id="4" creationId="{30E682E8-D32A-2B69-2C3E-7E7F9BE537A2}"/>
          </ac:spMkLst>
        </pc:spChg>
        <pc:spChg chg="add del mod">
          <ac:chgData name="Samuel Kim" userId="0b4e8f1a-35cc-4769-966d-024c662a6df8" providerId="ADAL" clId="{16990B6F-5A4E-44E4-ADED-1260B70043D7}" dt="2024-06-10T23:53:52.349" v="5201" actId="6264"/>
          <ac:spMkLst>
            <pc:docMk/>
            <pc:sldMk cId="3211619429" sldId="1155"/>
            <ac:spMk id="4" creationId="{AB90988F-B9AA-3823-B828-0E8218860C16}"/>
          </ac:spMkLst>
        </pc:spChg>
        <pc:spChg chg="add del mod">
          <ac:chgData name="Samuel Kim" userId="0b4e8f1a-35cc-4769-966d-024c662a6df8" providerId="ADAL" clId="{16990B6F-5A4E-44E4-ADED-1260B70043D7}" dt="2024-06-10T23:53:52.349" v="5201" actId="6264"/>
          <ac:spMkLst>
            <pc:docMk/>
            <pc:sldMk cId="3211619429" sldId="1155"/>
            <ac:spMk id="5" creationId="{932651BF-AE71-D4FB-E5B8-5A060E2E82FD}"/>
          </ac:spMkLst>
        </pc:spChg>
        <pc:spChg chg="add del mod">
          <ac:chgData name="Samuel Kim" userId="0b4e8f1a-35cc-4769-966d-024c662a6df8" providerId="ADAL" clId="{16990B6F-5A4E-44E4-ADED-1260B70043D7}" dt="2024-06-10T23:53:52.349" v="5201" actId="6264"/>
          <ac:spMkLst>
            <pc:docMk/>
            <pc:sldMk cId="3211619429" sldId="1155"/>
            <ac:spMk id="6" creationId="{46575D32-7A37-7BB8-D8F1-841BB5F8EB0B}"/>
          </ac:spMkLst>
        </pc:spChg>
        <pc:spChg chg="add del mod">
          <ac:chgData name="Samuel Kim" userId="0b4e8f1a-35cc-4769-966d-024c662a6df8" providerId="ADAL" clId="{16990B6F-5A4E-44E4-ADED-1260B70043D7}" dt="2024-06-04T21:39:45.698" v="3196" actId="6264"/>
          <ac:spMkLst>
            <pc:docMk/>
            <pc:sldMk cId="3211619429" sldId="1155"/>
            <ac:spMk id="6" creationId="{DE6106AD-CCA7-7C63-BF89-5B3F7DCE01D9}"/>
          </ac:spMkLst>
        </pc:spChg>
        <pc:spChg chg="del mod ord">
          <ac:chgData name="Samuel Kim" userId="0b4e8f1a-35cc-4769-966d-024c662a6df8" providerId="ADAL" clId="{16990B6F-5A4E-44E4-ADED-1260B70043D7}" dt="2024-06-10T23:54:48.448" v="5301" actId="6264"/>
          <ac:spMkLst>
            <pc:docMk/>
            <pc:sldMk cId="3211619429" sldId="1155"/>
            <ac:spMk id="7" creationId="{A46629B2-51EE-7E8E-86FC-FBD31EF306E4}"/>
          </ac:spMkLst>
        </pc:spChg>
        <pc:spChg chg="add del">
          <ac:chgData name="Samuel Kim" userId="0b4e8f1a-35cc-4769-966d-024c662a6df8" providerId="ADAL" clId="{16990B6F-5A4E-44E4-ADED-1260B70043D7}" dt="2024-06-10T23:54:48.448" v="5301" actId="6264"/>
          <ac:spMkLst>
            <pc:docMk/>
            <pc:sldMk cId="3211619429" sldId="1155"/>
            <ac:spMk id="8" creationId="{E83DACD6-E16A-5E27-22E6-6BBA830A900D}"/>
          </ac:spMkLst>
        </pc:spChg>
        <pc:spChg chg="add del">
          <ac:chgData name="Samuel Kim" userId="0b4e8f1a-35cc-4769-966d-024c662a6df8" providerId="ADAL" clId="{16990B6F-5A4E-44E4-ADED-1260B70043D7}" dt="2024-06-10T23:54:48.448" v="5301" actId="6264"/>
          <ac:spMkLst>
            <pc:docMk/>
            <pc:sldMk cId="3211619429" sldId="1155"/>
            <ac:spMk id="9" creationId="{A275C464-9ADE-B803-21ED-9073BEF102F9}"/>
          </ac:spMkLst>
        </pc:spChg>
        <pc:spChg chg="add del">
          <ac:chgData name="Samuel Kim" userId="0b4e8f1a-35cc-4769-966d-024c662a6df8" providerId="ADAL" clId="{16990B6F-5A4E-44E4-ADED-1260B70043D7}" dt="2024-06-10T23:54:48.448" v="5301" actId="6264"/>
          <ac:spMkLst>
            <pc:docMk/>
            <pc:sldMk cId="3211619429" sldId="1155"/>
            <ac:spMk id="10" creationId="{7D8FD16B-3F81-777E-1A8B-76ED93EDF6CC}"/>
          </ac:spMkLst>
        </pc:spChg>
        <pc:spChg chg="add del">
          <ac:chgData name="Samuel Kim" userId="0b4e8f1a-35cc-4769-966d-024c662a6df8" providerId="ADAL" clId="{16990B6F-5A4E-44E4-ADED-1260B70043D7}" dt="2024-06-10T23:54:48.448" v="5301" actId="6264"/>
          <ac:spMkLst>
            <pc:docMk/>
            <pc:sldMk cId="3211619429" sldId="1155"/>
            <ac:spMk id="11" creationId="{E35384BC-EEFF-A899-1EFA-B8389C94C6EE}"/>
          </ac:spMkLst>
        </pc:spChg>
        <pc:spChg chg="add del">
          <ac:chgData name="Samuel Kim" userId="0b4e8f1a-35cc-4769-966d-024c662a6df8" providerId="ADAL" clId="{16990B6F-5A4E-44E4-ADED-1260B70043D7}" dt="2024-06-10T23:54:48.448" v="5301" actId="6264"/>
          <ac:spMkLst>
            <pc:docMk/>
            <pc:sldMk cId="3211619429" sldId="1155"/>
            <ac:spMk id="12" creationId="{2D620377-08CE-29FA-838A-FABC8A025F1E}"/>
          </ac:spMkLst>
        </pc:spChg>
        <pc:spChg chg="add del">
          <ac:chgData name="Samuel Kim" userId="0b4e8f1a-35cc-4769-966d-024c662a6df8" providerId="ADAL" clId="{16990B6F-5A4E-44E4-ADED-1260B70043D7}" dt="2024-06-10T23:54:48.448" v="5301" actId="6264"/>
          <ac:spMkLst>
            <pc:docMk/>
            <pc:sldMk cId="3211619429" sldId="1155"/>
            <ac:spMk id="13" creationId="{99BF2F90-2A3A-FC73-C9E5-7E979F018A45}"/>
          </ac:spMkLst>
        </pc:spChg>
        <pc:spChg chg="add del">
          <ac:chgData name="Samuel Kim" userId="0b4e8f1a-35cc-4769-966d-024c662a6df8" providerId="ADAL" clId="{16990B6F-5A4E-44E4-ADED-1260B70043D7}" dt="2024-06-10T23:54:48.448" v="5301" actId="6264"/>
          <ac:spMkLst>
            <pc:docMk/>
            <pc:sldMk cId="3211619429" sldId="1155"/>
            <ac:spMk id="14" creationId="{23464AF8-A892-0C8E-82F1-4965F68094F0}"/>
          </ac:spMkLst>
        </pc:spChg>
        <pc:spChg chg="add del">
          <ac:chgData name="Samuel Kim" userId="0b4e8f1a-35cc-4769-966d-024c662a6df8" providerId="ADAL" clId="{16990B6F-5A4E-44E4-ADED-1260B70043D7}" dt="2024-06-10T23:54:48.448" v="5301" actId="6264"/>
          <ac:spMkLst>
            <pc:docMk/>
            <pc:sldMk cId="3211619429" sldId="1155"/>
            <ac:spMk id="15" creationId="{47FDD7EB-D0D8-41D4-11E7-DCC182350AB7}"/>
          </ac:spMkLst>
        </pc:spChg>
        <pc:spChg chg="add del">
          <ac:chgData name="Samuel Kim" userId="0b4e8f1a-35cc-4769-966d-024c662a6df8" providerId="ADAL" clId="{16990B6F-5A4E-44E4-ADED-1260B70043D7}" dt="2024-06-10T23:54:48.448" v="5301" actId="6264"/>
          <ac:spMkLst>
            <pc:docMk/>
            <pc:sldMk cId="3211619429" sldId="1155"/>
            <ac:spMk id="16" creationId="{AB120064-73A8-2923-58E9-C25C1646D60A}"/>
          </ac:spMkLst>
        </pc:spChg>
        <pc:spChg chg="add del">
          <ac:chgData name="Samuel Kim" userId="0b4e8f1a-35cc-4769-966d-024c662a6df8" providerId="ADAL" clId="{16990B6F-5A4E-44E4-ADED-1260B70043D7}" dt="2024-06-10T23:54:48.448" v="5301" actId="6264"/>
          <ac:spMkLst>
            <pc:docMk/>
            <pc:sldMk cId="3211619429" sldId="1155"/>
            <ac:spMk id="17" creationId="{40C5337A-566B-0EB8-E6C8-07EFF2EE0397}"/>
          </ac:spMkLst>
        </pc:spChg>
        <pc:spChg chg="add del">
          <ac:chgData name="Samuel Kim" userId="0b4e8f1a-35cc-4769-966d-024c662a6df8" providerId="ADAL" clId="{16990B6F-5A4E-44E4-ADED-1260B70043D7}" dt="2024-06-10T23:54:48.448" v="5301" actId="6264"/>
          <ac:spMkLst>
            <pc:docMk/>
            <pc:sldMk cId="3211619429" sldId="1155"/>
            <ac:spMk id="18" creationId="{CF1A5376-DF14-4393-7C07-96C45E1F2747}"/>
          </ac:spMkLst>
        </pc:spChg>
        <pc:spChg chg="add del">
          <ac:chgData name="Samuel Kim" userId="0b4e8f1a-35cc-4769-966d-024c662a6df8" providerId="ADAL" clId="{16990B6F-5A4E-44E4-ADED-1260B70043D7}" dt="2024-06-10T23:54:48.448" v="5301" actId="6264"/>
          <ac:spMkLst>
            <pc:docMk/>
            <pc:sldMk cId="3211619429" sldId="1155"/>
            <ac:spMk id="19" creationId="{33D1E6C2-6370-4FA4-F08F-DE464D91A0D6}"/>
          </ac:spMkLst>
        </pc:spChg>
        <pc:spChg chg="add del">
          <ac:chgData name="Samuel Kim" userId="0b4e8f1a-35cc-4769-966d-024c662a6df8" providerId="ADAL" clId="{16990B6F-5A4E-44E4-ADED-1260B70043D7}" dt="2024-06-10T23:54:48.448" v="5301" actId="6264"/>
          <ac:spMkLst>
            <pc:docMk/>
            <pc:sldMk cId="3211619429" sldId="1155"/>
            <ac:spMk id="20" creationId="{035A0D5B-7D79-6E1A-8D60-7AF4EC7FF8DB}"/>
          </ac:spMkLst>
        </pc:spChg>
        <pc:spChg chg="add del">
          <ac:chgData name="Samuel Kim" userId="0b4e8f1a-35cc-4769-966d-024c662a6df8" providerId="ADAL" clId="{16990B6F-5A4E-44E4-ADED-1260B70043D7}" dt="2024-06-10T23:54:48.448" v="5301" actId="6264"/>
          <ac:spMkLst>
            <pc:docMk/>
            <pc:sldMk cId="3211619429" sldId="1155"/>
            <ac:spMk id="21" creationId="{340F3285-D0AA-2A32-9E89-323E2C315BEE}"/>
          </ac:spMkLst>
        </pc:spChg>
        <pc:spChg chg="add del">
          <ac:chgData name="Samuel Kim" userId="0b4e8f1a-35cc-4769-966d-024c662a6df8" providerId="ADAL" clId="{16990B6F-5A4E-44E4-ADED-1260B70043D7}" dt="2024-06-10T23:54:48.448" v="5301" actId="6264"/>
          <ac:spMkLst>
            <pc:docMk/>
            <pc:sldMk cId="3211619429" sldId="1155"/>
            <ac:spMk id="22" creationId="{252B74D5-47A2-76EE-FF94-746C5449755B}"/>
          </ac:spMkLst>
        </pc:spChg>
        <pc:spChg chg="add del">
          <ac:chgData name="Samuel Kim" userId="0b4e8f1a-35cc-4769-966d-024c662a6df8" providerId="ADAL" clId="{16990B6F-5A4E-44E4-ADED-1260B70043D7}" dt="2024-06-10T23:54:48.448" v="5301" actId="6264"/>
          <ac:spMkLst>
            <pc:docMk/>
            <pc:sldMk cId="3211619429" sldId="1155"/>
            <ac:spMk id="23" creationId="{BBFF567C-FCA8-FF7F-2B45-691F45BADF10}"/>
          </ac:spMkLst>
        </pc:spChg>
        <pc:spChg chg="add del">
          <ac:chgData name="Samuel Kim" userId="0b4e8f1a-35cc-4769-966d-024c662a6df8" providerId="ADAL" clId="{16990B6F-5A4E-44E4-ADED-1260B70043D7}" dt="2024-06-10T23:54:48.448" v="5301" actId="6264"/>
          <ac:spMkLst>
            <pc:docMk/>
            <pc:sldMk cId="3211619429" sldId="1155"/>
            <ac:spMk id="24" creationId="{717C40D0-497C-EC8C-AEEC-B0E492FB2DCB}"/>
          </ac:spMkLst>
        </pc:spChg>
        <pc:spChg chg="add del">
          <ac:chgData name="Samuel Kim" userId="0b4e8f1a-35cc-4769-966d-024c662a6df8" providerId="ADAL" clId="{16990B6F-5A4E-44E4-ADED-1260B70043D7}" dt="2024-06-10T23:54:48.448" v="5301" actId="6264"/>
          <ac:spMkLst>
            <pc:docMk/>
            <pc:sldMk cId="3211619429" sldId="1155"/>
            <ac:spMk id="25" creationId="{211EF1B4-10E2-FA04-81A4-F20C1C8C3C45}"/>
          </ac:spMkLst>
        </pc:spChg>
        <pc:spChg chg="add del">
          <ac:chgData name="Samuel Kim" userId="0b4e8f1a-35cc-4769-966d-024c662a6df8" providerId="ADAL" clId="{16990B6F-5A4E-44E4-ADED-1260B70043D7}" dt="2024-06-10T23:54:48.448" v="5301" actId="6264"/>
          <ac:spMkLst>
            <pc:docMk/>
            <pc:sldMk cId="3211619429" sldId="1155"/>
            <ac:spMk id="26" creationId="{3B1386ED-A244-E84A-4BE7-A9C3A40C2604}"/>
          </ac:spMkLst>
        </pc:spChg>
        <pc:spChg chg="mod ord">
          <ac:chgData name="Samuel Kim" userId="0b4e8f1a-35cc-4769-966d-024c662a6df8" providerId="ADAL" clId="{16990B6F-5A4E-44E4-ADED-1260B70043D7}" dt="2024-06-13T22:29:41.383" v="6580" actId="20577"/>
          <ac:spMkLst>
            <pc:docMk/>
            <pc:sldMk cId="3211619429" sldId="1155"/>
            <ac:spMk id="27" creationId="{B25777FE-B6C0-17F7-AB6C-7E7010600BB4}"/>
          </ac:spMkLst>
        </pc:spChg>
        <pc:spChg chg="mod ord">
          <ac:chgData name="Samuel Kim" userId="0b4e8f1a-35cc-4769-966d-024c662a6df8" providerId="ADAL" clId="{16990B6F-5A4E-44E4-ADED-1260B70043D7}" dt="2024-06-17T14:23:25.779" v="7127" actId="948"/>
          <ac:spMkLst>
            <pc:docMk/>
            <pc:sldMk cId="3211619429" sldId="1155"/>
            <ac:spMk id="28" creationId="{9544757A-D69F-E9A1-D034-BED53ACFA35C}"/>
          </ac:spMkLst>
        </pc:spChg>
        <pc:spChg chg="add del mod ord">
          <ac:chgData name="Samuel Kim" userId="0b4e8f1a-35cc-4769-966d-024c662a6df8" providerId="ADAL" clId="{16990B6F-5A4E-44E4-ADED-1260B70043D7}" dt="2024-06-10T23:53:52.349" v="5201" actId="6264"/>
          <ac:spMkLst>
            <pc:docMk/>
            <pc:sldMk cId="3211619429" sldId="1155"/>
            <ac:spMk id="29" creationId="{5B8BDEA9-2573-36E7-B8A8-3221DBF91DD0}"/>
          </ac:spMkLst>
        </pc:spChg>
        <pc:spChg chg="add del mod">
          <ac:chgData name="Samuel Kim" userId="0b4e8f1a-35cc-4769-966d-024c662a6df8" providerId="ADAL" clId="{16990B6F-5A4E-44E4-ADED-1260B70043D7}" dt="2024-06-04T21:39:45.698" v="3196" actId="6264"/>
          <ac:spMkLst>
            <pc:docMk/>
            <pc:sldMk cId="3211619429" sldId="1155"/>
            <ac:spMk id="29" creationId="{F1049AF0-F830-5EE6-43D1-5EE7047D0467}"/>
          </ac:spMkLst>
        </pc:spChg>
        <pc:spChg chg="add del mod ord">
          <ac:chgData name="Samuel Kim" userId="0b4e8f1a-35cc-4769-966d-024c662a6df8" providerId="ADAL" clId="{16990B6F-5A4E-44E4-ADED-1260B70043D7}" dt="2024-06-10T23:53:52.349" v="5201" actId="6264"/>
          <ac:spMkLst>
            <pc:docMk/>
            <pc:sldMk cId="3211619429" sldId="1155"/>
            <ac:spMk id="30" creationId="{7DCCE20A-A96F-FAB3-F0BC-4456D6BFEFFD}"/>
          </ac:spMkLst>
        </pc:spChg>
        <pc:spChg chg="add del mod ord">
          <ac:chgData name="Samuel Kim" userId="0b4e8f1a-35cc-4769-966d-024c662a6df8" providerId="ADAL" clId="{16990B6F-5A4E-44E4-ADED-1260B70043D7}" dt="2024-06-04T21:39:45.698" v="3196" actId="6264"/>
          <ac:spMkLst>
            <pc:docMk/>
            <pc:sldMk cId="3211619429" sldId="1155"/>
            <ac:spMk id="30" creationId="{E17959B5-94A4-BF1F-8C35-5590F4356B8E}"/>
          </ac:spMkLst>
        </pc:spChg>
        <pc:spChg chg="add del mod ord">
          <ac:chgData name="Samuel Kim" userId="0b4e8f1a-35cc-4769-966d-024c662a6df8" providerId="ADAL" clId="{16990B6F-5A4E-44E4-ADED-1260B70043D7}" dt="2024-06-04T21:39:45.698" v="3196" actId="6264"/>
          <ac:spMkLst>
            <pc:docMk/>
            <pc:sldMk cId="3211619429" sldId="1155"/>
            <ac:spMk id="31" creationId="{8A21E8C4-626B-B784-0704-3FD148F47A16}"/>
          </ac:spMkLst>
        </pc:spChg>
        <pc:spChg chg="add del mod ord">
          <ac:chgData name="Samuel Kim" userId="0b4e8f1a-35cc-4769-966d-024c662a6df8" providerId="ADAL" clId="{16990B6F-5A4E-44E4-ADED-1260B70043D7}" dt="2024-06-10T23:53:52.349" v="5201" actId="6264"/>
          <ac:spMkLst>
            <pc:docMk/>
            <pc:sldMk cId="3211619429" sldId="1155"/>
            <ac:spMk id="31" creationId="{A44B248A-236A-CDAD-4636-A6A83E08FC20}"/>
          </ac:spMkLst>
        </pc:spChg>
        <pc:spChg chg="add del mod ord">
          <ac:chgData name="Samuel Kim" userId="0b4e8f1a-35cc-4769-966d-024c662a6df8" providerId="ADAL" clId="{16990B6F-5A4E-44E4-ADED-1260B70043D7}" dt="2024-06-10T23:53:52.349" v="5201" actId="6264"/>
          <ac:spMkLst>
            <pc:docMk/>
            <pc:sldMk cId="3211619429" sldId="1155"/>
            <ac:spMk id="32" creationId="{7AFE28D3-74D5-5908-CC98-E6132624B966}"/>
          </ac:spMkLst>
        </pc:spChg>
        <pc:spChg chg="add del mod ord">
          <ac:chgData name="Samuel Kim" userId="0b4e8f1a-35cc-4769-966d-024c662a6df8" providerId="ADAL" clId="{16990B6F-5A4E-44E4-ADED-1260B70043D7}" dt="2024-06-04T21:39:45.698" v="3196" actId="6264"/>
          <ac:spMkLst>
            <pc:docMk/>
            <pc:sldMk cId="3211619429" sldId="1155"/>
            <ac:spMk id="32" creationId="{C00A6B6F-35D9-1FBB-4096-5F3375053E99}"/>
          </ac:spMkLst>
        </pc:spChg>
        <pc:spChg chg="add del mod ord">
          <ac:chgData name="Samuel Kim" userId="0b4e8f1a-35cc-4769-966d-024c662a6df8" providerId="ADAL" clId="{16990B6F-5A4E-44E4-ADED-1260B70043D7}" dt="2024-06-10T23:53:52.349" v="5201" actId="6264"/>
          <ac:spMkLst>
            <pc:docMk/>
            <pc:sldMk cId="3211619429" sldId="1155"/>
            <ac:spMk id="33" creationId="{8F00DC23-4F8B-FCDE-3882-1FED7C04FBF5}"/>
          </ac:spMkLst>
        </pc:spChg>
        <pc:spChg chg="add del mod ord">
          <ac:chgData name="Samuel Kim" userId="0b4e8f1a-35cc-4769-966d-024c662a6df8" providerId="ADAL" clId="{16990B6F-5A4E-44E4-ADED-1260B70043D7}" dt="2024-06-04T21:39:45.698" v="3196" actId="6264"/>
          <ac:spMkLst>
            <pc:docMk/>
            <pc:sldMk cId="3211619429" sldId="1155"/>
            <ac:spMk id="33" creationId="{CC42C1C1-66AF-83E0-F3BC-38AB13463E62}"/>
          </ac:spMkLst>
        </pc:spChg>
        <pc:spChg chg="add del mod ord">
          <ac:chgData name="Samuel Kim" userId="0b4e8f1a-35cc-4769-966d-024c662a6df8" providerId="ADAL" clId="{16990B6F-5A4E-44E4-ADED-1260B70043D7}" dt="2024-06-04T21:39:45.698" v="3196" actId="6264"/>
          <ac:spMkLst>
            <pc:docMk/>
            <pc:sldMk cId="3211619429" sldId="1155"/>
            <ac:spMk id="34" creationId="{1D2FC913-FD17-18E0-44A0-655D9CE576AC}"/>
          </ac:spMkLst>
        </pc:spChg>
        <pc:spChg chg="add del mod ord">
          <ac:chgData name="Samuel Kim" userId="0b4e8f1a-35cc-4769-966d-024c662a6df8" providerId="ADAL" clId="{16990B6F-5A4E-44E4-ADED-1260B70043D7}" dt="2024-06-10T23:53:52.349" v="5201" actId="6264"/>
          <ac:spMkLst>
            <pc:docMk/>
            <pc:sldMk cId="3211619429" sldId="1155"/>
            <ac:spMk id="34" creationId="{F314D2BC-125A-DD45-1551-B62673469EE2}"/>
          </ac:spMkLst>
        </pc:spChg>
        <pc:spChg chg="add del mod ord">
          <ac:chgData name="Samuel Kim" userId="0b4e8f1a-35cc-4769-966d-024c662a6df8" providerId="ADAL" clId="{16990B6F-5A4E-44E4-ADED-1260B70043D7}" dt="2024-06-10T23:53:52.349" v="5201" actId="6264"/>
          <ac:spMkLst>
            <pc:docMk/>
            <pc:sldMk cId="3211619429" sldId="1155"/>
            <ac:spMk id="35" creationId="{47DFFB71-DEF3-D7B0-127C-29E3CEB263CA}"/>
          </ac:spMkLst>
        </pc:spChg>
        <pc:spChg chg="add del mod ord">
          <ac:chgData name="Samuel Kim" userId="0b4e8f1a-35cc-4769-966d-024c662a6df8" providerId="ADAL" clId="{16990B6F-5A4E-44E4-ADED-1260B70043D7}" dt="2024-06-04T21:39:45.698" v="3196" actId="6264"/>
          <ac:spMkLst>
            <pc:docMk/>
            <pc:sldMk cId="3211619429" sldId="1155"/>
            <ac:spMk id="35" creationId="{C6FA7BFB-1366-53C4-832A-DF03D70C61DD}"/>
          </ac:spMkLst>
        </pc:spChg>
        <pc:spChg chg="add del mod ord">
          <ac:chgData name="Samuel Kim" userId="0b4e8f1a-35cc-4769-966d-024c662a6df8" providerId="ADAL" clId="{16990B6F-5A4E-44E4-ADED-1260B70043D7}" dt="2024-06-04T21:39:45.698" v="3196" actId="6264"/>
          <ac:spMkLst>
            <pc:docMk/>
            <pc:sldMk cId="3211619429" sldId="1155"/>
            <ac:spMk id="36" creationId="{5DD944EB-909A-73D7-D525-335D58B3310B}"/>
          </ac:spMkLst>
        </pc:spChg>
        <pc:spChg chg="add del mod ord">
          <ac:chgData name="Samuel Kim" userId="0b4e8f1a-35cc-4769-966d-024c662a6df8" providerId="ADAL" clId="{16990B6F-5A4E-44E4-ADED-1260B70043D7}" dt="2024-06-10T23:53:52.349" v="5201" actId="6264"/>
          <ac:spMkLst>
            <pc:docMk/>
            <pc:sldMk cId="3211619429" sldId="1155"/>
            <ac:spMk id="36" creationId="{E7443909-21E4-0E8A-4288-73ADF206123C}"/>
          </ac:spMkLst>
        </pc:spChg>
        <pc:spChg chg="add del mod ord">
          <ac:chgData name="Samuel Kim" userId="0b4e8f1a-35cc-4769-966d-024c662a6df8" providerId="ADAL" clId="{16990B6F-5A4E-44E4-ADED-1260B70043D7}" dt="2024-06-10T23:53:52.349" v="5201" actId="6264"/>
          <ac:spMkLst>
            <pc:docMk/>
            <pc:sldMk cId="3211619429" sldId="1155"/>
            <ac:spMk id="37" creationId="{36571C0B-D901-4E5A-6B52-5DA0D024AA98}"/>
          </ac:spMkLst>
        </pc:spChg>
        <pc:spChg chg="add del mod ord">
          <ac:chgData name="Samuel Kim" userId="0b4e8f1a-35cc-4769-966d-024c662a6df8" providerId="ADAL" clId="{16990B6F-5A4E-44E4-ADED-1260B70043D7}" dt="2024-06-04T21:39:45.698" v="3196" actId="6264"/>
          <ac:spMkLst>
            <pc:docMk/>
            <pc:sldMk cId="3211619429" sldId="1155"/>
            <ac:spMk id="37" creationId="{84F5D3EB-E390-2987-E2E3-7BE42CBC9351}"/>
          </ac:spMkLst>
        </pc:spChg>
        <pc:spChg chg="add del mod ord">
          <ac:chgData name="Samuel Kim" userId="0b4e8f1a-35cc-4769-966d-024c662a6df8" providerId="ADAL" clId="{16990B6F-5A4E-44E4-ADED-1260B70043D7}" dt="2024-06-04T21:39:45.698" v="3196" actId="6264"/>
          <ac:spMkLst>
            <pc:docMk/>
            <pc:sldMk cId="3211619429" sldId="1155"/>
            <ac:spMk id="38" creationId="{300BC5CE-A900-0D01-C496-710D853F3CA8}"/>
          </ac:spMkLst>
        </pc:spChg>
        <pc:spChg chg="add del mod ord">
          <ac:chgData name="Samuel Kim" userId="0b4e8f1a-35cc-4769-966d-024c662a6df8" providerId="ADAL" clId="{16990B6F-5A4E-44E4-ADED-1260B70043D7}" dt="2024-06-10T23:53:52.349" v="5201" actId="6264"/>
          <ac:spMkLst>
            <pc:docMk/>
            <pc:sldMk cId="3211619429" sldId="1155"/>
            <ac:spMk id="38" creationId="{7CC521C1-0D00-7662-D43E-1ABFE1F446C0}"/>
          </ac:spMkLst>
        </pc:spChg>
        <pc:spChg chg="add del mod ord">
          <ac:chgData name="Samuel Kim" userId="0b4e8f1a-35cc-4769-966d-024c662a6df8" providerId="ADAL" clId="{16990B6F-5A4E-44E4-ADED-1260B70043D7}" dt="2024-06-10T23:53:52.349" v="5201" actId="6264"/>
          <ac:spMkLst>
            <pc:docMk/>
            <pc:sldMk cId="3211619429" sldId="1155"/>
            <ac:spMk id="39" creationId="{547B9A1F-A56C-C8D8-6299-A723CFA89A91}"/>
          </ac:spMkLst>
        </pc:spChg>
        <pc:spChg chg="add del mod ord">
          <ac:chgData name="Samuel Kim" userId="0b4e8f1a-35cc-4769-966d-024c662a6df8" providerId="ADAL" clId="{16990B6F-5A4E-44E4-ADED-1260B70043D7}" dt="2024-06-04T21:39:45.698" v="3196" actId="6264"/>
          <ac:spMkLst>
            <pc:docMk/>
            <pc:sldMk cId="3211619429" sldId="1155"/>
            <ac:spMk id="39" creationId="{E7D0FFB0-37BB-C432-E4E7-DB9B3FF6CE48}"/>
          </ac:spMkLst>
        </pc:spChg>
        <pc:spChg chg="add del mod ord">
          <ac:chgData name="Samuel Kim" userId="0b4e8f1a-35cc-4769-966d-024c662a6df8" providerId="ADAL" clId="{16990B6F-5A4E-44E4-ADED-1260B70043D7}" dt="2024-06-04T21:39:45.698" v="3196" actId="6264"/>
          <ac:spMkLst>
            <pc:docMk/>
            <pc:sldMk cId="3211619429" sldId="1155"/>
            <ac:spMk id="40" creationId="{1059A9E6-C170-651F-0B50-0205852508A0}"/>
          </ac:spMkLst>
        </pc:spChg>
        <pc:spChg chg="add del mod ord">
          <ac:chgData name="Samuel Kim" userId="0b4e8f1a-35cc-4769-966d-024c662a6df8" providerId="ADAL" clId="{16990B6F-5A4E-44E4-ADED-1260B70043D7}" dt="2024-06-10T23:53:52.349" v="5201" actId="6264"/>
          <ac:spMkLst>
            <pc:docMk/>
            <pc:sldMk cId="3211619429" sldId="1155"/>
            <ac:spMk id="40" creationId="{4C4CE378-86F0-11BE-12CA-EA4165C3A840}"/>
          </ac:spMkLst>
        </pc:spChg>
        <pc:spChg chg="add del mod ord">
          <ac:chgData name="Samuel Kim" userId="0b4e8f1a-35cc-4769-966d-024c662a6df8" providerId="ADAL" clId="{16990B6F-5A4E-44E4-ADED-1260B70043D7}" dt="2024-06-10T23:53:52.349" v="5201" actId="6264"/>
          <ac:spMkLst>
            <pc:docMk/>
            <pc:sldMk cId="3211619429" sldId="1155"/>
            <ac:spMk id="41" creationId="{695AC06D-150D-463F-311B-AF25BEB32CCD}"/>
          </ac:spMkLst>
        </pc:spChg>
        <pc:spChg chg="add del mod ord">
          <ac:chgData name="Samuel Kim" userId="0b4e8f1a-35cc-4769-966d-024c662a6df8" providerId="ADAL" clId="{16990B6F-5A4E-44E4-ADED-1260B70043D7}" dt="2024-06-04T21:39:45.698" v="3196" actId="6264"/>
          <ac:spMkLst>
            <pc:docMk/>
            <pc:sldMk cId="3211619429" sldId="1155"/>
            <ac:spMk id="41" creationId="{FE3AAD75-0E6D-E6D5-4ADC-B5AC3109A2C7}"/>
          </ac:spMkLst>
        </pc:spChg>
        <pc:spChg chg="add del mod ord">
          <ac:chgData name="Samuel Kim" userId="0b4e8f1a-35cc-4769-966d-024c662a6df8" providerId="ADAL" clId="{16990B6F-5A4E-44E4-ADED-1260B70043D7}" dt="2024-06-10T23:53:52.349" v="5201" actId="6264"/>
          <ac:spMkLst>
            <pc:docMk/>
            <pc:sldMk cId="3211619429" sldId="1155"/>
            <ac:spMk id="42" creationId="{385B05CC-3137-EA6F-27D2-3011D0707771}"/>
          </ac:spMkLst>
        </pc:spChg>
        <pc:spChg chg="add del mod ord">
          <ac:chgData name="Samuel Kim" userId="0b4e8f1a-35cc-4769-966d-024c662a6df8" providerId="ADAL" clId="{16990B6F-5A4E-44E4-ADED-1260B70043D7}" dt="2024-06-04T21:39:45.698" v="3196" actId="6264"/>
          <ac:spMkLst>
            <pc:docMk/>
            <pc:sldMk cId="3211619429" sldId="1155"/>
            <ac:spMk id="42" creationId="{5ADFB404-D121-7076-04E3-197303F3C40F}"/>
          </ac:spMkLst>
        </pc:spChg>
        <pc:spChg chg="add del mod ord">
          <ac:chgData name="Samuel Kim" userId="0b4e8f1a-35cc-4769-966d-024c662a6df8" providerId="ADAL" clId="{16990B6F-5A4E-44E4-ADED-1260B70043D7}" dt="2024-06-10T23:53:52.349" v="5201" actId="6264"/>
          <ac:spMkLst>
            <pc:docMk/>
            <pc:sldMk cId="3211619429" sldId="1155"/>
            <ac:spMk id="43" creationId="{33CC0A93-3460-2A0A-FBFF-FD735DC97F52}"/>
          </ac:spMkLst>
        </pc:spChg>
        <pc:spChg chg="add del mod ord">
          <ac:chgData name="Samuel Kim" userId="0b4e8f1a-35cc-4769-966d-024c662a6df8" providerId="ADAL" clId="{16990B6F-5A4E-44E4-ADED-1260B70043D7}" dt="2024-06-04T21:39:45.698" v="3196" actId="6264"/>
          <ac:spMkLst>
            <pc:docMk/>
            <pc:sldMk cId="3211619429" sldId="1155"/>
            <ac:spMk id="43" creationId="{9BF19992-8C37-F266-2D5D-AB2606700EE5}"/>
          </ac:spMkLst>
        </pc:spChg>
        <pc:spChg chg="add del mod ord">
          <ac:chgData name="Samuel Kim" userId="0b4e8f1a-35cc-4769-966d-024c662a6df8" providerId="ADAL" clId="{16990B6F-5A4E-44E4-ADED-1260B70043D7}" dt="2024-06-04T21:39:45.698" v="3196" actId="6264"/>
          <ac:spMkLst>
            <pc:docMk/>
            <pc:sldMk cId="3211619429" sldId="1155"/>
            <ac:spMk id="44" creationId="{06680AE7-E391-D981-5656-AAF84952551C}"/>
          </ac:spMkLst>
        </pc:spChg>
        <pc:spChg chg="add del mod ord">
          <ac:chgData name="Samuel Kim" userId="0b4e8f1a-35cc-4769-966d-024c662a6df8" providerId="ADAL" clId="{16990B6F-5A4E-44E4-ADED-1260B70043D7}" dt="2024-06-10T23:53:52.349" v="5201" actId="6264"/>
          <ac:spMkLst>
            <pc:docMk/>
            <pc:sldMk cId="3211619429" sldId="1155"/>
            <ac:spMk id="44" creationId="{C728AE3D-B57E-54E6-9F60-194FB8237866}"/>
          </ac:spMkLst>
        </pc:spChg>
        <pc:spChg chg="add del mod ord">
          <ac:chgData name="Samuel Kim" userId="0b4e8f1a-35cc-4769-966d-024c662a6df8" providerId="ADAL" clId="{16990B6F-5A4E-44E4-ADED-1260B70043D7}" dt="2024-06-10T23:53:52.349" v="5201" actId="6264"/>
          <ac:spMkLst>
            <pc:docMk/>
            <pc:sldMk cId="3211619429" sldId="1155"/>
            <ac:spMk id="45" creationId="{BC0E4253-72D5-5CFC-5798-E8406529696D}"/>
          </ac:spMkLst>
        </pc:spChg>
        <pc:spChg chg="add del mod ord">
          <ac:chgData name="Samuel Kim" userId="0b4e8f1a-35cc-4769-966d-024c662a6df8" providerId="ADAL" clId="{16990B6F-5A4E-44E4-ADED-1260B70043D7}" dt="2024-06-04T21:39:45.698" v="3196" actId="6264"/>
          <ac:spMkLst>
            <pc:docMk/>
            <pc:sldMk cId="3211619429" sldId="1155"/>
            <ac:spMk id="45" creationId="{D02E7D65-7105-5EF9-25D1-E4D4AF54EC51}"/>
          </ac:spMkLst>
        </pc:spChg>
        <pc:spChg chg="add del mod ord">
          <ac:chgData name="Samuel Kim" userId="0b4e8f1a-35cc-4769-966d-024c662a6df8" providerId="ADAL" clId="{16990B6F-5A4E-44E4-ADED-1260B70043D7}" dt="2024-06-04T21:39:45.698" v="3196" actId="6264"/>
          <ac:spMkLst>
            <pc:docMk/>
            <pc:sldMk cId="3211619429" sldId="1155"/>
            <ac:spMk id="46" creationId="{0A151BE8-7754-691A-5C6F-0634C7DF8ECF}"/>
          </ac:spMkLst>
        </pc:spChg>
        <pc:spChg chg="add del mod ord">
          <ac:chgData name="Samuel Kim" userId="0b4e8f1a-35cc-4769-966d-024c662a6df8" providerId="ADAL" clId="{16990B6F-5A4E-44E4-ADED-1260B70043D7}" dt="2024-06-10T23:53:52.349" v="5201" actId="6264"/>
          <ac:spMkLst>
            <pc:docMk/>
            <pc:sldMk cId="3211619429" sldId="1155"/>
            <ac:spMk id="46" creationId="{2045FF78-982D-9EE3-305D-3DD6DE6246AC}"/>
          </ac:spMkLst>
        </pc:spChg>
        <pc:spChg chg="add del mod ord">
          <ac:chgData name="Samuel Kim" userId="0b4e8f1a-35cc-4769-966d-024c662a6df8" providerId="ADAL" clId="{16990B6F-5A4E-44E4-ADED-1260B70043D7}" dt="2024-06-10T23:53:52.349" v="5201" actId="6264"/>
          <ac:spMkLst>
            <pc:docMk/>
            <pc:sldMk cId="3211619429" sldId="1155"/>
            <ac:spMk id="47" creationId="{041A6FF5-AEBB-C735-555C-AC26A5EBA55C}"/>
          </ac:spMkLst>
        </pc:spChg>
        <pc:spChg chg="add del mod ord">
          <ac:chgData name="Samuel Kim" userId="0b4e8f1a-35cc-4769-966d-024c662a6df8" providerId="ADAL" clId="{16990B6F-5A4E-44E4-ADED-1260B70043D7}" dt="2024-06-04T21:39:45.698" v="3196" actId="6264"/>
          <ac:spMkLst>
            <pc:docMk/>
            <pc:sldMk cId="3211619429" sldId="1155"/>
            <ac:spMk id="47" creationId="{B929128E-06E9-F900-0242-6BE97FC06EA2}"/>
          </ac:spMkLst>
        </pc:spChg>
        <pc:spChg chg="add del mod ord">
          <ac:chgData name="Samuel Kim" userId="0b4e8f1a-35cc-4769-966d-024c662a6df8" providerId="ADAL" clId="{16990B6F-5A4E-44E4-ADED-1260B70043D7}" dt="2024-06-04T21:39:45.698" v="3196" actId="6264"/>
          <ac:spMkLst>
            <pc:docMk/>
            <pc:sldMk cId="3211619429" sldId="1155"/>
            <ac:spMk id="48" creationId="{D19C065D-1CEC-0A9D-2A33-D800D2DAD466}"/>
          </ac:spMkLst>
        </pc:spChg>
        <pc:spChg chg="add del mod">
          <ac:chgData name="Samuel Kim" userId="0b4e8f1a-35cc-4769-966d-024c662a6df8" providerId="ADAL" clId="{16990B6F-5A4E-44E4-ADED-1260B70043D7}" dt="2024-06-10T23:54:48.448" v="5301" actId="6264"/>
          <ac:spMkLst>
            <pc:docMk/>
            <pc:sldMk cId="3211619429" sldId="1155"/>
            <ac:spMk id="48" creationId="{DE52A198-0A4D-3BD6-D511-BE9743877217}"/>
          </ac:spMkLst>
        </pc:spChg>
        <pc:spChg chg="add del mod">
          <ac:chgData name="Samuel Kim" userId="0b4e8f1a-35cc-4769-966d-024c662a6df8" providerId="ADAL" clId="{16990B6F-5A4E-44E4-ADED-1260B70043D7}" dt="2024-06-10T23:54:48.448" v="5301" actId="6264"/>
          <ac:spMkLst>
            <pc:docMk/>
            <pc:sldMk cId="3211619429" sldId="1155"/>
            <ac:spMk id="49" creationId="{7F130DEC-B610-0B41-F9F2-AADB7D5B9E9E}"/>
          </ac:spMkLst>
        </pc:spChg>
        <pc:spChg chg="add del mod">
          <ac:chgData name="Samuel Kim" userId="0b4e8f1a-35cc-4769-966d-024c662a6df8" providerId="ADAL" clId="{16990B6F-5A4E-44E4-ADED-1260B70043D7}" dt="2024-06-10T23:54:48.448" v="5301" actId="6264"/>
          <ac:spMkLst>
            <pc:docMk/>
            <pc:sldMk cId="3211619429" sldId="1155"/>
            <ac:spMk id="50" creationId="{9E48EEF7-D0A1-ECBD-44FE-52AE559902F8}"/>
          </ac:spMkLst>
        </pc:spChg>
        <pc:spChg chg="add del mod ord">
          <ac:chgData name="Samuel Kim" userId="0b4e8f1a-35cc-4769-966d-024c662a6df8" providerId="ADAL" clId="{16990B6F-5A4E-44E4-ADED-1260B70043D7}" dt="2024-06-11T00:51:01.493" v="5886" actId="478"/>
          <ac:spMkLst>
            <pc:docMk/>
            <pc:sldMk cId="3211619429" sldId="1155"/>
            <ac:spMk id="51" creationId="{3E7F1AB4-7AF2-B0E9-9F85-5215E740F215}"/>
          </ac:spMkLst>
        </pc:spChg>
        <pc:spChg chg="add del mod ord">
          <ac:chgData name="Samuel Kim" userId="0b4e8f1a-35cc-4769-966d-024c662a6df8" providerId="ADAL" clId="{16990B6F-5A4E-44E4-ADED-1260B70043D7}" dt="2024-06-11T00:51:01.493" v="5886" actId="478"/>
          <ac:spMkLst>
            <pc:docMk/>
            <pc:sldMk cId="3211619429" sldId="1155"/>
            <ac:spMk id="52" creationId="{F0B59756-7B8B-2EC7-E305-03F838C64E83}"/>
          </ac:spMkLst>
        </pc:spChg>
        <pc:spChg chg="add del mod ord">
          <ac:chgData name="Samuel Kim" userId="0b4e8f1a-35cc-4769-966d-024c662a6df8" providerId="ADAL" clId="{16990B6F-5A4E-44E4-ADED-1260B70043D7}" dt="2024-06-11T00:51:01.493" v="5886" actId="478"/>
          <ac:spMkLst>
            <pc:docMk/>
            <pc:sldMk cId="3211619429" sldId="1155"/>
            <ac:spMk id="53" creationId="{68B6413E-21E8-83FA-0899-3CF315C62CE9}"/>
          </ac:spMkLst>
        </pc:spChg>
        <pc:spChg chg="add del mod ord">
          <ac:chgData name="Samuel Kim" userId="0b4e8f1a-35cc-4769-966d-024c662a6df8" providerId="ADAL" clId="{16990B6F-5A4E-44E4-ADED-1260B70043D7}" dt="2024-06-11T00:51:01.493" v="5886" actId="478"/>
          <ac:spMkLst>
            <pc:docMk/>
            <pc:sldMk cId="3211619429" sldId="1155"/>
            <ac:spMk id="54" creationId="{C4E41B12-CC75-7128-CB26-BCA0E4E46258}"/>
          </ac:spMkLst>
        </pc:spChg>
        <pc:spChg chg="add del mod ord">
          <ac:chgData name="Samuel Kim" userId="0b4e8f1a-35cc-4769-966d-024c662a6df8" providerId="ADAL" clId="{16990B6F-5A4E-44E4-ADED-1260B70043D7}" dt="2024-06-11T00:51:01.493" v="5886" actId="478"/>
          <ac:spMkLst>
            <pc:docMk/>
            <pc:sldMk cId="3211619429" sldId="1155"/>
            <ac:spMk id="55" creationId="{4AF71B07-9D47-DA6E-7800-1E482965B2A2}"/>
          </ac:spMkLst>
        </pc:spChg>
        <pc:spChg chg="add del mod ord">
          <ac:chgData name="Samuel Kim" userId="0b4e8f1a-35cc-4769-966d-024c662a6df8" providerId="ADAL" clId="{16990B6F-5A4E-44E4-ADED-1260B70043D7}" dt="2024-06-11T00:51:01.493" v="5886" actId="478"/>
          <ac:spMkLst>
            <pc:docMk/>
            <pc:sldMk cId="3211619429" sldId="1155"/>
            <ac:spMk id="56" creationId="{289DA665-33EB-051B-3BC0-2DAACF955707}"/>
          </ac:spMkLst>
        </pc:spChg>
        <pc:spChg chg="add del mod ord">
          <ac:chgData name="Samuel Kim" userId="0b4e8f1a-35cc-4769-966d-024c662a6df8" providerId="ADAL" clId="{16990B6F-5A4E-44E4-ADED-1260B70043D7}" dt="2024-06-11T00:51:01.493" v="5886" actId="478"/>
          <ac:spMkLst>
            <pc:docMk/>
            <pc:sldMk cId="3211619429" sldId="1155"/>
            <ac:spMk id="57" creationId="{447B8F7D-7C18-5321-E5B4-C3AF64F85431}"/>
          </ac:spMkLst>
        </pc:spChg>
        <pc:spChg chg="add del mod ord">
          <ac:chgData name="Samuel Kim" userId="0b4e8f1a-35cc-4769-966d-024c662a6df8" providerId="ADAL" clId="{16990B6F-5A4E-44E4-ADED-1260B70043D7}" dt="2024-06-11T00:51:01.493" v="5886" actId="478"/>
          <ac:spMkLst>
            <pc:docMk/>
            <pc:sldMk cId="3211619429" sldId="1155"/>
            <ac:spMk id="58" creationId="{4DB59E43-D1F1-F1AA-3997-634716BBEC6B}"/>
          </ac:spMkLst>
        </pc:spChg>
        <pc:spChg chg="add del mod ord">
          <ac:chgData name="Samuel Kim" userId="0b4e8f1a-35cc-4769-966d-024c662a6df8" providerId="ADAL" clId="{16990B6F-5A4E-44E4-ADED-1260B70043D7}" dt="2024-06-11T00:51:01.493" v="5886" actId="478"/>
          <ac:spMkLst>
            <pc:docMk/>
            <pc:sldMk cId="3211619429" sldId="1155"/>
            <ac:spMk id="59" creationId="{1AFE9A6F-4A15-2B7A-0B67-EC5607E330A4}"/>
          </ac:spMkLst>
        </pc:spChg>
        <pc:spChg chg="add del mod ord">
          <ac:chgData name="Samuel Kim" userId="0b4e8f1a-35cc-4769-966d-024c662a6df8" providerId="ADAL" clId="{16990B6F-5A4E-44E4-ADED-1260B70043D7}" dt="2024-06-11T00:51:01.493" v="5886" actId="478"/>
          <ac:spMkLst>
            <pc:docMk/>
            <pc:sldMk cId="3211619429" sldId="1155"/>
            <ac:spMk id="60" creationId="{34A54F47-4EB6-DB24-A76A-2B5B087E4ED9}"/>
          </ac:spMkLst>
        </pc:spChg>
        <pc:spChg chg="add del mod ord">
          <ac:chgData name="Samuel Kim" userId="0b4e8f1a-35cc-4769-966d-024c662a6df8" providerId="ADAL" clId="{16990B6F-5A4E-44E4-ADED-1260B70043D7}" dt="2024-06-11T00:51:01.493" v="5886" actId="478"/>
          <ac:spMkLst>
            <pc:docMk/>
            <pc:sldMk cId="3211619429" sldId="1155"/>
            <ac:spMk id="61" creationId="{3099D38E-C611-4C25-BB2E-1689C17372A3}"/>
          </ac:spMkLst>
        </pc:spChg>
        <pc:spChg chg="add del mod ord">
          <ac:chgData name="Samuel Kim" userId="0b4e8f1a-35cc-4769-966d-024c662a6df8" providerId="ADAL" clId="{16990B6F-5A4E-44E4-ADED-1260B70043D7}" dt="2024-06-11T00:51:01.493" v="5886" actId="478"/>
          <ac:spMkLst>
            <pc:docMk/>
            <pc:sldMk cId="3211619429" sldId="1155"/>
            <ac:spMk id="62" creationId="{7B3AE08B-BFF6-7EA0-C30C-2A4101B2689B}"/>
          </ac:spMkLst>
        </pc:spChg>
        <pc:spChg chg="add del mod ord">
          <ac:chgData name="Samuel Kim" userId="0b4e8f1a-35cc-4769-966d-024c662a6df8" providerId="ADAL" clId="{16990B6F-5A4E-44E4-ADED-1260B70043D7}" dt="2024-06-11T00:51:01.493" v="5886" actId="478"/>
          <ac:spMkLst>
            <pc:docMk/>
            <pc:sldMk cId="3211619429" sldId="1155"/>
            <ac:spMk id="63" creationId="{19AB4EED-A564-C523-2520-0EA669DC2D81}"/>
          </ac:spMkLst>
        </pc:spChg>
        <pc:spChg chg="add del mod ord">
          <ac:chgData name="Samuel Kim" userId="0b4e8f1a-35cc-4769-966d-024c662a6df8" providerId="ADAL" clId="{16990B6F-5A4E-44E4-ADED-1260B70043D7}" dt="2024-06-11T00:51:01.493" v="5886" actId="478"/>
          <ac:spMkLst>
            <pc:docMk/>
            <pc:sldMk cId="3211619429" sldId="1155"/>
            <ac:spMk id="64" creationId="{7B712AEB-58E1-ADC5-279D-048C39F0E93A}"/>
          </ac:spMkLst>
        </pc:spChg>
        <pc:spChg chg="add del mod ord">
          <ac:chgData name="Samuel Kim" userId="0b4e8f1a-35cc-4769-966d-024c662a6df8" providerId="ADAL" clId="{16990B6F-5A4E-44E4-ADED-1260B70043D7}" dt="2024-06-11T00:51:01.493" v="5886" actId="478"/>
          <ac:spMkLst>
            <pc:docMk/>
            <pc:sldMk cId="3211619429" sldId="1155"/>
            <ac:spMk id="65" creationId="{8FF45EF3-F433-44BC-0314-B06193504833}"/>
          </ac:spMkLst>
        </pc:spChg>
        <pc:spChg chg="add del mod ord">
          <ac:chgData name="Samuel Kim" userId="0b4e8f1a-35cc-4769-966d-024c662a6df8" providerId="ADAL" clId="{16990B6F-5A4E-44E4-ADED-1260B70043D7}" dt="2024-06-11T00:51:01.493" v="5886" actId="478"/>
          <ac:spMkLst>
            <pc:docMk/>
            <pc:sldMk cId="3211619429" sldId="1155"/>
            <ac:spMk id="66" creationId="{78FFD97E-434F-040B-BBA2-D4DE2C5C24B8}"/>
          </ac:spMkLst>
        </pc:spChg>
        <pc:spChg chg="add del mod ord">
          <ac:chgData name="Samuel Kim" userId="0b4e8f1a-35cc-4769-966d-024c662a6df8" providerId="ADAL" clId="{16990B6F-5A4E-44E4-ADED-1260B70043D7}" dt="2024-06-11T00:51:01.493" v="5886" actId="478"/>
          <ac:spMkLst>
            <pc:docMk/>
            <pc:sldMk cId="3211619429" sldId="1155"/>
            <ac:spMk id="67" creationId="{B44A1262-5BF8-60C5-050F-236B90898F8F}"/>
          </ac:spMkLst>
        </pc:spChg>
        <pc:spChg chg="add del mod ord">
          <ac:chgData name="Samuel Kim" userId="0b4e8f1a-35cc-4769-966d-024c662a6df8" providerId="ADAL" clId="{16990B6F-5A4E-44E4-ADED-1260B70043D7}" dt="2024-06-11T00:51:01.493" v="5886" actId="478"/>
          <ac:spMkLst>
            <pc:docMk/>
            <pc:sldMk cId="3211619429" sldId="1155"/>
            <ac:spMk id="68" creationId="{1E67DA9F-A124-CCB7-107F-F878E5C1BBFB}"/>
          </ac:spMkLst>
        </pc:spChg>
        <pc:spChg chg="add del mod ord">
          <ac:chgData name="Samuel Kim" userId="0b4e8f1a-35cc-4769-966d-024c662a6df8" providerId="ADAL" clId="{16990B6F-5A4E-44E4-ADED-1260B70043D7}" dt="2024-06-11T00:51:01.493" v="5886" actId="478"/>
          <ac:spMkLst>
            <pc:docMk/>
            <pc:sldMk cId="3211619429" sldId="1155"/>
            <ac:spMk id="69" creationId="{E4243817-7623-B323-CBBA-4A9C0D48FF17}"/>
          </ac:spMkLst>
        </pc:spChg>
        <pc:spChg chg="add del mod ord">
          <ac:chgData name="Samuel Kim" userId="0b4e8f1a-35cc-4769-966d-024c662a6df8" providerId="ADAL" clId="{16990B6F-5A4E-44E4-ADED-1260B70043D7}" dt="2024-06-11T00:51:01.493" v="5886" actId="478"/>
          <ac:spMkLst>
            <pc:docMk/>
            <pc:sldMk cId="3211619429" sldId="1155"/>
            <ac:spMk id="70" creationId="{C0EFD12F-A911-8FF3-3923-940A51A91C15}"/>
          </ac:spMkLst>
        </pc:spChg>
        <pc:picChg chg="del mod">
          <ac:chgData name="Samuel Kim" userId="0b4e8f1a-35cc-4769-966d-024c662a6df8" providerId="ADAL" clId="{16990B6F-5A4E-44E4-ADED-1260B70043D7}" dt="2024-06-04T21:53:46.801" v="3884" actId="21"/>
          <ac:picMkLst>
            <pc:docMk/>
            <pc:sldMk cId="3211619429" sldId="1155"/>
            <ac:picMk id="5" creationId="{8FED8EF7-4781-44F1-B305-FD70CC91E0D1}"/>
          </ac:picMkLst>
        </pc:picChg>
      </pc:sldChg>
      <pc:sldChg chg="addSp delSp modSp mod delCm chgLayout modNotesTx">
        <pc:chgData name="Samuel Kim" userId="0b4e8f1a-35cc-4769-966d-024c662a6df8" providerId="ADAL" clId="{16990B6F-5A4E-44E4-ADED-1260B70043D7}" dt="2024-07-11T00:28:27.485" v="8427" actId="1036"/>
        <pc:sldMkLst>
          <pc:docMk/>
          <pc:sldMk cId="2473223212" sldId="1157"/>
        </pc:sldMkLst>
        <pc:spChg chg="mod ord">
          <ac:chgData name="Samuel Kim" userId="0b4e8f1a-35cc-4769-966d-024c662a6df8" providerId="ADAL" clId="{16990B6F-5A4E-44E4-ADED-1260B70043D7}" dt="2024-06-04T21:48:35.023" v="3672" actId="6264"/>
          <ac:spMkLst>
            <pc:docMk/>
            <pc:sldMk cId="2473223212" sldId="1157"/>
            <ac:spMk id="2" creationId="{D8FCCA01-D351-9D3A-8F51-1951DEDFC528}"/>
          </ac:spMkLst>
        </pc:spChg>
        <pc:spChg chg="add del mod">
          <ac:chgData name="Samuel Kim" userId="0b4e8f1a-35cc-4769-966d-024c662a6df8" providerId="ADAL" clId="{16990B6F-5A4E-44E4-ADED-1260B70043D7}" dt="2024-06-04T21:46:53.982" v="3621" actId="6264"/>
          <ac:spMkLst>
            <pc:docMk/>
            <pc:sldMk cId="2473223212" sldId="1157"/>
            <ac:spMk id="3" creationId="{BF59D133-19EF-749F-81C4-5B45F3ABA4A8}"/>
          </ac:spMkLst>
        </pc:spChg>
        <pc:spChg chg="add del mod">
          <ac:chgData name="Samuel Kim" userId="0b4e8f1a-35cc-4769-966d-024c662a6df8" providerId="ADAL" clId="{16990B6F-5A4E-44E4-ADED-1260B70043D7}" dt="2024-06-04T21:46:53.982" v="3621" actId="6264"/>
          <ac:spMkLst>
            <pc:docMk/>
            <pc:sldMk cId="2473223212" sldId="1157"/>
            <ac:spMk id="4" creationId="{DF618C22-A945-5B7F-6BF8-020F1509E673}"/>
          </ac:spMkLst>
        </pc:spChg>
        <pc:spChg chg="add del mod ord">
          <ac:chgData name="Samuel Kim" userId="0b4e8f1a-35cc-4769-966d-024c662a6df8" providerId="ADAL" clId="{16990B6F-5A4E-44E4-ADED-1260B70043D7}" dt="2024-06-04T21:46:53.982" v="3621" actId="6264"/>
          <ac:spMkLst>
            <pc:docMk/>
            <pc:sldMk cId="2473223212" sldId="1157"/>
            <ac:spMk id="5" creationId="{43B8A593-C79C-0DAA-0775-36F81D39632C}"/>
          </ac:spMkLst>
        </pc:spChg>
        <pc:spChg chg="add del mod ord">
          <ac:chgData name="Samuel Kim" userId="0b4e8f1a-35cc-4769-966d-024c662a6df8" providerId="ADAL" clId="{16990B6F-5A4E-44E4-ADED-1260B70043D7}" dt="2024-06-04T21:46:53.982" v="3621" actId="6264"/>
          <ac:spMkLst>
            <pc:docMk/>
            <pc:sldMk cId="2473223212" sldId="1157"/>
            <ac:spMk id="6" creationId="{6CCE2BBC-C2EB-C461-E0E2-1A3EDC996E1A}"/>
          </ac:spMkLst>
        </pc:spChg>
        <pc:spChg chg="add del mod ord">
          <ac:chgData name="Samuel Kim" userId="0b4e8f1a-35cc-4769-966d-024c662a6df8" providerId="ADAL" clId="{16990B6F-5A4E-44E4-ADED-1260B70043D7}" dt="2024-06-04T21:46:53.982" v="3621" actId="6264"/>
          <ac:spMkLst>
            <pc:docMk/>
            <pc:sldMk cId="2473223212" sldId="1157"/>
            <ac:spMk id="7" creationId="{275BF5B7-1AA0-6BDA-0EDD-FDEF97040EF0}"/>
          </ac:spMkLst>
        </pc:spChg>
        <pc:spChg chg="add del mod ord">
          <ac:chgData name="Samuel Kim" userId="0b4e8f1a-35cc-4769-966d-024c662a6df8" providerId="ADAL" clId="{16990B6F-5A4E-44E4-ADED-1260B70043D7}" dt="2024-06-04T21:46:53.982" v="3621" actId="6264"/>
          <ac:spMkLst>
            <pc:docMk/>
            <pc:sldMk cId="2473223212" sldId="1157"/>
            <ac:spMk id="8" creationId="{B2D2676E-8AD4-044A-227B-5D1FF5D29E9E}"/>
          </ac:spMkLst>
        </pc:spChg>
        <pc:spChg chg="add del mod ord">
          <ac:chgData name="Samuel Kim" userId="0b4e8f1a-35cc-4769-966d-024c662a6df8" providerId="ADAL" clId="{16990B6F-5A4E-44E4-ADED-1260B70043D7}" dt="2024-06-04T21:46:53.982" v="3621" actId="6264"/>
          <ac:spMkLst>
            <pc:docMk/>
            <pc:sldMk cId="2473223212" sldId="1157"/>
            <ac:spMk id="9" creationId="{1C388909-AB4E-3CB4-BD96-448253FD5F01}"/>
          </ac:spMkLst>
        </pc:spChg>
        <pc:spChg chg="add del mod ord">
          <ac:chgData name="Samuel Kim" userId="0b4e8f1a-35cc-4769-966d-024c662a6df8" providerId="ADAL" clId="{16990B6F-5A4E-44E4-ADED-1260B70043D7}" dt="2024-06-04T21:46:53.982" v="3621" actId="6264"/>
          <ac:spMkLst>
            <pc:docMk/>
            <pc:sldMk cId="2473223212" sldId="1157"/>
            <ac:spMk id="10" creationId="{4E30DAF3-34BD-F69B-561C-93671AC309E2}"/>
          </ac:spMkLst>
        </pc:spChg>
        <pc:spChg chg="add del mod ord">
          <ac:chgData name="Samuel Kim" userId="0b4e8f1a-35cc-4769-966d-024c662a6df8" providerId="ADAL" clId="{16990B6F-5A4E-44E4-ADED-1260B70043D7}" dt="2024-06-04T21:46:53.982" v="3621" actId="6264"/>
          <ac:spMkLst>
            <pc:docMk/>
            <pc:sldMk cId="2473223212" sldId="1157"/>
            <ac:spMk id="11" creationId="{304F424E-B38E-80C9-07E4-DE77BCCF3E5A}"/>
          </ac:spMkLst>
        </pc:spChg>
        <pc:spChg chg="add del mod ord">
          <ac:chgData name="Samuel Kim" userId="0b4e8f1a-35cc-4769-966d-024c662a6df8" providerId="ADAL" clId="{16990B6F-5A4E-44E4-ADED-1260B70043D7}" dt="2024-06-04T21:46:53.982" v="3621" actId="6264"/>
          <ac:spMkLst>
            <pc:docMk/>
            <pc:sldMk cId="2473223212" sldId="1157"/>
            <ac:spMk id="12" creationId="{F96715A3-F392-D1D2-5B1F-5C9B7DD54223}"/>
          </ac:spMkLst>
        </pc:spChg>
        <pc:spChg chg="add del mod ord">
          <ac:chgData name="Samuel Kim" userId="0b4e8f1a-35cc-4769-966d-024c662a6df8" providerId="ADAL" clId="{16990B6F-5A4E-44E4-ADED-1260B70043D7}" dt="2024-06-04T21:46:53.982" v="3621" actId="6264"/>
          <ac:spMkLst>
            <pc:docMk/>
            <pc:sldMk cId="2473223212" sldId="1157"/>
            <ac:spMk id="13" creationId="{E5A81BEE-38D5-3C3B-34B2-E2820CC0EEED}"/>
          </ac:spMkLst>
        </pc:spChg>
        <pc:spChg chg="add del mod ord">
          <ac:chgData name="Samuel Kim" userId="0b4e8f1a-35cc-4769-966d-024c662a6df8" providerId="ADAL" clId="{16990B6F-5A4E-44E4-ADED-1260B70043D7}" dt="2024-06-04T21:46:53.982" v="3621" actId="6264"/>
          <ac:spMkLst>
            <pc:docMk/>
            <pc:sldMk cId="2473223212" sldId="1157"/>
            <ac:spMk id="14" creationId="{C69DF438-CA06-6FBC-0A12-5E4AAC650558}"/>
          </ac:spMkLst>
        </pc:spChg>
        <pc:spChg chg="add del mod ord">
          <ac:chgData name="Samuel Kim" userId="0b4e8f1a-35cc-4769-966d-024c662a6df8" providerId="ADAL" clId="{16990B6F-5A4E-44E4-ADED-1260B70043D7}" dt="2024-06-04T21:46:53.982" v="3621" actId="6264"/>
          <ac:spMkLst>
            <pc:docMk/>
            <pc:sldMk cId="2473223212" sldId="1157"/>
            <ac:spMk id="15" creationId="{6F772AE1-94F4-BD8B-C5D6-5FDC3D50CDC5}"/>
          </ac:spMkLst>
        </pc:spChg>
        <pc:spChg chg="add del mod ord">
          <ac:chgData name="Samuel Kim" userId="0b4e8f1a-35cc-4769-966d-024c662a6df8" providerId="ADAL" clId="{16990B6F-5A4E-44E4-ADED-1260B70043D7}" dt="2024-06-04T21:46:53.982" v="3621" actId="6264"/>
          <ac:spMkLst>
            <pc:docMk/>
            <pc:sldMk cId="2473223212" sldId="1157"/>
            <ac:spMk id="16" creationId="{170C4373-1006-3FDC-231C-8C09C0A7951F}"/>
          </ac:spMkLst>
        </pc:spChg>
        <pc:spChg chg="add del mod ord">
          <ac:chgData name="Samuel Kim" userId="0b4e8f1a-35cc-4769-966d-024c662a6df8" providerId="ADAL" clId="{16990B6F-5A4E-44E4-ADED-1260B70043D7}" dt="2024-06-04T21:46:53.982" v="3621" actId="6264"/>
          <ac:spMkLst>
            <pc:docMk/>
            <pc:sldMk cId="2473223212" sldId="1157"/>
            <ac:spMk id="17" creationId="{9F22BEF0-3CC9-89ED-D6FB-A6EC621FBD5C}"/>
          </ac:spMkLst>
        </pc:spChg>
        <pc:spChg chg="add del mod ord">
          <ac:chgData name="Samuel Kim" userId="0b4e8f1a-35cc-4769-966d-024c662a6df8" providerId="ADAL" clId="{16990B6F-5A4E-44E4-ADED-1260B70043D7}" dt="2024-06-04T21:46:53.982" v="3621" actId="6264"/>
          <ac:spMkLst>
            <pc:docMk/>
            <pc:sldMk cId="2473223212" sldId="1157"/>
            <ac:spMk id="18" creationId="{13B1E11D-D778-F965-525D-8D6404104E07}"/>
          </ac:spMkLst>
        </pc:spChg>
        <pc:spChg chg="add del mod ord">
          <ac:chgData name="Samuel Kim" userId="0b4e8f1a-35cc-4769-966d-024c662a6df8" providerId="ADAL" clId="{16990B6F-5A4E-44E4-ADED-1260B70043D7}" dt="2024-06-04T21:46:53.982" v="3621" actId="6264"/>
          <ac:spMkLst>
            <pc:docMk/>
            <pc:sldMk cId="2473223212" sldId="1157"/>
            <ac:spMk id="19" creationId="{40BA45B7-27A8-517E-034D-6C351329847A}"/>
          </ac:spMkLst>
        </pc:spChg>
        <pc:spChg chg="add del mod ord">
          <ac:chgData name="Samuel Kim" userId="0b4e8f1a-35cc-4769-966d-024c662a6df8" providerId="ADAL" clId="{16990B6F-5A4E-44E4-ADED-1260B70043D7}" dt="2024-06-04T21:46:53.982" v="3621" actId="6264"/>
          <ac:spMkLst>
            <pc:docMk/>
            <pc:sldMk cId="2473223212" sldId="1157"/>
            <ac:spMk id="20" creationId="{879255F9-14FE-CED3-9326-8D23AE3437EE}"/>
          </ac:spMkLst>
        </pc:spChg>
        <pc:spChg chg="add del mod ord">
          <ac:chgData name="Samuel Kim" userId="0b4e8f1a-35cc-4769-966d-024c662a6df8" providerId="ADAL" clId="{16990B6F-5A4E-44E4-ADED-1260B70043D7}" dt="2024-06-04T21:46:53.982" v="3621" actId="6264"/>
          <ac:spMkLst>
            <pc:docMk/>
            <pc:sldMk cId="2473223212" sldId="1157"/>
            <ac:spMk id="21" creationId="{1F6BAFE3-D154-3C9D-C46A-ACF895736918}"/>
          </ac:spMkLst>
        </pc:spChg>
        <pc:spChg chg="add del mod ord">
          <ac:chgData name="Samuel Kim" userId="0b4e8f1a-35cc-4769-966d-024c662a6df8" providerId="ADAL" clId="{16990B6F-5A4E-44E4-ADED-1260B70043D7}" dt="2024-06-04T21:46:53.982" v="3621" actId="6264"/>
          <ac:spMkLst>
            <pc:docMk/>
            <pc:sldMk cId="2473223212" sldId="1157"/>
            <ac:spMk id="22" creationId="{737FD690-D7A1-9984-73AF-0881ED6E118C}"/>
          </ac:spMkLst>
        </pc:spChg>
        <pc:spChg chg="add del mod ord">
          <ac:chgData name="Samuel Kim" userId="0b4e8f1a-35cc-4769-966d-024c662a6df8" providerId="ADAL" clId="{16990B6F-5A4E-44E4-ADED-1260B70043D7}" dt="2024-06-04T21:46:53.982" v="3621" actId="6264"/>
          <ac:spMkLst>
            <pc:docMk/>
            <pc:sldMk cId="2473223212" sldId="1157"/>
            <ac:spMk id="23" creationId="{A1BBE167-EEEC-BB59-0329-02EC73689789}"/>
          </ac:spMkLst>
        </pc:spChg>
        <pc:spChg chg="add del mod ord">
          <ac:chgData name="Samuel Kim" userId="0b4e8f1a-35cc-4769-966d-024c662a6df8" providerId="ADAL" clId="{16990B6F-5A4E-44E4-ADED-1260B70043D7}" dt="2024-06-04T21:46:53.982" v="3621" actId="6264"/>
          <ac:spMkLst>
            <pc:docMk/>
            <pc:sldMk cId="2473223212" sldId="1157"/>
            <ac:spMk id="24" creationId="{71BE5B4F-BC29-CD05-E0D7-7DB7DF2B175C}"/>
          </ac:spMkLst>
        </pc:spChg>
        <pc:spChg chg="mod ord">
          <ac:chgData name="Samuel Kim" userId="0b4e8f1a-35cc-4769-966d-024c662a6df8" providerId="ADAL" clId="{16990B6F-5A4E-44E4-ADED-1260B70043D7}" dt="2024-06-13T21:11:49.915" v="6040" actId="20577"/>
          <ac:spMkLst>
            <pc:docMk/>
            <pc:sldMk cId="2473223212" sldId="1157"/>
            <ac:spMk id="27" creationId="{B25777FE-B6C0-17F7-AB6C-7E7010600BB4}"/>
          </ac:spMkLst>
        </pc:spChg>
        <pc:spChg chg="add del mod ord">
          <ac:chgData name="Samuel Kim" userId="0b4e8f1a-35cc-4769-966d-024c662a6df8" providerId="ADAL" clId="{16990B6F-5A4E-44E4-ADED-1260B70043D7}" dt="2024-06-04T21:46:53.982" v="3621" actId="6264"/>
          <ac:spMkLst>
            <pc:docMk/>
            <pc:sldMk cId="2473223212" sldId="1157"/>
            <ac:spMk id="28" creationId="{1831A0F3-B68D-2976-523A-3057D2438C00}"/>
          </ac:spMkLst>
        </pc:spChg>
        <pc:spChg chg="add del">
          <ac:chgData name="Samuel Kim" userId="0b4e8f1a-35cc-4769-966d-024c662a6df8" providerId="ADAL" clId="{16990B6F-5A4E-44E4-ADED-1260B70043D7}" dt="2024-06-04T21:46:57.752" v="3623" actId="6264"/>
          <ac:spMkLst>
            <pc:docMk/>
            <pc:sldMk cId="2473223212" sldId="1157"/>
            <ac:spMk id="29" creationId="{B8AC158C-7058-87D7-893E-A780449EF6C2}"/>
          </ac:spMkLst>
        </pc:spChg>
        <pc:spChg chg="add del">
          <ac:chgData name="Samuel Kim" userId="0b4e8f1a-35cc-4769-966d-024c662a6df8" providerId="ADAL" clId="{16990B6F-5A4E-44E4-ADED-1260B70043D7}" dt="2024-06-04T21:46:57.752" v="3623" actId="6264"/>
          <ac:spMkLst>
            <pc:docMk/>
            <pc:sldMk cId="2473223212" sldId="1157"/>
            <ac:spMk id="30" creationId="{7E247627-7658-F77F-FC11-F7D2C5D94712}"/>
          </ac:spMkLst>
        </pc:spChg>
        <pc:spChg chg="add del">
          <ac:chgData name="Samuel Kim" userId="0b4e8f1a-35cc-4769-966d-024c662a6df8" providerId="ADAL" clId="{16990B6F-5A4E-44E4-ADED-1260B70043D7}" dt="2024-06-04T21:46:57.752" v="3623" actId="6264"/>
          <ac:spMkLst>
            <pc:docMk/>
            <pc:sldMk cId="2473223212" sldId="1157"/>
            <ac:spMk id="31" creationId="{088166E2-0A5C-F8E9-1E6C-02E58D159E10}"/>
          </ac:spMkLst>
        </pc:spChg>
        <pc:spChg chg="add del">
          <ac:chgData name="Samuel Kim" userId="0b4e8f1a-35cc-4769-966d-024c662a6df8" providerId="ADAL" clId="{16990B6F-5A4E-44E4-ADED-1260B70043D7}" dt="2024-06-04T21:46:57.752" v="3623" actId="6264"/>
          <ac:spMkLst>
            <pc:docMk/>
            <pc:sldMk cId="2473223212" sldId="1157"/>
            <ac:spMk id="32" creationId="{81BA5953-7E83-2353-796D-6511604130E9}"/>
          </ac:spMkLst>
        </pc:spChg>
        <pc:spChg chg="add del">
          <ac:chgData name="Samuel Kim" userId="0b4e8f1a-35cc-4769-966d-024c662a6df8" providerId="ADAL" clId="{16990B6F-5A4E-44E4-ADED-1260B70043D7}" dt="2024-06-04T21:46:57.752" v="3623" actId="6264"/>
          <ac:spMkLst>
            <pc:docMk/>
            <pc:sldMk cId="2473223212" sldId="1157"/>
            <ac:spMk id="33" creationId="{1CABC0B4-10C2-2A8C-C943-B48923396175}"/>
          </ac:spMkLst>
        </pc:spChg>
        <pc:spChg chg="add del">
          <ac:chgData name="Samuel Kim" userId="0b4e8f1a-35cc-4769-966d-024c662a6df8" providerId="ADAL" clId="{16990B6F-5A4E-44E4-ADED-1260B70043D7}" dt="2024-06-04T21:46:57.752" v="3623" actId="6264"/>
          <ac:spMkLst>
            <pc:docMk/>
            <pc:sldMk cId="2473223212" sldId="1157"/>
            <ac:spMk id="34" creationId="{5E8924E3-EAE7-39DB-80C8-C4E58E3526AE}"/>
          </ac:spMkLst>
        </pc:spChg>
        <pc:spChg chg="add del">
          <ac:chgData name="Samuel Kim" userId="0b4e8f1a-35cc-4769-966d-024c662a6df8" providerId="ADAL" clId="{16990B6F-5A4E-44E4-ADED-1260B70043D7}" dt="2024-06-04T21:46:57.752" v="3623" actId="6264"/>
          <ac:spMkLst>
            <pc:docMk/>
            <pc:sldMk cId="2473223212" sldId="1157"/>
            <ac:spMk id="35" creationId="{45BBCCC1-4FCE-3225-3B20-219B354536DB}"/>
          </ac:spMkLst>
        </pc:spChg>
        <pc:spChg chg="add del">
          <ac:chgData name="Samuel Kim" userId="0b4e8f1a-35cc-4769-966d-024c662a6df8" providerId="ADAL" clId="{16990B6F-5A4E-44E4-ADED-1260B70043D7}" dt="2024-06-04T21:46:57.752" v="3623" actId="6264"/>
          <ac:spMkLst>
            <pc:docMk/>
            <pc:sldMk cId="2473223212" sldId="1157"/>
            <ac:spMk id="36" creationId="{5FCC4368-D257-E501-85AB-72C34EB64AFA}"/>
          </ac:spMkLst>
        </pc:spChg>
        <pc:spChg chg="add del">
          <ac:chgData name="Samuel Kim" userId="0b4e8f1a-35cc-4769-966d-024c662a6df8" providerId="ADAL" clId="{16990B6F-5A4E-44E4-ADED-1260B70043D7}" dt="2024-06-04T21:46:57.752" v="3623" actId="6264"/>
          <ac:spMkLst>
            <pc:docMk/>
            <pc:sldMk cId="2473223212" sldId="1157"/>
            <ac:spMk id="37" creationId="{342B7509-02E2-8D06-57E2-FF6A3DF78025}"/>
          </ac:spMkLst>
        </pc:spChg>
        <pc:spChg chg="add del">
          <ac:chgData name="Samuel Kim" userId="0b4e8f1a-35cc-4769-966d-024c662a6df8" providerId="ADAL" clId="{16990B6F-5A4E-44E4-ADED-1260B70043D7}" dt="2024-06-04T21:46:57.752" v="3623" actId="6264"/>
          <ac:spMkLst>
            <pc:docMk/>
            <pc:sldMk cId="2473223212" sldId="1157"/>
            <ac:spMk id="38" creationId="{6466D715-FF78-EA83-BFDB-70E8C2B0ED87}"/>
          </ac:spMkLst>
        </pc:spChg>
        <pc:spChg chg="add del">
          <ac:chgData name="Samuel Kim" userId="0b4e8f1a-35cc-4769-966d-024c662a6df8" providerId="ADAL" clId="{16990B6F-5A4E-44E4-ADED-1260B70043D7}" dt="2024-06-04T21:46:57.752" v="3623" actId="6264"/>
          <ac:spMkLst>
            <pc:docMk/>
            <pc:sldMk cId="2473223212" sldId="1157"/>
            <ac:spMk id="39" creationId="{FD8017C1-E26B-B449-7E7F-0A0E0D1BB9D4}"/>
          </ac:spMkLst>
        </pc:spChg>
        <pc:spChg chg="add del">
          <ac:chgData name="Samuel Kim" userId="0b4e8f1a-35cc-4769-966d-024c662a6df8" providerId="ADAL" clId="{16990B6F-5A4E-44E4-ADED-1260B70043D7}" dt="2024-06-04T21:46:57.752" v="3623" actId="6264"/>
          <ac:spMkLst>
            <pc:docMk/>
            <pc:sldMk cId="2473223212" sldId="1157"/>
            <ac:spMk id="40" creationId="{39DF7283-CDDE-3A76-EDFD-22CDACAACB31}"/>
          </ac:spMkLst>
        </pc:spChg>
        <pc:spChg chg="add del">
          <ac:chgData name="Samuel Kim" userId="0b4e8f1a-35cc-4769-966d-024c662a6df8" providerId="ADAL" clId="{16990B6F-5A4E-44E4-ADED-1260B70043D7}" dt="2024-06-04T21:46:57.752" v="3623" actId="6264"/>
          <ac:spMkLst>
            <pc:docMk/>
            <pc:sldMk cId="2473223212" sldId="1157"/>
            <ac:spMk id="41" creationId="{19CD43E4-4325-6C48-FB01-0139A1AFBC78}"/>
          </ac:spMkLst>
        </pc:spChg>
        <pc:spChg chg="add del">
          <ac:chgData name="Samuel Kim" userId="0b4e8f1a-35cc-4769-966d-024c662a6df8" providerId="ADAL" clId="{16990B6F-5A4E-44E4-ADED-1260B70043D7}" dt="2024-06-04T21:46:57.752" v="3623" actId="6264"/>
          <ac:spMkLst>
            <pc:docMk/>
            <pc:sldMk cId="2473223212" sldId="1157"/>
            <ac:spMk id="42" creationId="{8D190544-C28A-6473-7F7F-C3E59DE2293C}"/>
          </ac:spMkLst>
        </pc:spChg>
        <pc:spChg chg="add del">
          <ac:chgData name="Samuel Kim" userId="0b4e8f1a-35cc-4769-966d-024c662a6df8" providerId="ADAL" clId="{16990B6F-5A4E-44E4-ADED-1260B70043D7}" dt="2024-06-04T21:46:57.752" v="3623" actId="6264"/>
          <ac:spMkLst>
            <pc:docMk/>
            <pc:sldMk cId="2473223212" sldId="1157"/>
            <ac:spMk id="43" creationId="{97AA5EFC-EBCA-B3DA-BFA6-B4F6DFE01DF2}"/>
          </ac:spMkLst>
        </pc:spChg>
        <pc:spChg chg="add del">
          <ac:chgData name="Samuel Kim" userId="0b4e8f1a-35cc-4769-966d-024c662a6df8" providerId="ADAL" clId="{16990B6F-5A4E-44E4-ADED-1260B70043D7}" dt="2024-06-04T21:46:57.752" v="3623" actId="6264"/>
          <ac:spMkLst>
            <pc:docMk/>
            <pc:sldMk cId="2473223212" sldId="1157"/>
            <ac:spMk id="44" creationId="{746CF3EA-10BA-10D7-1F70-0B1678BE2AEE}"/>
          </ac:spMkLst>
        </pc:spChg>
        <pc:spChg chg="add del">
          <ac:chgData name="Samuel Kim" userId="0b4e8f1a-35cc-4769-966d-024c662a6df8" providerId="ADAL" clId="{16990B6F-5A4E-44E4-ADED-1260B70043D7}" dt="2024-06-04T21:46:57.752" v="3623" actId="6264"/>
          <ac:spMkLst>
            <pc:docMk/>
            <pc:sldMk cId="2473223212" sldId="1157"/>
            <ac:spMk id="45" creationId="{69206973-134A-A1C1-C23B-AB2792C50D01}"/>
          </ac:spMkLst>
        </pc:spChg>
        <pc:spChg chg="add del">
          <ac:chgData name="Samuel Kim" userId="0b4e8f1a-35cc-4769-966d-024c662a6df8" providerId="ADAL" clId="{16990B6F-5A4E-44E4-ADED-1260B70043D7}" dt="2024-06-04T21:46:57.752" v="3623" actId="6264"/>
          <ac:spMkLst>
            <pc:docMk/>
            <pc:sldMk cId="2473223212" sldId="1157"/>
            <ac:spMk id="46" creationId="{0C64F694-3D56-30EF-C52D-D97A345FDFF3}"/>
          </ac:spMkLst>
        </pc:spChg>
        <pc:spChg chg="add del">
          <ac:chgData name="Samuel Kim" userId="0b4e8f1a-35cc-4769-966d-024c662a6df8" providerId="ADAL" clId="{16990B6F-5A4E-44E4-ADED-1260B70043D7}" dt="2024-06-04T21:46:57.752" v="3623" actId="6264"/>
          <ac:spMkLst>
            <pc:docMk/>
            <pc:sldMk cId="2473223212" sldId="1157"/>
            <ac:spMk id="47" creationId="{D05C3F5F-EB86-9AB8-A4A7-966A2B4478B2}"/>
          </ac:spMkLst>
        </pc:spChg>
        <pc:spChg chg="add del">
          <ac:chgData name="Samuel Kim" userId="0b4e8f1a-35cc-4769-966d-024c662a6df8" providerId="ADAL" clId="{16990B6F-5A4E-44E4-ADED-1260B70043D7}" dt="2024-06-04T21:46:57.752" v="3623" actId="6264"/>
          <ac:spMkLst>
            <pc:docMk/>
            <pc:sldMk cId="2473223212" sldId="1157"/>
            <ac:spMk id="48" creationId="{09AD8AB9-F5D0-72E0-1BD6-1CABCAD0BEB3}"/>
          </ac:spMkLst>
        </pc:spChg>
        <pc:spChg chg="add del mod">
          <ac:chgData name="Samuel Kim" userId="0b4e8f1a-35cc-4769-966d-024c662a6df8" providerId="ADAL" clId="{16990B6F-5A4E-44E4-ADED-1260B70043D7}" dt="2024-06-04T21:46:57.752" v="3623" actId="6264"/>
          <ac:spMkLst>
            <pc:docMk/>
            <pc:sldMk cId="2473223212" sldId="1157"/>
            <ac:spMk id="57" creationId="{2C6984FC-911E-857A-2BFA-C3AC811A9444}"/>
          </ac:spMkLst>
        </pc:spChg>
        <pc:spChg chg="add del mod">
          <ac:chgData name="Samuel Kim" userId="0b4e8f1a-35cc-4769-966d-024c662a6df8" providerId="ADAL" clId="{16990B6F-5A4E-44E4-ADED-1260B70043D7}" dt="2024-06-04T21:46:57.752" v="3623" actId="6264"/>
          <ac:spMkLst>
            <pc:docMk/>
            <pc:sldMk cId="2473223212" sldId="1157"/>
            <ac:spMk id="58" creationId="{C75313C3-029A-655A-6E22-B818FD093724}"/>
          </ac:spMkLst>
        </pc:spChg>
        <pc:spChg chg="add mod ord">
          <ac:chgData name="Samuel Kim" userId="0b4e8f1a-35cc-4769-966d-024c662a6df8" providerId="ADAL" clId="{16990B6F-5A4E-44E4-ADED-1260B70043D7}" dt="2024-07-11T00:28:27.485" v="8427" actId="1036"/>
          <ac:spMkLst>
            <pc:docMk/>
            <pc:sldMk cId="2473223212" sldId="1157"/>
            <ac:spMk id="59" creationId="{BF474F04-8A4E-F461-4653-F23FFD54AA9E}"/>
          </ac:spMkLst>
        </pc:spChg>
        <pc:spChg chg="add del mod ord">
          <ac:chgData name="Samuel Kim" userId="0b4e8f1a-35cc-4769-966d-024c662a6df8" providerId="ADAL" clId="{16990B6F-5A4E-44E4-ADED-1260B70043D7}" dt="2024-07-11T00:28:08.463" v="8419" actId="1036"/>
          <ac:spMkLst>
            <pc:docMk/>
            <pc:sldMk cId="2473223212" sldId="1157"/>
            <ac:spMk id="60" creationId="{B2876FEB-34EE-71AA-2E10-3D55979ABC61}"/>
          </ac:spMkLst>
        </pc:spChg>
        <pc:spChg chg="add del mod ord">
          <ac:chgData name="Samuel Kim" userId="0b4e8f1a-35cc-4769-966d-024c662a6df8" providerId="ADAL" clId="{16990B6F-5A4E-44E4-ADED-1260B70043D7}" dt="2024-06-11T00:51:11.707" v="5889" actId="478"/>
          <ac:spMkLst>
            <pc:docMk/>
            <pc:sldMk cId="2473223212" sldId="1157"/>
            <ac:spMk id="61" creationId="{940F31BA-4DAC-F3E1-20A1-360793FD5188}"/>
          </ac:spMkLst>
        </pc:spChg>
        <pc:spChg chg="add del mod ord">
          <ac:chgData name="Samuel Kim" userId="0b4e8f1a-35cc-4769-966d-024c662a6df8" providerId="ADAL" clId="{16990B6F-5A4E-44E4-ADED-1260B70043D7}" dt="2024-06-11T00:51:11.707" v="5889" actId="478"/>
          <ac:spMkLst>
            <pc:docMk/>
            <pc:sldMk cId="2473223212" sldId="1157"/>
            <ac:spMk id="62" creationId="{825F3333-D5C9-85D9-2328-04A0180F532C}"/>
          </ac:spMkLst>
        </pc:spChg>
        <pc:spChg chg="add del mod ord">
          <ac:chgData name="Samuel Kim" userId="0b4e8f1a-35cc-4769-966d-024c662a6df8" providerId="ADAL" clId="{16990B6F-5A4E-44E4-ADED-1260B70043D7}" dt="2024-06-11T00:51:11.707" v="5889" actId="478"/>
          <ac:spMkLst>
            <pc:docMk/>
            <pc:sldMk cId="2473223212" sldId="1157"/>
            <ac:spMk id="63" creationId="{3321BC11-73FD-F4C6-65D3-0040B50E4E73}"/>
          </ac:spMkLst>
        </pc:spChg>
        <pc:spChg chg="add del mod ord">
          <ac:chgData name="Samuel Kim" userId="0b4e8f1a-35cc-4769-966d-024c662a6df8" providerId="ADAL" clId="{16990B6F-5A4E-44E4-ADED-1260B70043D7}" dt="2024-06-11T00:51:11.707" v="5889" actId="478"/>
          <ac:spMkLst>
            <pc:docMk/>
            <pc:sldMk cId="2473223212" sldId="1157"/>
            <ac:spMk id="64" creationId="{0EF28D8F-147D-1DD5-F91F-9B7CF2F007CB}"/>
          </ac:spMkLst>
        </pc:spChg>
        <pc:spChg chg="add del mod ord">
          <ac:chgData name="Samuel Kim" userId="0b4e8f1a-35cc-4769-966d-024c662a6df8" providerId="ADAL" clId="{16990B6F-5A4E-44E4-ADED-1260B70043D7}" dt="2024-06-11T00:51:11.707" v="5889" actId="478"/>
          <ac:spMkLst>
            <pc:docMk/>
            <pc:sldMk cId="2473223212" sldId="1157"/>
            <ac:spMk id="65" creationId="{FDF36C9E-07BD-4BDE-A306-94D5E58FC6BE}"/>
          </ac:spMkLst>
        </pc:spChg>
        <pc:spChg chg="add del mod ord">
          <ac:chgData name="Samuel Kim" userId="0b4e8f1a-35cc-4769-966d-024c662a6df8" providerId="ADAL" clId="{16990B6F-5A4E-44E4-ADED-1260B70043D7}" dt="2024-06-11T00:51:11.707" v="5889" actId="478"/>
          <ac:spMkLst>
            <pc:docMk/>
            <pc:sldMk cId="2473223212" sldId="1157"/>
            <ac:spMk id="66" creationId="{2537B3D3-D4AA-9744-282D-02460437B9FB}"/>
          </ac:spMkLst>
        </pc:spChg>
        <pc:spChg chg="add del mod ord">
          <ac:chgData name="Samuel Kim" userId="0b4e8f1a-35cc-4769-966d-024c662a6df8" providerId="ADAL" clId="{16990B6F-5A4E-44E4-ADED-1260B70043D7}" dt="2024-06-11T00:51:11.707" v="5889" actId="478"/>
          <ac:spMkLst>
            <pc:docMk/>
            <pc:sldMk cId="2473223212" sldId="1157"/>
            <ac:spMk id="67" creationId="{10BEF753-1E8C-9452-F403-233A6A4C9A75}"/>
          </ac:spMkLst>
        </pc:spChg>
        <pc:spChg chg="add del mod ord">
          <ac:chgData name="Samuel Kim" userId="0b4e8f1a-35cc-4769-966d-024c662a6df8" providerId="ADAL" clId="{16990B6F-5A4E-44E4-ADED-1260B70043D7}" dt="2024-06-11T00:51:11.707" v="5889" actId="478"/>
          <ac:spMkLst>
            <pc:docMk/>
            <pc:sldMk cId="2473223212" sldId="1157"/>
            <ac:spMk id="68" creationId="{13831C48-A7D0-D418-BCD2-6E2708B117B2}"/>
          </ac:spMkLst>
        </pc:spChg>
        <pc:spChg chg="add del mod ord">
          <ac:chgData name="Samuel Kim" userId="0b4e8f1a-35cc-4769-966d-024c662a6df8" providerId="ADAL" clId="{16990B6F-5A4E-44E4-ADED-1260B70043D7}" dt="2024-06-11T00:51:11.707" v="5889" actId="478"/>
          <ac:spMkLst>
            <pc:docMk/>
            <pc:sldMk cId="2473223212" sldId="1157"/>
            <ac:spMk id="69" creationId="{42522FD9-1EFF-AF33-9D46-A41B630C4D63}"/>
          </ac:spMkLst>
        </pc:spChg>
        <pc:spChg chg="add del mod ord">
          <ac:chgData name="Samuel Kim" userId="0b4e8f1a-35cc-4769-966d-024c662a6df8" providerId="ADAL" clId="{16990B6F-5A4E-44E4-ADED-1260B70043D7}" dt="2024-06-11T00:51:11.707" v="5889" actId="478"/>
          <ac:spMkLst>
            <pc:docMk/>
            <pc:sldMk cId="2473223212" sldId="1157"/>
            <ac:spMk id="70" creationId="{B9A58973-58EF-2604-E28F-BBA3C8AA7797}"/>
          </ac:spMkLst>
        </pc:spChg>
        <pc:spChg chg="add del mod ord">
          <ac:chgData name="Samuel Kim" userId="0b4e8f1a-35cc-4769-966d-024c662a6df8" providerId="ADAL" clId="{16990B6F-5A4E-44E4-ADED-1260B70043D7}" dt="2024-06-11T00:51:11.707" v="5889" actId="478"/>
          <ac:spMkLst>
            <pc:docMk/>
            <pc:sldMk cId="2473223212" sldId="1157"/>
            <ac:spMk id="71" creationId="{36C1AF96-DF87-8101-93A6-176906DBDD80}"/>
          </ac:spMkLst>
        </pc:spChg>
        <pc:spChg chg="add del mod ord">
          <ac:chgData name="Samuel Kim" userId="0b4e8f1a-35cc-4769-966d-024c662a6df8" providerId="ADAL" clId="{16990B6F-5A4E-44E4-ADED-1260B70043D7}" dt="2024-06-11T00:51:11.707" v="5889" actId="478"/>
          <ac:spMkLst>
            <pc:docMk/>
            <pc:sldMk cId="2473223212" sldId="1157"/>
            <ac:spMk id="72" creationId="{036168CC-C8C3-C206-048A-4C760E1848EB}"/>
          </ac:spMkLst>
        </pc:spChg>
        <pc:spChg chg="add del mod ord">
          <ac:chgData name="Samuel Kim" userId="0b4e8f1a-35cc-4769-966d-024c662a6df8" providerId="ADAL" clId="{16990B6F-5A4E-44E4-ADED-1260B70043D7}" dt="2024-06-11T00:51:11.707" v="5889" actId="478"/>
          <ac:spMkLst>
            <pc:docMk/>
            <pc:sldMk cId="2473223212" sldId="1157"/>
            <ac:spMk id="73" creationId="{102805AE-1A8F-C62A-9F42-8DCDB6C0855E}"/>
          </ac:spMkLst>
        </pc:spChg>
        <pc:spChg chg="add del mod ord">
          <ac:chgData name="Samuel Kim" userId="0b4e8f1a-35cc-4769-966d-024c662a6df8" providerId="ADAL" clId="{16990B6F-5A4E-44E4-ADED-1260B70043D7}" dt="2024-06-11T00:51:11.707" v="5889" actId="478"/>
          <ac:spMkLst>
            <pc:docMk/>
            <pc:sldMk cId="2473223212" sldId="1157"/>
            <ac:spMk id="74" creationId="{B48689F7-15BD-CF07-C68E-751B3F244CEA}"/>
          </ac:spMkLst>
        </pc:spChg>
        <pc:spChg chg="add del mod ord">
          <ac:chgData name="Samuel Kim" userId="0b4e8f1a-35cc-4769-966d-024c662a6df8" providerId="ADAL" clId="{16990B6F-5A4E-44E4-ADED-1260B70043D7}" dt="2024-06-11T00:51:11.707" v="5889" actId="478"/>
          <ac:spMkLst>
            <pc:docMk/>
            <pc:sldMk cId="2473223212" sldId="1157"/>
            <ac:spMk id="75" creationId="{81A2702D-331B-E20F-E732-46F762FE2E22}"/>
          </ac:spMkLst>
        </pc:spChg>
        <pc:spChg chg="add del mod ord">
          <ac:chgData name="Samuel Kim" userId="0b4e8f1a-35cc-4769-966d-024c662a6df8" providerId="ADAL" clId="{16990B6F-5A4E-44E4-ADED-1260B70043D7}" dt="2024-06-11T00:51:11.707" v="5889" actId="478"/>
          <ac:spMkLst>
            <pc:docMk/>
            <pc:sldMk cId="2473223212" sldId="1157"/>
            <ac:spMk id="76" creationId="{0B6526D5-5040-EDB4-8D49-112259BD489D}"/>
          </ac:spMkLst>
        </pc:spChg>
        <pc:spChg chg="add del mod ord">
          <ac:chgData name="Samuel Kim" userId="0b4e8f1a-35cc-4769-966d-024c662a6df8" providerId="ADAL" clId="{16990B6F-5A4E-44E4-ADED-1260B70043D7}" dt="2024-06-11T00:51:11.707" v="5889" actId="478"/>
          <ac:spMkLst>
            <pc:docMk/>
            <pc:sldMk cId="2473223212" sldId="1157"/>
            <ac:spMk id="77" creationId="{FC0EFA60-67DF-4D50-C875-53F696C6E4E7}"/>
          </ac:spMkLst>
        </pc:spChg>
        <pc:spChg chg="add del mod ord">
          <ac:chgData name="Samuel Kim" userId="0b4e8f1a-35cc-4769-966d-024c662a6df8" providerId="ADAL" clId="{16990B6F-5A4E-44E4-ADED-1260B70043D7}" dt="2024-06-11T00:51:11.707" v="5889" actId="478"/>
          <ac:spMkLst>
            <pc:docMk/>
            <pc:sldMk cId="2473223212" sldId="1157"/>
            <ac:spMk id="78" creationId="{45E1FCA0-9129-E59D-6C0D-05519FF608DF}"/>
          </ac:spMkLst>
        </pc:spChg>
        <pc:spChg chg="add del mod ord">
          <ac:chgData name="Samuel Kim" userId="0b4e8f1a-35cc-4769-966d-024c662a6df8" providerId="ADAL" clId="{16990B6F-5A4E-44E4-ADED-1260B70043D7}" dt="2024-06-11T00:51:11.707" v="5889" actId="478"/>
          <ac:spMkLst>
            <pc:docMk/>
            <pc:sldMk cId="2473223212" sldId="1157"/>
            <ac:spMk id="79" creationId="{EEEEEEB5-7760-9A65-AFE4-3D1CAB581206}"/>
          </ac:spMkLst>
        </pc:spChg>
        <pc:spChg chg="add del mod">
          <ac:chgData name="Samuel Kim" userId="0b4e8f1a-35cc-4769-966d-024c662a6df8" providerId="ADAL" clId="{16990B6F-5A4E-44E4-ADED-1260B70043D7}" dt="2024-06-04T21:48:35.023" v="3672" actId="6264"/>
          <ac:spMkLst>
            <pc:docMk/>
            <pc:sldMk cId="2473223212" sldId="1157"/>
            <ac:spMk id="80" creationId="{092C4916-B290-9497-68B4-5AEC31772818}"/>
          </ac:spMkLst>
        </pc:spChg>
        <pc:spChg chg="add del mod">
          <ac:chgData name="Samuel Kim" userId="0b4e8f1a-35cc-4769-966d-024c662a6df8" providerId="ADAL" clId="{16990B6F-5A4E-44E4-ADED-1260B70043D7}" dt="2024-06-04T21:48:35.023" v="3672" actId="6264"/>
          <ac:spMkLst>
            <pc:docMk/>
            <pc:sldMk cId="2473223212" sldId="1157"/>
            <ac:spMk id="81" creationId="{CB5CACBA-F465-36CF-E1D2-B5A134875B15}"/>
          </ac:spMkLst>
        </pc:spChg>
        <pc:spChg chg="add del mod">
          <ac:chgData name="Samuel Kim" userId="0b4e8f1a-35cc-4769-966d-024c662a6df8" providerId="ADAL" clId="{16990B6F-5A4E-44E4-ADED-1260B70043D7}" dt="2024-06-04T21:48:35.023" v="3672" actId="6264"/>
          <ac:spMkLst>
            <pc:docMk/>
            <pc:sldMk cId="2473223212" sldId="1157"/>
            <ac:spMk id="82" creationId="{91EF00FC-9C5B-79CB-D261-012B91211E00}"/>
          </ac:spMkLst>
        </pc:spChg>
        <pc:spChg chg="add del mod ord">
          <ac:chgData name="Samuel Kim" userId="0b4e8f1a-35cc-4769-966d-024c662a6df8" providerId="ADAL" clId="{16990B6F-5A4E-44E4-ADED-1260B70043D7}" dt="2024-06-04T21:48:35.023" v="3672" actId="6264"/>
          <ac:spMkLst>
            <pc:docMk/>
            <pc:sldMk cId="2473223212" sldId="1157"/>
            <ac:spMk id="83" creationId="{6B93FE31-4B21-7E91-F80C-4C37FF593736}"/>
          </ac:spMkLst>
        </pc:spChg>
        <pc:spChg chg="add del mod ord">
          <ac:chgData name="Samuel Kim" userId="0b4e8f1a-35cc-4769-966d-024c662a6df8" providerId="ADAL" clId="{16990B6F-5A4E-44E4-ADED-1260B70043D7}" dt="2024-06-04T21:48:35.023" v="3672" actId="6264"/>
          <ac:spMkLst>
            <pc:docMk/>
            <pc:sldMk cId="2473223212" sldId="1157"/>
            <ac:spMk id="84" creationId="{9852967D-4B2C-44DB-F2CC-41848E59DDDF}"/>
          </ac:spMkLst>
        </pc:spChg>
        <pc:spChg chg="add del mod ord">
          <ac:chgData name="Samuel Kim" userId="0b4e8f1a-35cc-4769-966d-024c662a6df8" providerId="ADAL" clId="{16990B6F-5A4E-44E4-ADED-1260B70043D7}" dt="2024-06-04T21:48:35.023" v="3672" actId="6264"/>
          <ac:spMkLst>
            <pc:docMk/>
            <pc:sldMk cId="2473223212" sldId="1157"/>
            <ac:spMk id="85" creationId="{B20388D4-042F-CA3D-DC1C-E1882B9D6029}"/>
          </ac:spMkLst>
        </pc:spChg>
        <pc:spChg chg="add del mod ord">
          <ac:chgData name="Samuel Kim" userId="0b4e8f1a-35cc-4769-966d-024c662a6df8" providerId="ADAL" clId="{16990B6F-5A4E-44E4-ADED-1260B70043D7}" dt="2024-06-04T21:48:35.023" v="3672" actId="6264"/>
          <ac:spMkLst>
            <pc:docMk/>
            <pc:sldMk cId="2473223212" sldId="1157"/>
            <ac:spMk id="86" creationId="{4FBD789A-5803-75C9-9808-6F1C75C8351D}"/>
          </ac:spMkLst>
        </pc:spChg>
        <pc:spChg chg="add del mod ord">
          <ac:chgData name="Samuel Kim" userId="0b4e8f1a-35cc-4769-966d-024c662a6df8" providerId="ADAL" clId="{16990B6F-5A4E-44E4-ADED-1260B70043D7}" dt="2024-06-04T21:48:35.023" v="3672" actId="6264"/>
          <ac:spMkLst>
            <pc:docMk/>
            <pc:sldMk cId="2473223212" sldId="1157"/>
            <ac:spMk id="87" creationId="{E77B94B5-FE51-553B-E427-68B4A0602A52}"/>
          </ac:spMkLst>
        </pc:spChg>
        <pc:spChg chg="add del mod ord">
          <ac:chgData name="Samuel Kim" userId="0b4e8f1a-35cc-4769-966d-024c662a6df8" providerId="ADAL" clId="{16990B6F-5A4E-44E4-ADED-1260B70043D7}" dt="2024-06-04T21:48:35.023" v="3672" actId="6264"/>
          <ac:spMkLst>
            <pc:docMk/>
            <pc:sldMk cId="2473223212" sldId="1157"/>
            <ac:spMk id="88" creationId="{B1CF270E-6427-6C45-006C-DAA52359BF1E}"/>
          </ac:spMkLst>
        </pc:spChg>
        <pc:spChg chg="add del mod ord">
          <ac:chgData name="Samuel Kim" userId="0b4e8f1a-35cc-4769-966d-024c662a6df8" providerId="ADAL" clId="{16990B6F-5A4E-44E4-ADED-1260B70043D7}" dt="2024-06-04T21:48:35.023" v="3672" actId="6264"/>
          <ac:spMkLst>
            <pc:docMk/>
            <pc:sldMk cId="2473223212" sldId="1157"/>
            <ac:spMk id="89" creationId="{91E6613A-D441-73C3-3EBC-7639FA39CE29}"/>
          </ac:spMkLst>
        </pc:spChg>
        <pc:spChg chg="add del mod ord">
          <ac:chgData name="Samuel Kim" userId="0b4e8f1a-35cc-4769-966d-024c662a6df8" providerId="ADAL" clId="{16990B6F-5A4E-44E4-ADED-1260B70043D7}" dt="2024-06-04T21:48:35.023" v="3672" actId="6264"/>
          <ac:spMkLst>
            <pc:docMk/>
            <pc:sldMk cId="2473223212" sldId="1157"/>
            <ac:spMk id="90" creationId="{64DC4BBF-8FD7-1E3C-ED75-FE5E0C9BE6B6}"/>
          </ac:spMkLst>
        </pc:spChg>
        <pc:spChg chg="add del mod ord">
          <ac:chgData name="Samuel Kim" userId="0b4e8f1a-35cc-4769-966d-024c662a6df8" providerId="ADAL" clId="{16990B6F-5A4E-44E4-ADED-1260B70043D7}" dt="2024-06-04T21:48:35.023" v="3672" actId="6264"/>
          <ac:spMkLst>
            <pc:docMk/>
            <pc:sldMk cId="2473223212" sldId="1157"/>
            <ac:spMk id="91" creationId="{11EA9ED3-2638-12C0-1083-5FCAAF71FF3B}"/>
          </ac:spMkLst>
        </pc:spChg>
        <pc:spChg chg="add del mod ord">
          <ac:chgData name="Samuel Kim" userId="0b4e8f1a-35cc-4769-966d-024c662a6df8" providerId="ADAL" clId="{16990B6F-5A4E-44E4-ADED-1260B70043D7}" dt="2024-06-04T21:48:35.023" v="3672" actId="6264"/>
          <ac:spMkLst>
            <pc:docMk/>
            <pc:sldMk cId="2473223212" sldId="1157"/>
            <ac:spMk id="92" creationId="{6AD9A806-CF59-D812-BE51-CDDF9457E91B}"/>
          </ac:spMkLst>
        </pc:spChg>
        <pc:spChg chg="add del mod ord">
          <ac:chgData name="Samuel Kim" userId="0b4e8f1a-35cc-4769-966d-024c662a6df8" providerId="ADAL" clId="{16990B6F-5A4E-44E4-ADED-1260B70043D7}" dt="2024-06-04T21:48:35.023" v="3672" actId="6264"/>
          <ac:spMkLst>
            <pc:docMk/>
            <pc:sldMk cId="2473223212" sldId="1157"/>
            <ac:spMk id="93" creationId="{EDD59E14-0056-4D29-3530-C31664CC8B90}"/>
          </ac:spMkLst>
        </pc:spChg>
        <pc:spChg chg="add del mod ord">
          <ac:chgData name="Samuel Kim" userId="0b4e8f1a-35cc-4769-966d-024c662a6df8" providerId="ADAL" clId="{16990B6F-5A4E-44E4-ADED-1260B70043D7}" dt="2024-06-04T21:48:35.023" v="3672" actId="6264"/>
          <ac:spMkLst>
            <pc:docMk/>
            <pc:sldMk cId="2473223212" sldId="1157"/>
            <ac:spMk id="94" creationId="{8A92534C-7DB6-3928-8E8F-726BA47FC293}"/>
          </ac:spMkLst>
        </pc:spChg>
        <pc:spChg chg="add del mod ord">
          <ac:chgData name="Samuel Kim" userId="0b4e8f1a-35cc-4769-966d-024c662a6df8" providerId="ADAL" clId="{16990B6F-5A4E-44E4-ADED-1260B70043D7}" dt="2024-06-04T21:48:35.023" v="3672" actId="6264"/>
          <ac:spMkLst>
            <pc:docMk/>
            <pc:sldMk cId="2473223212" sldId="1157"/>
            <ac:spMk id="95" creationId="{C18D1498-FC08-2141-781C-72E77FAC7D2F}"/>
          </ac:spMkLst>
        </pc:spChg>
        <pc:spChg chg="add del mod ord">
          <ac:chgData name="Samuel Kim" userId="0b4e8f1a-35cc-4769-966d-024c662a6df8" providerId="ADAL" clId="{16990B6F-5A4E-44E4-ADED-1260B70043D7}" dt="2024-06-04T21:48:35.023" v="3672" actId="6264"/>
          <ac:spMkLst>
            <pc:docMk/>
            <pc:sldMk cId="2473223212" sldId="1157"/>
            <ac:spMk id="96" creationId="{D313D899-477A-6208-E21C-5A108A5AC03D}"/>
          </ac:spMkLst>
        </pc:spChg>
        <pc:spChg chg="add del mod ord">
          <ac:chgData name="Samuel Kim" userId="0b4e8f1a-35cc-4769-966d-024c662a6df8" providerId="ADAL" clId="{16990B6F-5A4E-44E4-ADED-1260B70043D7}" dt="2024-06-04T21:48:35.023" v="3672" actId="6264"/>
          <ac:spMkLst>
            <pc:docMk/>
            <pc:sldMk cId="2473223212" sldId="1157"/>
            <ac:spMk id="97" creationId="{22E5A892-2DF7-2F3E-CC0F-5EF484EC7C64}"/>
          </ac:spMkLst>
        </pc:spChg>
        <pc:spChg chg="add del mod ord">
          <ac:chgData name="Samuel Kim" userId="0b4e8f1a-35cc-4769-966d-024c662a6df8" providerId="ADAL" clId="{16990B6F-5A4E-44E4-ADED-1260B70043D7}" dt="2024-06-04T21:48:35.023" v="3672" actId="6264"/>
          <ac:spMkLst>
            <pc:docMk/>
            <pc:sldMk cId="2473223212" sldId="1157"/>
            <ac:spMk id="98" creationId="{36D18C55-AA8B-A105-9A2C-C91E43C895F2}"/>
          </ac:spMkLst>
        </pc:spChg>
        <pc:spChg chg="add del mod ord">
          <ac:chgData name="Samuel Kim" userId="0b4e8f1a-35cc-4769-966d-024c662a6df8" providerId="ADAL" clId="{16990B6F-5A4E-44E4-ADED-1260B70043D7}" dt="2024-06-04T21:48:35.023" v="3672" actId="6264"/>
          <ac:spMkLst>
            <pc:docMk/>
            <pc:sldMk cId="2473223212" sldId="1157"/>
            <ac:spMk id="99" creationId="{4C924BBC-F860-BBD1-4999-16C4AB0ECBBD}"/>
          </ac:spMkLst>
        </pc:spChg>
        <pc:spChg chg="add del mod ord">
          <ac:chgData name="Samuel Kim" userId="0b4e8f1a-35cc-4769-966d-024c662a6df8" providerId="ADAL" clId="{16990B6F-5A4E-44E4-ADED-1260B70043D7}" dt="2024-06-04T21:48:35.023" v="3672" actId="6264"/>
          <ac:spMkLst>
            <pc:docMk/>
            <pc:sldMk cId="2473223212" sldId="1157"/>
            <ac:spMk id="100" creationId="{364AA3F4-5834-4DA4-26C3-AB4319A2837B}"/>
          </ac:spMkLst>
        </pc:spChg>
        <pc:spChg chg="add del mod ord">
          <ac:chgData name="Samuel Kim" userId="0b4e8f1a-35cc-4769-966d-024c662a6df8" providerId="ADAL" clId="{16990B6F-5A4E-44E4-ADED-1260B70043D7}" dt="2024-06-04T21:48:35.023" v="3672" actId="6264"/>
          <ac:spMkLst>
            <pc:docMk/>
            <pc:sldMk cId="2473223212" sldId="1157"/>
            <ac:spMk id="101" creationId="{7B15C5AD-620C-FC7C-CB8B-0114758E1CF4}"/>
          </ac:spMkLst>
        </pc:spChg>
        <pc:spChg chg="add del mod ord">
          <ac:chgData name="Samuel Kim" userId="0b4e8f1a-35cc-4769-966d-024c662a6df8" providerId="ADAL" clId="{16990B6F-5A4E-44E4-ADED-1260B70043D7}" dt="2024-06-04T21:48:35.023" v="3672" actId="6264"/>
          <ac:spMkLst>
            <pc:docMk/>
            <pc:sldMk cId="2473223212" sldId="1157"/>
            <ac:spMk id="102" creationId="{F7E8CB8F-9A53-3BE3-2F9F-963B5BB4503F}"/>
          </ac:spMkLst>
        </pc:spChg>
        <pc:grpChg chg="del">
          <ac:chgData name="Samuel Kim" userId="0b4e8f1a-35cc-4769-966d-024c662a6df8" providerId="ADAL" clId="{16990B6F-5A4E-44E4-ADED-1260B70043D7}" dt="2024-06-04T21:46:56.148" v="3622" actId="478"/>
          <ac:grpSpMkLst>
            <pc:docMk/>
            <pc:sldMk cId="2473223212" sldId="1157"/>
            <ac:grpSpMk id="25" creationId="{05AFEE6A-0018-4023-BC80-6CA0BD1BE1F8}"/>
          </ac:grpSpMkLst>
        </pc:grpChg>
        <pc:picChg chg="add mod">
          <ac:chgData name="Samuel Kim" userId="0b4e8f1a-35cc-4769-966d-024c662a6df8" providerId="ADAL" clId="{16990B6F-5A4E-44E4-ADED-1260B70043D7}" dt="2024-07-11T00:28:21.136" v="8422" actId="1036"/>
          <ac:picMkLst>
            <pc:docMk/>
            <pc:sldMk cId="2473223212" sldId="1157"/>
            <ac:picMk id="103" creationId="{8FED8EF7-4781-44F1-B305-FD70CC91E0D1}"/>
          </ac:picMkLst>
        </pc:picChg>
        <pc:cxnChg chg="mod">
          <ac:chgData name="Samuel Kim" userId="0b4e8f1a-35cc-4769-966d-024c662a6df8" providerId="ADAL" clId="{16990B6F-5A4E-44E4-ADED-1260B70043D7}" dt="2024-06-04T21:46:56.148" v="3622" actId="478"/>
          <ac:cxnSpMkLst>
            <pc:docMk/>
            <pc:sldMk cId="2473223212" sldId="1157"/>
            <ac:cxnSpMk id="52" creationId="{97ABEF2F-8CAE-4359-8965-ADD3DAB65FAD}"/>
          </ac:cxnSpMkLst>
        </pc:cxnChg>
        <pc:cxnChg chg="mod">
          <ac:chgData name="Samuel Kim" userId="0b4e8f1a-35cc-4769-966d-024c662a6df8" providerId="ADAL" clId="{16990B6F-5A4E-44E4-ADED-1260B70043D7}" dt="2024-06-04T21:46:56.148" v="3622" actId="478"/>
          <ac:cxnSpMkLst>
            <pc:docMk/>
            <pc:sldMk cId="2473223212" sldId="1157"/>
            <ac:cxnSpMk id="53" creationId="{FC18B5BB-0897-42F1-81EF-29110E82735A}"/>
          </ac:cxnSpMkLst>
        </pc:cxnChg>
        <pc:cxnChg chg="mod">
          <ac:chgData name="Samuel Kim" userId="0b4e8f1a-35cc-4769-966d-024c662a6df8" providerId="ADAL" clId="{16990B6F-5A4E-44E4-ADED-1260B70043D7}" dt="2024-06-04T21:46:56.148" v="3622" actId="478"/>
          <ac:cxnSpMkLst>
            <pc:docMk/>
            <pc:sldMk cId="2473223212" sldId="1157"/>
            <ac:cxnSpMk id="54" creationId="{B71D0CE2-7539-4A9C-84A2-0E92C9C15577}"/>
          </ac:cxnSpMkLst>
        </pc:cxnChg>
        <pc:cxnChg chg="mod">
          <ac:chgData name="Samuel Kim" userId="0b4e8f1a-35cc-4769-966d-024c662a6df8" providerId="ADAL" clId="{16990B6F-5A4E-44E4-ADED-1260B70043D7}" dt="2024-06-04T21:46:56.148" v="3622" actId="478"/>
          <ac:cxnSpMkLst>
            <pc:docMk/>
            <pc:sldMk cId="2473223212" sldId="1157"/>
            <ac:cxnSpMk id="55" creationId="{0ED8D031-FF47-4D6C-B576-389DF9DF1FD1}"/>
          </ac:cxnSpMkLst>
        </pc:cxnChg>
      </pc:sldChg>
      <pc:sldChg chg="addSp delSp modSp del mod chgLayout">
        <pc:chgData name="Samuel Kim" userId="0b4e8f1a-35cc-4769-966d-024c662a6df8" providerId="ADAL" clId="{16990B6F-5A4E-44E4-ADED-1260B70043D7}" dt="2024-06-04T01:15:18.257" v="1962" actId="47"/>
        <pc:sldMkLst>
          <pc:docMk/>
          <pc:sldMk cId="1111249474" sldId="1160"/>
        </pc:sldMkLst>
        <pc:spChg chg="mod ord">
          <ac:chgData name="Samuel Kim" userId="0b4e8f1a-35cc-4769-966d-024c662a6df8" providerId="ADAL" clId="{16990B6F-5A4E-44E4-ADED-1260B70043D7}" dt="2024-06-04T01:13:55.048" v="1952" actId="6264"/>
          <ac:spMkLst>
            <pc:docMk/>
            <pc:sldMk cId="1111249474" sldId="1160"/>
            <ac:spMk id="2" creationId="{BDE1FCE2-ADD0-85DA-CA9F-ECF9EFBC8870}"/>
          </ac:spMkLst>
        </pc:spChg>
        <pc:spChg chg="add del mod">
          <ac:chgData name="Samuel Kim" userId="0b4e8f1a-35cc-4769-966d-024c662a6df8" providerId="ADAL" clId="{16990B6F-5A4E-44E4-ADED-1260B70043D7}" dt="2024-06-04T01:13:55.048" v="1952" actId="6264"/>
          <ac:spMkLst>
            <pc:docMk/>
            <pc:sldMk cId="1111249474" sldId="1160"/>
            <ac:spMk id="3" creationId="{F519FC33-C056-6979-651E-4C7B26480BCA}"/>
          </ac:spMkLst>
        </pc:spChg>
        <pc:spChg chg="add del mod">
          <ac:chgData name="Samuel Kim" userId="0b4e8f1a-35cc-4769-966d-024c662a6df8" providerId="ADAL" clId="{16990B6F-5A4E-44E4-ADED-1260B70043D7}" dt="2024-06-04T01:13:55.048" v="1952" actId="6264"/>
          <ac:spMkLst>
            <pc:docMk/>
            <pc:sldMk cId="1111249474" sldId="1160"/>
            <ac:spMk id="4" creationId="{F1154CB5-CD55-01D4-1404-C79AA474CE60}"/>
          </ac:spMkLst>
        </pc:spChg>
        <pc:spChg chg="add del mod ord">
          <ac:chgData name="Samuel Kim" userId="0b4e8f1a-35cc-4769-966d-024c662a6df8" providerId="ADAL" clId="{16990B6F-5A4E-44E4-ADED-1260B70043D7}" dt="2024-06-04T01:14:02.448" v="1957" actId="478"/>
          <ac:spMkLst>
            <pc:docMk/>
            <pc:sldMk cId="1111249474" sldId="1160"/>
            <ac:spMk id="5" creationId="{0CEA2C01-F3CE-A8C6-454A-115977F666BA}"/>
          </ac:spMkLst>
        </pc:spChg>
        <pc:spChg chg="add mod ord">
          <ac:chgData name="Samuel Kim" userId="0b4e8f1a-35cc-4769-966d-024c662a6df8" providerId="ADAL" clId="{16990B6F-5A4E-44E4-ADED-1260B70043D7}" dt="2024-06-04T01:13:55.048" v="1952" actId="6264"/>
          <ac:spMkLst>
            <pc:docMk/>
            <pc:sldMk cId="1111249474" sldId="1160"/>
            <ac:spMk id="6" creationId="{ACE0FEB8-ED4E-41E1-8F05-184E12A283E0}"/>
          </ac:spMkLst>
        </pc:spChg>
        <pc:spChg chg="add mod ord">
          <ac:chgData name="Samuel Kim" userId="0b4e8f1a-35cc-4769-966d-024c662a6df8" providerId="ADAL" clId="{16990B6F-5A4E-44E4-ADED-1260B70043D7}" dt="2024-06-04T01:13:55.048" v="1952" actId="6264"/>
          <ac:spMkLst>
            <pc:docMk/>
            <pc:sldMk cId="1111249474" sldId="1160"/>
            <ac:spMk id="7" creationId="{1AB144E3-4171-8978-5A7B-428F0FBD9E86}"/>
          </ac:spMkLst>
        </pc:spChg>
        <pc:spChg chg="add mod ord">
          <ac:chgData name="Samuel Kim" userId="0b4e8f1a-35cc-4769-966d-024c662a6df8" providerId="ADAL" clId="{16990B6F-5A4E-44E4-ADED-1260B70043D7}" dt="2024-06-04T01:13:55.048" v="1952" actId="6264"/>
          <ac:spMkLst>
            <pc:docMk/>
            <pc:sldMk cId="1111249474" sldId="1160"/>
            <ac:spMk id="8" creationId="{6E89CE8D-8A87-B520-DE9F-1C50E0C54B0A}"/>
          </ac:spMkLst>
        </pc:spChg>
        <pc:spChg chg="add mod ord">
          <ac:chgData name="Samuel Kim" userId="0b4e8f1a-35cc-4769-966d-024c662a6df8" providerId="ADAL" clId="{16990B6F-5A4E-44E4-ADED-1260B70043D7}" dt="2024-06-04T01:13:55.048" v="1952" actId="6264"/>
          <ac:spMkLst>
            <pc:docMk/>
            <pc:sldMk cId="1111249474" sldId="1160"/>
            <ac:spMk id="9" creationId="{EDC79663-858F-E33E-B122-6CE86A7A51EF}"/>
          </ac:spMkLst>
        </pc:spChg>
        <pc:spChg chg="add mod ord">
          <ac:chgData name="Samuel Kim" userId="0b4e8f1a-35cc-4769-966d-024c662a6df8" providerId="ADAL" clId="{16990B6F-5A4E-44E4-ADED-1260B70043D7}" dt="2024-06-04T01:13:55.048" v="1952" actId="6264"/>
          <ac:spMkLst>
            <pc:docMk/>
            <pc:sldMk cId="1111249474" sldId="1160"/>
            <ac:spMk id="10" creationId="{F75BD10C-FDBF-7AE3-A9A2-0CE234E83108}"/>
          </ac:spMkLst>
        </pc:spChg>
        <pc:spChg chg="add mod ord">
          <ac:chgData name="Samuel Kim" userId="0b4e8f1a-35cc-4769-966d-024c662a6df8" providerId="ADAL" clId="{16990B6F-5A4E-44E4-ADED-1260B70043D7}" dt="2024-06-04T01:13:55.048" v="1952" actId="6264"/>
          <ac:spMkLst>
            <pc:docMk/>
            <pc:sldMk cId="1111249474" sldId="1160"/>
            <ac:spMk id="11" creationId="{28B4B4B3-F29F-6A3A-2724-DA0F2B40A5C8}"/>
          </ac:spMkLst>
        </pc:spChg>
        <pc:spChg chg="add mod ord">
          <ac:chgData name="Samuel Kim" userId="0b4e8f1a-35cc-4769-966d-024c662a6df8" providerId="ADAL" clId="{16990B6F-5A4E-44E4-ADED-1260B70043D7}" dt="2024-06-04T01:13:55.048" v="1952" actId="6264"/>
          <ac:spMkLst>
            <pc:docMk/>
            <pc:sldMk cId="1111249474" sldId="1160"/>
            <ac:spMk id="12" creationId="{81EDFE17-9E14-6577-145E-F2169CB46D3E}"/>
          </ac:spMkLst>
        </pc:spChg>
        <pc:spChg chg="add mod ord">
          <ac:chgData name="Samuel Kim" userId="0b4e8f1a-35cc-4769-966d-024c662a6df8" providerId="ADAL" clId="{16990B6F-5A4E-44E4-ADED-1260B70043D7}" dt="2024-06-04T01:13:55.048" v="1952" actId="6264"/>
          <ac:spMkLst>
            <pc:docMk/>
            <pc:sldMk cId="1111249474" sldId="1160"/>
            <ac:spMk id="13" creationId="{A9896DA5-EF6A-C26B-7EF3-A039CF96354B}"/>
          </ac:spMkLst>
        </pc:spChg>
        <pc:spChg chg="add mod ord">
          <ac:chgData name="Samuel Kim" userId="0b4e8f1a-35cc-4769-966d-024c662a6df8" providerId="ADAL" clId="{16990B6F-5A4E-44E4-ADED-1260B70043D7}" dt="2024-06-04T01:13:55.048" v="1952" actId="6264"/>
          <ac:spMkLst>
            <pc:docMk/>
            <pc:sldMk cId="1111249474" sldId="1160"/>
            <ac:spMk id="14" creationId="{3FB2FF7E-2AAC-7645-D6C7-660500B99123}"/>
          </ac:spMkLst>
        </pc:spChg>
        <pc:spChg chg="add mod ord">
          <ac:chgData name="Samuel Kim" userId="0b4e8f1a-35cc-4769-966d-024c662a6df8" providerId="ADAL" clId="{16990B6F-5A4E-44E4-ADED-1260B70043D7}" dt="2024-06-04T01:13:55.048" v="1952" actId="6264"/>
          <ac:spMkLst>
            <pc:docMk/>
            <pc:sldMk cId="1111249474" sldId="1160"/>
            <ac:spMk id="15" creationId="{FFBF8B08-371A-EA0E-7B16-D22117AC5247}"/>
          </ac:spMkLst>
        </pc:spChg>
        <pc:spChg chg="add mod ord">
          <ac:chgData name="Samuel Kim" userId="0b4e8f1a-35cc-4769-966d-024c662a6df8" providerId="ADAL" clId="{16990B6F-5A4E-44E4-ADED-1260B70043D7}" dt="2024-06-04T01:13:55.048" v="1952" actId="6264"/>
          <ac:spMkLst>
            <pc:docMk/>
            <pc:sldMk cId="1111249474" sldId="1160"/>
            <ac:spMk id="16" creationId="{5301028D-0563-A7CE-B413-E7FE07B6FEC7}"/>
          </ac:spMkLst>
        </pc:spChg>
        <pc:spChg chg="add mod ord">
          <ac:chgData name="Samuel Kim" userId="0b4e8f1a-35cc-4769-966d-024c662a6df8" providerId="ADAL" clId="{16990B6F-5A4E-44E4-ADED-1260B70043D7}" dt="2024-06-04T01:13:55.048" v="1952" actId="6264"/>
          <ac:spMkLst>
            <pc:docMk/>
            <pc:sldMk cId="1111249474" sldId="1160"/>
            <ac:spMk id="17" creationId="{6AE777A9-27E5-8139-5ADF-73A98518E49F}"/>
          </ac:spMkLst>
        </pc:spChg>
        <pc:spChg chg="add mod ord">
          <ac:chgData name="Samuel Kim" userId="0b4e8f1a-35cc-4769-966d-024c662a6df8" providerId="ADAL" clId="{16990B6F-5A4E-44E4-ADED-1260B70043D7}" dt="2024-06-04T01:13:55.048" v="1952" actId="6264"/>
          <ac:spMkLst>
            <pc:docMk/>
            <pc:sldMk cId="1111249474" sldId="1160"/>
            <ac:spMk id="18" creationId="{CD4B106C-A9DA-A014-FF9F-91AD64F0E252}"/>
          </ac:spMkLst>
        </pc:spChg>
        <pc:spChg chg="add mod ord">
          <ac:chgData name="Samuel Kim" userId="0b4e8f1a-35cc-4769-966d-024c662a6df8" providerId="ADAL" clId="{16990B6F-5A4E-44E4-ADED-1260B70043D7}" dt="2024-06-04T01:13:55.048" v="1952" actId="6264"/>
          <ac:spMkLst>
            <pc:docMk/>
            <pc:sldMk cId="1111249474" sldId="1160"/>
            <ac:spMk id="19" creationId="{C6B9655A-B0EE-E04A-485B-4F7794DBA634}"/>
          </ac:spMkLst>
        </pc:spChg>
        <pc:spChg chg="add mod ord">
          <ac:chgData name="Samuel Kim" userId="0b4e8f1a-35cc-4769-966d-024c662a6df8" providerId="ADAL" clId="{16990B6F-5A4E-44E4-ADED-1260B70043D7}" dt="2024-06-04T01:13:55.048" v="1952" actId="6264"/>
          <ac:spMkLst>
            <pc:docMk/>
            <pc:sldMk cId="1111249474" sldId="1160"/>
            <ac:spMk id="20" creationId="{2AE87CD5-7EED-23B6-A058-52BEDFA821D6}"/>
          </ac:spMkLst>
        </pc:spChg>
        <pc:spChg chg="add mod ord">
          <ac:chgData name="Samuel Kim" userId="0b4e8f1a-35cc-4769-966d-024c662a6df8" providerId="ADAL" clId="{16990B6F-5A4E-44E4-ADED-1260B70043D7}" dt="2024-06-04T01:13:55.048" v="1952" actId="6264"/>
          <ac:spMkLst>
            <pc:docMk/>
            <pc:sldMk cId="1111249474" sldId="1160"/>
            <ac:spMk id="21" creationId="{58F12038-C36B-DC1D-0FCF-3DE18A8C4D22}"/>
          </ac:spMkLst>
        </pc:spChg>
        <pc:spChg chg="add mod ord">
          <ac:chgData name="Samuel Kim" userId="0b4e8f1a-35cc-4769-966d-024c662a6df8" providerId="ADAL" clId="{16990B6F-5A4E-44E4-ADED-1260B70043D7}" dt="2024-06-04T01:13:55.048" v="1952" actId="6264"/>
          <ac:spMkLst>
            <pc:docMk/>
            <pc:sldMk cId="1111249474" sldId="1160"/>
            <ac:spMk id="22" creationId="{95444084-F244-2DED-76E4-AC1219652765}"/>
          </ac:spMkLst>
        </pc:spChg>
        <pc:spChg chg="add mod ord">
          <ac:chgData name="Samuel Kim" userId="0b4e8f1a-35cc-4769-966d-024c662a6df8" providerId="ADAL" clId="{16990B6F-5A4E-44E4-ADED-1260B70043D7}" dt="2024-06-04T01:13:55.048" v="1952" actId="6264"/>
          <ac:spMkLst>
            <pc:docMk/>
            <pc:sldMk cId="1111249474" sldId="1160"/>
            <ac:spMk id="23" creationId="{37FCC8BF-881F-49C4-6F49-8B4C66434453}"/>
          </ac:spMkLst>
        </pc:spChg>
        <pc:spChg chg="mod ord">
          <ac:chgData name="Samuel Kim" userId="0b4e8f1a-35cc-4769-966d-024c662a6df8" providerId="ADAL" clId="{16990B6F-5A4E-44E4-ADED-1260B70043D7}" dt="2024-06-04T01:13:55.048" v="1952" actId="6264"/>
          <ac:spMkLst>
            <pc:docMk/>
            <pc:sldMk cId="1111249474" sldId="1160"/>
            <ac:spMk id="24" creationId="{F610060C-6F4E-A189-4679-9DB2E7C15682}"/>
          </ac:spMkLst>
        </pc:spChg>
        <pc:spChg chg="add mod ord">
          <ac:chgData name="Samuel Kim" userId="0b4e8f1a-35cc-4769-966d-024c662a6df8" providerId="ADAL" clId="{16990B6F-5A4E-44E4-ADED-1260B70043D7}" dt="2024-06-04T01:13:55.048" v="1952" actId="6264"/>
          <ac:spMkLst>
            <pc:docMk/>
            <pc:sldMk cId="1111249474" sldId="1160"/>
            <ac:spMk id="25" creationId="{58BA784E-ECD4-5A82-99DB-0770D2E1995C}"/>
          </ac:spMkLst>
        </pc:spChg>
        <pc:spChg chg="add mod ord">
          <ac:chgData name="Samuel Kim" userId="0b4e8f1a-35cc-4769-966d-024c662a6df8" providerId="ADAL" clId="{16990B6F-5A4E-44E4-ADED-1260B70043D7}" dt="2024-06-04T01:13:55.048" v="1952" actId="6264"/>
          <ac:spMkLst>
            <pc:docMk/>
            <pc:sldMk cId="1111249474" sldId="1160"/>
            <ac:spMk id="26" creationId="{89552BD7-A03A-E8B1-7007-9F8A3DC418A3}"/>
          </ac:spMkLst>
        </pc:spChg>
        <pc:spChg chg="add mod">
          <ac:chgData name="Samuel Kim" userId="0b4e8f1a-35cc-4769-966d-024c662a6df8" providerId="ADAL" clId="{16990B6F-5A4E-44E4-ADED-1260B70043D7}" dt="2024-06-04T01:14:44.653" v="1959"/>
          <ac:spMkLst>
            <pc:docMk/>
            <pc:sldMk cId="1111249474" sldId="1160"/>
            <ac:spMk id="27" creationId="{97438DDD-5E83-CAFB-CC1D-F3D1E3CD4B3E}"/>
          </ac:spMkLst>
        </pc:spChg>
        <pc:spChg chg="del">
          <ac:chgData name="Samuel Kim" userId="0b4e8f1a-35cc-4769-966d-024c662a6df8" providerId="ADAL" clId="{16990B6F-5A4E-44E4-ADED-1260B70043D7}" dt="2024-06-04T01:13:55.048" v="1952" actId="6264"/>
          <ac:spMkLst>
            <pc:docMk/>
            <pc:sldMk cId="1111249474" sldId="1160"/>
            <ac:spMk id="30" creationId="{340AAAA5-80A4-D461-8CDB-E1CC56C98018}"/>
          </ac:spMkLst>
        </pc:spChg>
        <pc:spChg chg="del">
          <ac:chgData name="Samuel Kim" userId="0b4e8f1a-35cc-4769-966d-024c662a6df8" providerId="ADAL" clId="{16990B6F-5A4E-44E4-ADED-1260B70043D7}" dt="2024-06-04T01:13:55.048" v="1952" actId="6264"/>
          <ac:spMkLst>
            <pc:docMk/>
            <pc:sldMk cId="1111249474" sldId="1160"/>
            <ac:spMk id="31" creationId="{C1AFEEED-0D01-5CC6-A949-E56A5253838A}"/>
          </ac:spMkLst>
        </pc:spChg>
        <pc:spChg chg="del">
          <ac:chgData name="Samuel Kim" userId="0b4e8f1a-35cc-4769-966d-024c662a6df8" providerId="ADAL" clId="{16990B6F-5A4E-44E4-ADED-1260B70043D7}" dt="2024-06-04T01:13:55.048" v="1952" actId="6264"/>
          <ac:spMkLst>
            <pc:docMk/>
            <pc:sldMk cId="1111249474" sldId="1160"/>
            <ac:spMk id="32" creationId="{EB5C7C4D-5D51-9DE7-B4AC-EA352E26CC8C}"/>
          </ac:spMkLst>
        </pc:spChg>
        <pc:spChg chg="del">
          <ac:chgData name="Samuel Kim" userId="0b4e8f1a-35cc-4769-966d-024c662a6df8" providerId="ADAL" clId="{16990B6F-5A4E-44E4-ADED-1260B70043D7}" dt="2024-06-04T01:13:55.048" v="1952" actId="6264"/>
          <ac:spMkLst>
            <pc:docMk/>
            <pc:sldMk cId="1111249474" sldId="1160"/>
            <ac:spMk id="33" creationId="{F8FAA200-8051-0CA1-4002-349B74967943}"/>
          </ac:spMkLst>
        </pc:spChg>
        <pc:spChg chg="del">
          <ac:chgData name="Samuel Kim" userId="0b4e8f1a-35cc-4769-966d-024c662a6df8" providerId="ADAL" clId="{16990B6F-5A4E-44E4-ADED-1260B70043D7}" dt="2024-06-04T01:13:55.048" v="1952" actId="6264"/>
          <ac:spMkLst>
            <pc:docMk/>
            <pc:sldMk cId="1111249474" sldId="1160"/>
            <ac:spMk id="34" creationId="{2932711C-F4C6-593C-F5E6-130C63409D19}"/>
          </ac:spMkLst>
        </pc:spChg>
        <pc:spChg chg="del">
          <ac:chgData name="Samuel Kim" userId="0b4e8f1a-35cc-4769-966d-024c662a6df8" providerId="ADAL" clId="{16990B6F-5A4E-44E4-ADED-1260B70043D7}" dt="2024-06-04T01:13:55.048" v="1952" actId="6264"/>
          <ac:spMkLst>
            <pc:docMk/>
            <pc:sldMk cId="1111249474" sldId="1160"/>
            <ac:spMk id="35" creationId="{54BC3DCA-6374-A10E-9127-F6D2C2EAE1C3}"/>
          </ac:spMkLst>
        </pc:spChg>
        <pc:spChg chg="del">
          <ac:chgData name="Samuel Kim" userId="0b4e8f1a-35cc-4769-966d-024c662a6df8" providerId="ADAL" clId="{16990B6F-5A4E-44E4-ADED-1260B70043D7}" dt="2024-06-04T01:13:55.048" v="1952" actId="6264"/>
          <ac:spMkLst>
            <pc:docMk/>
            <pc:sldMk cId="1111249474" sldId="1160"/>
            <ac:spMk id="36" creationId="{B245C1EA-085A-14C8-C9CB-B57B8907B944}"/>
          </ac:spMkLst>
        </pc:spChg>
        <pc:spChg chg="del">
          <ac:chgData name="Samuel Kim" userId="0b4e8f1a-35cc-4769-966d-024c662a6df8" providerId="ADAL" clId="{16990B6F-5A4E-44E4-ADED-1260B70043D7}" dt="2024-06-04T01:13:55.048" v="1952" actId="6264"/>
          <ac:spMkLst>
            <pc:docMk/>
            <pc:sldMk cId="1111249474" sldId="1160"/>
            <ac:spMk id="37" creationId="{12B7455D-8334-CF22-F2F1-4D8DB74D5FDD}"/>
          </ac:spMkLst>
        </pc:spChg>
        <pc:spChg chg="del">
          <ac:chgData name="Samuel Kim" userId="0b4e8f1a-35cc-4769-966d-024c662a6df8" providerId="ADAL" clId="{16990B6F-5A4E-44E4-ADED-1260B70043D7}" dt="2024-06-04T01:13:55.048" v="1952" actId="6264"/>
          <ac:spMkLst>
            <pc:docMk/>
            <pc:sldMk cId="1111249474" sldId="1160"/>
            <ac:spMk id="38" creationId="{CC2BAADC-ED82-9E4E-975E-27CE139CCA07}"/>
          </ac:spMkLst>
        </pc:spChg>
        <pc:spChg chg="del">
          <ac:chgData name="Samuel Kim" userId="0b4e8f1a-35cc-4769-966d-024c662a6df8" providerId="ADAL" clId="{16990B6F-5A4E-44E4-ADED-1260B70043D7}" dt="2024-06-04T01:13:55.048" v="1952" actId="6264"/>
          <ac:spMkLst>
            <pc:docMk/>
            <pc:sldMk cId="1111249474" sldId="1160"/>
            <ac:spMk id="39" creationId="{5F3CF28C-AA3B-04EF-0968-E4B01DB9FA73}"/>
          </ac:spMkLst>
        </pc:spChg>
        <pc:spChg chg="del">
          <ac:chgData name="Samuel Kim" userId="0b4e8f1a-35cc-4769-966d-024c662a6df8" providerId="ADAL" clId="{16990B6F-5A4E-44E4-ADED-1260B70043D7}" dt="2024-06-04T01:13:55.048" v="1952" actId="6264"/>
          <ac:spMkLst>
            <pc:docMk/>
            <pc:sldMk cId="1111249474" sldId="1160"/>
            <ac:spMk id="40" creationId="{B574802E-54BA-0322-B105-2C656B012849}"/>
          </ac:spMkLst>
        </pc:spChg>
        <pc:spChg chg="del">
          <ac:chgData name="Samuel Kim" userId="0b4e8f1a-35cc-4769-966d-024c662a6df8" providerId="ADAL" clId="{16990B6F-5A4E-44E4-ADED-1260B70043D7}" dt="2024-06-04T01:13:55.048" v="1952" actId="6264"/>
          <ac:spMkLst>
            <pc:docMk/>
            <pc:sldMk cId="1111249474" sldId="1160"/>
            <ac:spMk id="41" creationId="{E8E44A01-8820-2D8D-F5D1-19A365FE5691}"/>
          </ac:spMkLst>
        </pc:spChg>
        <pc:spChg chg="del">
          <ac:chgData name="Samuel Kim" userId="0b4e8f1a-35cc-4769-966d-024c662a6df8" providerId="ADAL" clId="{16990B6F-5A4E-44E4-ADED-1260B70043D7}" dt="2024-06-04T01:13:55.048" v="1952" actId="6264"/>
          <ac:spMkLst>
            <pc:docMk/>
            <pc:sldMk cId="1111249474" sldId="1160"/>
            <ac:spMk id="42" creationId="{B7F05697-EB66-CB33-13F4-25A0C4062BA1}"/>
          </ac:spMkLst>
        </pc:spChg>
        <pc:spChg chg="del">
          <ac:chgData name="Samuel Kim" userId="0b4e8f1a-35cc-4769-966d-024c662a6df8" providerId="ADAL" clId="{16990B6F-5A4E-44E4-ADED-1260B70043D7}" dt="2024-06-04T01:13:55.048" v="1952" actId="6264"/>
          <ac:spMkLst>
            <pc:docMk/>
            <pc:sldMk cId="1111249474" sldId="1160"/>
            <ac:spMk id="43" creationId="{735CF196-E58A-C7D6-252B-077C97EC5901}"/>
          </ac:spMkLst>
        </pc:spChg>
        <pc:spChg chg="del">
          <ac:chgData name="Samuel Kim" userId="0b4e8f1a-35cc-4769-966d-024c662a6df8" providerId="ADAL" clId="{16990B6F-5A4E-44E4-ADED-1260B70043D7}" dt="2024-06-04T01:13:55.048" v="1952" actId="6264"/>
          <ac:spMkLst>
            <pc:docMk/>
            <pc:sldMk cId="1111249474" sldId="1160"/>
            <ac:spMk id="44" creationId="{CC0D6094-FA70-E6A6-29B0-32B98406733F}"/>
          </ac:spMkLst>
        </pc:spChg>
        <pc:spChg chg="del">
          <ac:chgData name="Samuel Kim" userId="0b4e8f1a-35cc-4769-966d-024c662a6df8" providerId="ADAL" clId="{16990B6F-5A4E-44E4-ADED-1260B70043D7}" dt="2024-06-04T01:13:55.048" v="1952" actId="6264"/>
          <ac:spMkLst>
            <pc:docMk/>
            <pc:sldMk cId="1111249474" sldId="1160"/>
            <ac:spMk id="45" creationId="{0055A03B-35B7-16CB-4EB5-A55C7CC65733}"/>
          </ac:spMkLst>
        </pc:spChg>
        <pc:spChg chg="del">
          <ac:chgData name="Samuel Kim" userId="0b4e8f1a-35cc-4769-966d-024c662a6df8" providerId="ADAL" clId="{16990B6F-5A4E-44E4-ADED-1260B70043D7}" dt="2024-06-04T01:13:55.048" v="1952" actId="6264"/>
          <ac:spMkLst>
            <pc:docMk/>
            <pc:sldMk cId="1111249474" sldId="1160"/>
            <ac:spMk id="46" creationId="{B33D6A3A-FC43-60D8-E039-2B6212A7D99C}"/>
          </ac:spMkLst>
        </pc:spChg>
        <pc:spChg chg="del">
          <ac:chgData name="Samuel Kim" userId="0b4e8f1a-35cc-4769-966d-024c662a6df8" providerId="ADAL" clId="{16990B6F-5A4E-44E4-ADED-1260B70043D7}" dt="2024-06-04T01:13:55.048" v="1952" actId="6264"/>
          <ac:spMkLst>
            <pc:docMk/>
            <pc:sldMk cId="1111249474" sldId="1160"/>
            <ac:spMk id="47" creationId="{913EC0E2-94AD-03DF-07BA-9A9FA8D573A7}"/>
          </ac:spMkLst>
        </pc:spChg>
        <pc:spChg chg="del">
          <ac:chgData name="Samuel Kim" userId="0b4e8f1a-35cc-4769-966d-024c662a6df8" providerId="ADAL" clId="{16990B6F-5A4E-44E4-ADED-1260B70043D7}" dt="2024-06-04T01:13:55.048" v="1952" actId="6264"/>
          <ac:spMkLst>
            <pc:docMk/>
            <pc:sldMk cId="1111249474" sldId="1160"/>
            <ac:spMk id="48" creationId="{7D400070-2E34-4A4D-2C8F-0E148209E1C1}"/>
          </ac:spMkLst>
        </pc:spChg>
        <pc:spChg chg="del">
          <ac:chgData name="Samuel Kim" userId="0b4e8f1a-35cc-4769-966d-024c662a6df8" providerId="ADAL" clId="{16990B6F-5A4E-44E4-ADED-1260B70043D7}" dt="2024-06-04T01:13:55.048" v="1952" actId="6264"/>
          <ac:spMkLst>
            <pc:docMk/>
            <pc:sldMk cId="1111249474" sldId="1160"/>
            <ac:spMk id="49" creationId="{FBC4A483-CE78-8482-A698-58D98B1958EF}"/>
          </ac:spMkLst>
        </pc:spChg>
        <pc:grpChg chg="mod">
          <ac:chgData name="Samuel Kim" userId="0b4e8f1a-35cc-4769-966d-024c662a6df8" providerId="ADAL" clId="{16990B6F-5A4E-44E4-ADED-1260B70043D7}" dt="2024-06-04T01:14:00.516" v="1955" actId="1076"/>
          <ac:grpSpMkLst>
            <pc:docMk/>
            <pc:sldMk cId="1111249474" sldId="1160"/>
            <ac:grpSpMk id="62" creationId="{40A69EA2-AC05-4879-997F-D8C334515A4F}"/>
          </ac:grpSpMkLst>
        </pc:grpChg>
      </pc:sldChg>
      <pc:sldChg chg="addSp delSp modSp mod addCm delCm chgLayout modNotesTx">
        <pc:chgData name="Samuel Kim" userId="0b4e8f1a-35cc-4769-966d-024c662a6df8" providerId="ADAL" clId="{16990B6F-5A4E-44E4-ADED-1260B70043D7}" dt="2024-07-11T00:23:52.898" v="8333" actId="1037"/>
        <pc:sldMkLst>
          <pc:docMk/>
          <pc:sldMk cId="3335629948" sldId="1161"/>
        </pc:sldMkLst>
        <pc:spChg chg="mod ord">
          <ac:chgData name="Samuel Kim" userId="0b4e8f1a-35cc-4769-966d-024c662a6df8" providerId="ADAL" clId="{16990B6F-5A4E-44E4-ADED-1260B70043D7}" dt="2024-06-04T21:39:57.448" v="3243" actId="6264"/>
          <ac:spMkLst>
            <pc:docMk/>
            <pc:sldMk cId="3335629948" sldId="1161"/>
            <ac:spMk id="2" creationId="{D8FCCA01-D351-9D3A-8F51-1951DEDFC528}"/>
          </ac:spMkLst>
        </pc:spChg>
        <pc:spChg chg="add del mod">
          <ac:chgData name="Samuel Kim" userId="0b4e8f1a-35cc-4769-966d-024c662a6df8" providerId="ADAL" clId="{16990B6F-5A4E-44E4-ADED-1260B70043D7}" dt="2024-06-04T21:39:57.448" v="3243" actId="6264"/>
          <ac:spMkLst>
            <pc:docMk/>
            <pc:sldMk cId="3335629948" sldId="1161"/>
            <ac:spMk id="3" creationId="{35F50181-B00A-A027-BF3B-B66AD82F6214}"/>
          </ac:spMkLst>
        </pc:spChg>
        <pc:spChg chg="add del mod">
          <ac:chgData name="Samuel Kim" userId="0b4e8f1a-35cc-4769-966d-024c662a6df8" providerId="ADAL" clId="{16990B6F-5A4E-44E4-ADED-1260B70043D7}" dt="2024-06-04T01:17:41.130" v="1984" actId="6264"/>
          <ac:spMkLst>
            <pc:docMk/>
            <pc:sldMk cId="3335629948" sldId="1161"/>
            <ac:spMk id="3" creationId="{394BCEFC-ED11-B117-0124-BBE6D21E39A2}"/>
          </ac:spMkLst>
        </pc:spChg>
        <pc:spChg chg="add del mod">
          <ac:chgData name="Samuel Kim" userId="0b4e8f1a-35cc-4769-966d-024c662a6df8" providerId="ADAL" clId="{16990B6F-5A4E-44E4-ADED-1260B70043D7}" dt="2024-06-04T21:39:57.448" v="3243" actId="6264"/>
          <ac:spMkLst>
            <pc:docMk/>
            <pc:sldMk cId="3335629948" sldId="1161"/>
            <ac:spMk id="4" creationId="{149DE948-5EF0-A060-A62F-8E2730BD9774}"/>
          </ac:spMkLst>
        </pc:spChg>
        <pc:spChg chg="add del mod">
          <ac:chgData name="Samuel Kim" userId="0b4e8f1a-35cc-4769-966d-024c662a6df8" providerId="ADAL" clId="{16990B6F-5A4E-44E4-ADED-1260B70043D7}" dt="2024-06-04T01:17:41.130" v="1984" actId="6264"/>
          <ac:spMkLst>
            <pc:docMk/>
            <pc:sldMk cId="3335629948" sldId="1161"/>
            <ac:spMk id="4" creationId="{66892347-E9B4-EF8C-73EF-63DB1A51F5E3}"/>
          </ac:spMkLst>
        </pc:spChg>
        <pc:spChg chg="add del mod">
          <ac:chgData name="Samuel Kim" userId="0b4e8f1a-35cc-4769-966d-024c662a6df8" providerId="ADAL" clId="{16990B6F-5A4E-44E4-ADED-1260B70043D7}" dt="2024-06-04T21:39:57.448" v="3243" actId="6264"/>
          <ac:spMkLst>
            <pc:docMk/>
            <pc:sldMk cId="3335629948" sldId="1161"/>
            <ac:spMk id="5" creationId="{50BE6BA3-87E6-823D-DBF7-D30AFB2880B9}"/>
          </ac:spMkLst>
        </pc:spChg>
        <pc:spChg chg="add del mod">
          <ac:chgData name="Samuel Kim" userId="0b4e8f1a-35cc-4769-966d-024c662a6df8" providerId="ADAL" clId="{16990B6F-5A4E-44E4-ADED-1260B70043D7}" dt="2024-06-04T01:17:41.130" v="1984" actId="6264"/>
          <ac:spMkLst>
            <pc:docMk/>
            <pc:sldMk cId="3335629948" sldId="1161"/>
            <ac:spMk id="5" creationId="{5ADBCB67-B463-76D6-AC89-9A01BEBEF844}"/>
          </ac:spMkLst>
        </pc:spChg>
        <pc:spChg chg="add del mod">
          <ac:chgData name="Samuel Kim" userId="0b4e8f1a-35cc-4769-966d-024c662a6df8" providerId="ADAL" clId="{16990B6F-5A4E-44E4-ADED-1260B70043D7}" dt="2024-06-04T21:39:57.448" v="3243" actId="6264"/>
          <ac:spMkLst>
            <pc:docMk/>
            <pc:sldMk cId="3335629948" sldId="1161"/>
            <ac:spMk id="6" creationId="{37D96CC3-B7AC-520E-AB9B-A632FE2F1251}"/>
          </ac:spMkLst>
        </pc:spChg>
        <pc:spChg chg="add del mod ord">
          <ac:chgData name="Samuel Kim" userId="0b4e8f1a-35cc-4769-966d-024c662a6df8" providerId="ADAL" clId="{16990B6F-5A4E-44E4-ADED-1260B70043D7}" dt="2024-06-04T01:17:41.130" v="1984" actId="6264"/>
          <ac:spMkLst>
            <pc:docMk/>
            <pc:sldMk cId="3335629948" sldId="1161"/>
            <ac:spMk id="6" creationId="{EF6BA9E5-3FF6-F6D4-D8AE-E609F63D3C91}"/>
          </ac:spMkLst>
        </pc:spChg>
        <pc:spChg chg="add del mod ord">
          <ac:chgData name="Samuel Kim" userId="0b4e8f1a-35cc-4769-966d-024c662a6df8" providerId="ADAL" clId="{16990B6F-5A4E-44E4-ADED-1260B70043D7}" dt="2024-06-04T21:39:57.448" v="3243" actId="6264"/>
          <ac:spMkLst>
            <pc:docMk/>
            <pc:sldMk cId="3335629948" sldId="1161"/>
            <ac:spMk id="7" creationId="{A76E5BAC-0591-7F85-BA4D-5EE87AC895CE}"/>
          </ac:spMkLst>
        </pc:spChg>
        <pc:spChg chg="add del mod ord">
          <ac:chgData name="Samuel Kim" userId="0b4e8f1a-35cc-4769-966d-024c662a6df8" providerId="ADAL" clId="{16990B6F-5A4E-44E4-ADED-1260B70043D7}" dt="2024-06-04T01:17:41.130" v="1984" actId="6264"/>
          <ac:spMkLst>
            <pc:docMk/>
            <pc:sldMk cId="3335629948" sldId="1161"/>
            <ac:spMk id="7" creationId="{F3A6F46C-1DAF-2D6E-FBB2-2A42EC60981D}"/>
          </ac:spMkLst>
        </pc:spChg>
        <pc:spChg chg="add del mod ord">
          <ac:chgData name="Samuel Kim" userId="0b4e8f1a-35cc-4769-966d-024c662a6df8" providerId="ADAL" clId="{16990B6F-5A4E-44E4-ADED-1260B70043D7}" dt="2024-06-04T01:17:41.130" v="1984" actId="6264"/>
          <ac:spMkLst>
            <pc:docMk/>
            <pc:sldMk cId="3335629948" sldId="1161"/>
            <ac:spMk id="8" creationId="{24B542E9-2DB4-E4FE-9186-1BA2F15CC9AA}"/>
          </ac:spMkLst>
        </pc:spChg>
        <pc:spChg chg="add del mod ord">
          <ac:chgData name="Samuel Kim" userId="0b4e8f1a-35cc-4769-966d-024c662a6df8" providerId="ADAL" clId="{16990B6F-5A4E-44E4-ADED-1260B70043D7}" dt="2024-06-04T21:39:57.448" v="3243" actId="6264"/>
          <ac:spMkLst>
            <pc:docMk/>
            <pc:sldMk cId="3335629948" sldId="1161"/>
            <ac:spMk id="8" creationId="{4018F926-9FC6-607C-9144-4DAB439EC977}"/>
          </ac:spMkLst>
        </pc:spChg>
        <pc:spChg chg="add del mod ord">
          <ac:chgData name="Samuel Kim" userId="0b4e8f1a-35cc-4769-966d-024c662a6df8" providerId="ADAL" clId="{16990B6F-5A4E-44E4-ADED-1260B70043D7}" dt="2024-06-04T01:17:41.130" v="1984" actId="6264"/>
          <ac:spMkLst>
            <pc:docMk/>
            <pc:sldMk cId="3335629948" sldId="1161"/>
            <ac:spMk id="9" creationId="{2F424F48-A37D-DE92-2043-58597741E07D}"/>
          </ac:spMkLst>
        </pc:spChg>
        <pc:spChg chg="add del mod ord">
          <ac:chgData name="Samuel Kim" userId="0b4e8f1a-35cc-4769-966d-024c662a6df8" providerId="ADAL" clId="{16990B6F-5A4E-44E4-ADED-1260B70043D7}" dt="2024-06-04T21:39:57.448" v="3243" actId="6264"/>
          <ac:spMkLst>
            <pc:docMk/>
            <pc:sldMk cId="3335629948" sldId="1161"/>
            <ac:spMk id="9" creationId="{70B84F1B-A179-5357-9C0A-7927A243ABF4}"/>
          </ac:spMkLst>
        </pc:spChg>
        <pc:spChg chg="add del mod ord">
          <ac:chgData name="Samuel Kim" userId="0b4e8f1a-35cc-4769-966d-024c662a6df8" providerId="ADAL" clId="{16990B6F-5A4E-44E4-ADED-1260B70043D7}" dt="2024-06-04T01:17:41.130" v="1984" actId="6264"/>
          <ac:spMkLst>
            <pc:docMk/>
            <pc:sldMk cId="3335629948" sldId="1161"/>
            <ac:spMk id="10" creationId="{75361284-6140-4ADC-F29B-B98B7E35AD67}"/>
          </ac:spMkLst>
        </pc:spChg>
        <pc:spChg chg="add del mod ord">
          <ac:chgData name="Samuel Kim" userId="0b4e8f1a-35cc-4769-966d-024c662a6df8" providerId="ADAL" clId="{16990B6F-5A4E-44E4-ADED-1260B70043D7}" dt="2024-06-04T21:39:57.448" v="3243" actId="6264"/>
          <ac:spMkLst>
            <pc:docMk/>
            <pc:sldMk cId="3335629948" sldId="1161"/>
            <ac:spMk id="10" creationId="{E11F0DD4-D82A-D51E-B21B-96BB97F97A05}"/>
          </ac:spMkLst>
        </pc:spChg>
        <pc:spChg chg="add del mod ord">
          <ac:chgData name="Samuel Kim" userId="0b4e8f1a-35cc-4769-966d-024c662a6df8" providerId="ADAL" clId="{16990B6F-5A4E-44E4-ADED-1260B70043D7}" dt="2024-06-04T21:39:57.448" v="3243" actId="6264"/>
          <ac:spMkLst>
            <pc:docMk/>
            <pc:sldMk cId="3335629948" sldId="1161"/>
            <ac:spMk id="11" creationId="{405E766B-A536-2BC0-C5A2-F687913E6F24}"/>
          </ac:spMkLst>
        </pc:spChg>
        <pc:spChg chg="add del mod ord">
          <ac:chgData name="Samuel Kim" userId="0b4e8f1a-35cc-4769-966d-024c662a6df8" providerId="ADAL" clId="{16990B6F-5A4E-44E4-ADED-1260B70043D7}" dt="2024-06-04T01:17:41.130" v="1984" actId="6264"/>
          <ac:spMkLst>
            <pc:docMk/>
            <pc:sldMk cId="3335629948" sldId="1161"/>
            <ac:spMk id="11" creationId="{D9AB12E3-D401-585E-1456-C741DFC6E340}"/>
          </ac:spMkLst>
        </pc:spChg>
        <pc:spChg chg="add del mod ord">
          <ac:chgData name="Samuel Kim" userId="0b4e8f1a-35cc-4769-966d-024c662a6df8" providerId="ADAL" clId="{16990B6F-5A4E-44E4-ADED-1260B70043D7}" dt="2024-06-04T21:39:57.448" v="3243" actId="6264"/>
          <ac:spMkLst>
            <pc:docMk/>
            <pc:sldMk cId="3335629948" sldId="1161"/>
            <ac:spMk id="12" creationId="{3B3F3BB3-3450-EA28-9168-54CF6E8BDDAB}"/>
          </ac:spMkLst>
        </pc:spChg>
        <pc:spChg chg="add del mod ord">
          <ac:chgData name="Samuel Kim" userId="0b4e8f1a-35cc-4769-966d-024c662a6df8" providerId="ADAL" clId="{16990B6F-5A4E-44E4-ADED-1260B70043D7}" dt="2024-06-04T01:17:41.130" v="1984" actId="6264"/>
          <ac:spMkLst>
            <pc:docMk/>
            <pc:sldMk cId="3335629948" sldId="1161"/>
            <ac:spMk id="12" creationId="{B0808AA3-99EC-9534-3845-3F02EDE04402}"/>
          </ac:spMkLst>
        </pc:spChg>
        <pc:spChg chg="add del mod ord">
          <ac:chgData name="Samuel Kim" userId="0b4e8f1a-35cc-4769-966d-024c662a6df8" providerId="ADAL" clId="{16990B6F-5A4E-44E4-ADED-1260B70043D7}" dt="2024-06-04T01:17:41.130" v="1984" actId="6264"/>
          <ac:spMkLst>
            <pc:docMk/>
            <pc:sldMk cId="3335629948" sldId="1161"/>
            <ac:spMk id="13" creationId="{424B0325-FDAE-69BD-8F3C-1DC1FF6A8F5B}"/>
          </ac:spMkLst>
        </pc:spChg>
        <pc:spChg chg="add del mod ord">
          <ac:chgData name="Samuel Kim" userId="0b4e8f1a-35cc-4769-966d-024c662a6df8" providerId="ADAL" clId="{16990B6F-5A4E-44E4-ADED-1260B70043D7}" dt="2024-06-04T21:39:57.448" v="3243" actId="6264"/>
          <ac:spMkLst>
            <pc:docMk/>
            <pc:sldMk cId="3335629948" sldId="1161"/>
            <ac:spMk id="13" creationId="{46A5DDE1-5900-B377-A93D-4A881D3CC22D}"/>
          </ac:spMkLst>
        </pc:spChg>
        <pc:spChg chg="add del mod ord">
          <ac:chgData name="Samuel Kim" userId="0b4e8f1a-35cc-4769-966d-024c662a6df8" providerId="ADAL" clId="{16990B6F-5A4E-44E4-ADED-1260B70043D7}" dt="2024-06-04T01:17:41.130" v="1984" actId="6264"/>
          <ac:spMkLst>
            <pc:docMk/>
            <pc:sldMk cId="3335629948" sldId="1161"/>
            <ac:spMk id="14" creationId="{B437D340-C7D1-2C61-923B-7E213D32C649}"/>
          </ac:spMkLst>
        </pc:spChg>
        <pc:spChg chg="add del mod ord">
          <ac:chgData name="Samuel Kim" userId="0b4e8f1a-35cc-4769-966d-024c662a6df8" providerId="ADAL" clId="{16990B6F-5A4E-44E4-ADED-1260B70043D7}" dt="2024-06-04T21:39:57.448" v="3243" actId="6264"/>
          <ac:spMkLst>
            <pc:docMk/>
            <pc:sldMk cId="3335629948" sldId="1161"/>
            <ac:spMk id="14" creationId="{D57C364B-CD41-6386-A85E-704FFB09AFAC}"/>
          </ac:spMkLst>
        </pc:spChg>
        <pc:spChg chg="add del mod ord">
          <ac:chgData name="Samuel Kim" userId="0b4e8f1a-35cc-4769-966d-024c662a6df8" providerId="ADAL" clId="{16990B6F-5A4E-44E4-ADED-1260B70043D7}" dt="2024-06-04T21:39:57.448" v="3243" actId="6264"/>
          <ac:spMkLst>
            <pc:docMk/>
            <pc:sldMk cId="3335629948" sldId="1161"/>
            <ac:spMk id="15" creationId="{64F69C0E-1181-BC5C-1C3D-8DA98EE435DB}"/>
          </ac:spMkLst>
        </pc:spChg>
        <pc:spChg chg="add del mod ord">
          <ac:chgData name="Samuel Kim" userId="0b4e8f1a-35cc-4769-966d-024c662a6df8" providerId="ADAL" clId="{16990B6F-5A4E-44E4-ADED-1260B70043D7}" dt="2024-06-04T01:17:41.130" v="1984" actId="6264"/>
          <ac:spMkLst>
            <pc:docMk/>
            <pc:sldMk cId="3335629948" sldId="1161"/>
            <ac:spMk id="15" creationId="{E4D5063E-36AA-BFA2-8482-DE144C8D788B}"/>
          </ac:spMkLst>
        </pc:spChg>
        <pc:spChg chg="add del mod ord">
          <ac:chgData name="Samuel Kim" userId="0b4e8f1a-35cc-4769-966d-024c662a6df8" providerId="ADAL" clId="{16990B6F-5A4E-44E4-ADED-1260B70043D7}" dt="2024-06-04T21:39:57.448" v="3243" actId="6264"/>
          <ac:spMkLst>
            <pc:docMk/>
            <pc:sldMk cId="3335629948" sldId="1161"/>
            <ac:spMk id="16" creationId="{0B5F8C09-08DB-1C6F-63BB-2BB7E50313FE}"/>
          </ac:spMkLst>
        </pc:spChg>
        <pc:spChg chg="add del mod ord">
          <ac:chgData name="Samuel Kim" userId="0b4e8f1a-35cc-4769-966d-024c662a6df8" providerId="ADAL" clId="{16990B6F-5A4E-44E4-ADED-1260B70043D7}" dt="2024-06-04T01:17:41.130" v="1984" actId="6264"/>
          <ac:spMkLst>
            <pc:docMk/>
            <pc:sldMk cId="3335629948" sldId="1161"/>
            <ac:spMk id="16" creationId="{F0FD88BF-1C87-0292-7456-5E2158B88DDC}"/>
          </ac:spMkLst>
        </pc:spChg>
        <pc:spChg chg="add del mod ord">
          <ac:chgData name="Samuel Kim" userId="0b4e8f1a-35cc-4769-966d-024c662a6df8" providerId="ADAL" clId="{16990B6F-5A4E-44E4-ADED-1260B70043D7}" dt="2024-06-04T21:39:57.448" v="3243" actId="6264"/>
          <ac:spMkLst>
            <pc:docMk/>
            <pc:sldMk cId="3335629948" sldId="1161"/>
            <ac:spMk id="17" creationId="{5A17ED86-561A-8C8A-7D24-B934EC5B8DE1}"/>
          </ac:spMkLst>
        </pc:spChg>
        <pc:spChg chg="add del mod ord">
          <ac:chgData name="Samuel Kim" userId="0b4e8f1a-35cc-4769-966d-024c662a6df8" providerId="ADAL" clId="{16990B6F-5A4E-44E4-ADED-1260B70043D7}" dt="2024-06-04T01:17:41.130" v="1984" actId="6264"/>
          <ac:spMkLst>
            <pc:docMk/>
            <pc:sldMk cId="3335629948" sldId="1161"/>
            <ac:spMk id="17" creationId="{8B09A5FD-8DA3-350C-2A4C-B7B1B88FDE46}"/>
          </ac:spMkLst>
        </pc:spChg>
        <pc:spChg chg="add del mod ord">
          <ac:chgData name="Samuel Kim" userId="0b4e8f1a-35cc-4769-966d-024c662a6df8" providerId="ADAL" clId="{16990B6F-5A4E-44E4-ADED-1260B70043D7}" dt="2024-06-04T21:39:57.448" v="3243" actId="6264"/>
          <ac:spMkLst>
            <pc:docMk/>
            <pc:sldMk cId="3335629948" sldId="1161"/>
            <ac:spMk id="18" creationId="{71D584BB-F9A6-BE59-C641-348C53279B0F}"/>
          </ac:spMkLst>
        </pc:spChg>
        <pc:spChg chg="add del mod ord">
          <ac:chgData name="Samuel Kim" userId="0b4e8f1a-35cc-4769-966d-024c662a6df8" providerId="ADAL" clId="{16990B6F-5A4E-44E4-ADED-1260B70043D7}" dt="2024-06-04T01:17:41.130" v="1984" actId="6264"/>
          <ac:spMkLst>
            <pc:docMk/>
            <pc:sldMk cId="3335629948" sldId="1161"/>
            <ac:spMk id="18" creationId="{E10F53F7-6800-FBA7-C64D-B35E90119C9C}"/>
          </ac:spMkLst>
        </pc:spChg>
        <pc:spChg chg="add del mod ord">
          <ac:chgData name="Samuel Kim" userId="0b4e8f1a-35cc-4769-966d-024c662a6df8" providerId="ADAL" clId="{16990B6F-5A4E-44E4-ADED-1260B70043D7}" dt="2024-06-04T01:17:41.130" v="1984" actId="6264"/>
          <ac:spMkLst>
            <pc:docMk/>
            <pc:sldMk cId="3335629948" sldId="1161"/>
            <ac:spMk id="19" creationId="{2359E3EA-C557-C921-43D6-496EDB6AA386}"/>
          </ac:spMkLst>
        </pc:spChg>
        <pc:spChg chg="add del mod ord">
          <ac:chgData name="Samuel Kim" userId="0b4e8f1a-35cc-4769-966d-024c662a6df8" providerId="ADAL" clId="{16990B6F-5A4E-44E4-ADED-1260B70043D7}" dt="2024-06-04T21:39:57.448" v="3243" actId="6264"/>
          <ac:spMkLst>
            <pc:docMk/>
            <pc:sldMk cId="3335629948" sldId="1161"/>
            <ac:spMk id="19" creationId="{29B11BC5-4C00-2729-D01B-42FEA61977C3}"/>
          </ac:spMkLst>
        </pc:spChg>
        <pc:spChg chg="add del mod ord">
          <ac:chgData name="Samuel Kim" userId="0b4e8f1a-35cc-4769-966d-024c662a6df8" providerId="ADAL" clId="{16990B6F-5A4E-44E4-ADED-1260B70043D7}" dt="2024-06-04T01:17:41.130" v="1984" actId="6264"/>
          <ac:spMkLst>
            <pc:docMk/>
            <pc:sldMk cId="3335629948" sldId="1161"/>
            <ac:spMk id="20" creationId="{6575A517-A211-7FA5-AF90-5D54E8BCD8EC}"/>
          </ac:spMkLst>
        </pc:spChg>
        <pc:spChg chg="add del mod ord">
          <ac:chgData name="Samuel Kim" userId="0b4e8f1a-35cc-4769-966d-024c662a6df8" providerId="ADAL" clId="{16990B6F-5A4E-44E4-ADED-1260B70043D7}" dt="2024-06-04T21:39:57.448" v="3243" actId="6264"/>
          <ac:spMkLst>
            <pc:docMk/>
            <pc:sldMk cId="3335629948" sldId="1161"/>
            <ac:spMk id="20" creationId="{939A5C83-654E-68AB-22E4-CEF676EDF720}"/>
          </ac:spMkLst>
        </pc:spChg>
        <pc:spChg chg="add del mod ord">
          <ac:chgData name="Samuel Kim" userId="0b4e8f1a-35cc-4769-966d-024c662a6df8" providerId="ADAL" clId="{16990B6F-5A4E-44E4-ADED-1260B70043D7}" dt="2024-06-04T01:17:41.130" v="1984" actId="6264"/>
          <ac:spMkLst>
            <pc:docMk/>
            <pc:sldMk cId="3335629948" sldId="1161"/>
            <ac:spMk id="21" creationId="{03623919-5C8F-DB90-196B-E228161BEA12}"/>
          </ac:spMkLst>
        </pc:spChg>
        <pc:spChg chg="add del mod ord">
          <ac:chgData name="Samuel Kim" userId="0b4e8f1a-35cc-4769-966d-024c662a6df8" providerId="ADAL" clId="{16990B6F-5A4E-44E4-ADED-1260B70043D7}" dt="2024-06-04T21:39:57.448" v="3243" actId="6264"/>
          <ac:spMkLst>
            <pc:docMk/>
            <pc:sldMk cId="3335629948" sldId="1161"/>
            <ac:spMk id="21" creationId="{6668EC8C-081E-C12D-853B-F60D7DD1783E}"/>
          </ac:spMkLst>
        </pc:spChg>
        <pc:spChg chg="add del mod ord">
          <ac:chgData name="Samuel Kim" userId="0b4e8f1a-35cc-4769-966d-024c662a6df8" providerId="ADAL" clId="{16990B6F-5A4E-44E4-ADED-1260B70043D7}" dt="2024-06-04T01:17:41.130" v="1984" actId="6264"/>
          <ac:spMkLst>
            <pc:docMk/>
            <pc:sldMk cId="3335629948" sldId="1161"/>
            <ac:spMk id="22" creationId="{32B6471A-4E75-AE85-FB2B-7BC8C59C26C7}"/>
          </ac:spMkLst>
        </pc:spChg>
        <pc:spChg chg="add del mod ord">
          <ac:chgData name="Samuel Kim" userId="0b4e8f1a-35cc-4769-966d-024c662a6df8" providerId="ADAL" clId="{16990B6F-5A4E-44E4-ADED-1260B70043D7}" dt="2024-06-04T21:39:57.448" v="3243" actId="6264"/>
          <ac:spMkLst>
            <pc:docMk/>
            <pc:sldMk cId="3335629948" sldId="1161"/>
            <ac:spMk id="22" creationId="{B82E0481-70E2-5C62-6676-F148D3CA571C}"/>
          </ac:spMkLst>
        </pc:spChg>
        <pc:spChg chg="add del mod ord">
          <ac:chgData name="Samuel Kim" userId="0b4e8f1a-35cc-4769-966d-024c662a6df8" providerId="ADAL" clId="{16990B6F-5A4E-44E4-ADED-1260B70043D7}" dt="2024-06-04T21:39:57.448" v="3243" actId="6264"/>
          <ac:spMkLst>
            <pc:docMk/>
            <pc:sldMk cId="3335629948" sldId="1161"/>
            <ac:spMk id="23" creationId="{9AE25FB3-CCF3-C17D-0C2C-2FAF81DD4ACF}"/>
          </ac:spMkLst>
        </pc:spChg>
        <pc:spChg chg="add del mod ord">
          <ac:chgData name="Samuel Kim" userId="0b4e8f1a-35cc-4769-966d-024c662a6df8" providerId="ADAL" clId="{16990B6F-5A4E-44E4-ADED-1260B70043D7}" dt="2024-06-04T01:17:41.130" v="1984" actId="6264"/>
          <ac:spMkLst>
            <pc:docMk/>
            <pc:sldMk cId="3335629948" sldId="1161"/>
            <ac:spMk id="23" creationId="{EC3E37B3-F00E-6981-D70C-0118ACD06408}"/>
          </ac:spMkLst>
        </pc:spChg>
        <pc:spChg chg="add del mod ord">
          <ac:chgData name="Samuel Kim" userId="0b4e8f1a-35cc-4769-966d-024c662a6df8" providerId="ADAL" clId="{16990B6F-5A4E-44E4-ADED-1260B70043D7}" dt="2024-06-04T01:17:41.130" v="1984" actId="6264"/>
          <ac:spMkLst>
            <pc:docMk/>
            <pc:sldMk cId="3335629948" sldId="1161"/>
            <ac:spMk id="24" creationId="{955DFFC9-3742-E885-053C-B185F127282A}"/>
          </ac:spMkLst>
        </pc:spChg>
        <pc:spChg chg="add del mod ord">
          <ac:chgData name="Samuel Kim" userId="0b4e8f1a-35cc-4769-966d-024c662a6df8" providerId="ADAL" clId="{16990B6F-5A4E-44E4-ADED-1260B70043D7}" dt="2024-06-04T21:39:57.448" v="3243" actId="6264"/>
          <ac:spMkLst>
            <pc:docMk/>
            <pc:sldMk cId="3335629948" sldId="1161"/>
            <ac:spMk id="24" creationId="{FFB416D0-FE9A-4119-A6CE-2F5038F48FE7}"/>
          </ac:spMkLst>
        </pc:spChg>
        <pc:spChg chg="add del mod ord">
          <ac:chgData name="Samuel Kim" userId="0b4e8f1a-35cc-4769-966d-024c662a6df8" providerId="ADAL" clId="{16990B6F-5A4E-44E4-ADED-1260B70043D7}" dt="2024-06-04T01:17:41.130" v="1984" actId="6264"/>
          <ac:spMkLst>
            <pc:docMk/>
            <pc:sldMk cId="3335629948" sldId="1161"/>
            <ac:spMk id="25" creationId="{4D9B891A-0829-08C5-A3EB-5C0BA751991D}"/>
          </ac:spMkLst>
        </pc:spChg>
        <pc:spChg chg="add del mod ord">
          <ac:chgData name="Samuel Kim" userId="0b4e8f1a-35cc-4769-966d-024c662a6df8" providerId="ADAL" clId="{16990B6F-5A4E-44E4-ADED-1260B70043D7}" dt="2024-06-04T21:39:57.448" v="3243" actId="6264"/>
          <ac:spMkLst>
            <pc:docMk/>
            <pc:sldMk cId="3335629948" sldId="1161"/>
            <ac:spMk id="25" creationId="{52533D8A-634D-50CC-2674-1EAD880F857C}"/>
          </ac:spMkLst>
        </pc:spChg>
        <pc:spChg chg="add del mod">
          <ac:chgData name="Samuel Kim" userId="0b4e8f1a-35cc-4769-966d-024c662a6df8" providerId="ADAL" clId="{16990B6F-5A4E-44E4-ADED-1260B70043D7}" dt="2024-06-04T01:20:20.535" v="2011" actId="6264"/>
          <ac:spMkLst>
            <pc:docMk/>
            <pc:sldMk cId="3335629948" sldId="1161"/>
            <ac:spMk id="26" creationId="{2339CE4C-2905-313D-18C3-5802853F9B73}"/>
          </ac:spMkLst>
        </pc:spChg>
        <pc:spChg chg="mod ord">
          <ac:chgData name="Samuel Kim" userId="0b4e8f1a-35cc-4769-966d-024c662a6df8" providerId="ADAL" clId="{16990B6F-5A4E-44E4-ADED-1260B70043D7}" dt="2024-06-13T22:29:07.218" v="6568" actId="20577"/>
          <ac:spMkLst>
            <pc:docMk/>
            <pc:sldMk cId="3335629948" sldId="1161"/>
            <ac:spMk id="27" creationId="{B25777FE-B6C0-17F7-AB6C-7E7010600BB4}"/>
          </ac:spMkLst>
        </pc:spChg>
        <pc:spChg chg="del mod">
          <ac:chgData name="Samuel Kim" userId="0b4e8f1a-35cc-4769-966d-024c662a6df8" providerId="ADAL" clId="{16990B6F-5A4E-44E4-ADED-1260B70043D7}" dt="2024-06-04T01:23:25.461" v="2017" actId="478"/>
          <ac:spMkLst>
            <pc:docMk/>
            <pc:sldMk cId="3335629948" sldId="1161"/>
            <ac:spMk id="28" creationId="{824057EF-161D-44AC-A266-902376F328FA}"/>
          </ac:spMkLst>
        </pc:spChg>
        <pc:spChg chg="add del">
          <ac:chgData name="Samuel Kim" userId="0b4e8f1a-35cc-4769-966d-024c662a6df8" providerId="ADAL" clId="{16990B6F-5A4E-44E4-ADED-1260B70043D7}" dt="2024-06-04T01:23:40.197" v="2018" actId="6264"/>
          <ac:spMkLst>
            <pc:docMk/>
            <pc:sldMk cId="3335629948" sldId="1161"/>
            <ac:spMk id="29" creationId="{B8AC158C-7058-87D7-893E-A780449EF6C2}"/>
          </ac:spMkLst>
        </pc:spChg>
        <pc:spChg chg="add del">
          <ac:chgData name="Samuel Kim" userId="0b4e8f1a-35cc-4769-966d-024c662a6df8" providerId="ADAL" clId="{16990B6F-5A4E-44E4-ADED-1260B70043D7}" dt="2024-06-04T01:23:40.197" v="2018" actId="6264"/>
          <ac:spMkLst>
            <pc:docMk/>
            <pc:sldMk cId="3335629948" sldId="1161"/>
            <ac:spMk id="30" creationId="{7E247627-7658-F77F-FC11-F7D2C5D94712}"/>
          </ac:spMkLst>
        </pc:spChg>
        <pc:spChg chg="add del">
          <ac:chgData name="Samuel Kim" userId="0b4e8f1a-35cc-4769-966d-024c662a6df8" providerId="ADAL" clId="{16990B6F-5A4E-44E4-ADED-1260B70043D7}" dt="2024-06-04T01:23:40.197" v="2018" actId="6264"/>
          <ac:spMkLst>
            <pc:docMk/>
            <pc:sldMk cId="3335629948" sldId="1161"/>
            <ac:spMk id="31" creationId="{088166E2-0A5C-F8E9-1E6C-02E58D159E10}"/>
          </ac:spMkLst>
        </pc:spChg>
        <pc:spChg chg="add del">
          <ac:chgData name="Samuel Kim" userId="0b4e8f1a-35cc-4769-966d-024c662a6df8" providerId="ADAL" clId="{16990B6F-5A4E-44E4-ADED-1260B70043D7}" dt="2024-06-04T01:23:40.197" v="2018" actId="6264"/>
          <ac:spMkLst>
            <pc:docMk/>
            <pc:sldMk cId="3335629948" sldId="1161"/>
            <ac:spMk id="32" creationId="{81BA5953-7E83-2353-796D-6511604130E9}"/>
          </ac:spMkLst>
        </pc:spChg>
        <pc:spChg chg="add del">
          <ac:chgData name="Samuel Kim" userId="0b4e8f1a-35cc-4769-966d-024c662a6df8" providerId="ADAL" clId="{16990B6F-5A4E-44E4-ADED-1260B70043D7}" dt="2024-06-04T01:23:40.197" v="2018" actId="6264"/>
          <ac:spMkLst>
            <pc:docMk/>
            <pc:sldMk cId="3335629948" sldId="1161"/>
            <ac:spMk id="33" creationId="{1CABC0B4-10C2-2A8C-C943-B48923396175}"/>
          </ac:spMkLst>
        </pc:spChg>
        <pc:spChg chg="add del">
          <ac:chgData name="Samuel Kim" userId="0b4e8f1a-35cc-4769-966d-024c662a6df8" providerId="ADAL" clId="{16990B6F-5A4E-44E4-ADED-1260B70043D7}" dt="2024-06-04T01:23:40.197" v="2018" actId="6264"/>
          <ac:spMkLst>
            <pc:docMk/>
            <pc:sldMk cId="3335629948" sldId="1161"/>
            <ac:spMk id="34" creationId="{5E8924E3-EAE7-39DB-80C8-C4E58E3526AE}"/>
          </ac:spMkLst>
        </pc:spChg>
        <pc:spChg chg="add del">
          <ac:chgData name="Samuel Kim" userId="0b4e8f1a-35cc-4769-966d-024c662a6df8" providerId="ADAL" clId="{16990B6F-5A4E-44E4-ADED-1260B70043D7}" dt="2024-06-04T01:23:40.197" v="2018" actId="6264"/>
          <ac:spMkLst>
            <pc:docMk/>
            <pc:sldMk cId="3335629948" sldId="1161"/>
            <ac:spMk id="35" creationId="{45BBCCC1-4FCE-3225-3B20-219B354536DB}"/>
          </ac:spMkLst>
        </pc:spChg>
        <pc:spChg chg="add del">
          <ac:chgData name="Samuel Kim" userId="0b4e8f1a-35cc-4769-966d-024c662a6df8" providerId="ADAL" clId="{16990B6F-5A4E-44E4-ADED-1260B70043D7}" dt="2024-06-04T01:23:40.197" v="2018" actId="6264"/>
          <ac:spMkLst>
            <pc:docMk/>
            <pc:sldMk cId="3335629948" sldId="1161"/>
            <ac:spMk id="36" creationId="{5FCC4368-D257-E501-85AB-72C34EB64AFA}"/>
          </ac:spMkLst>
        </pc:spChg>
        <pc:spChg chg="add del">
          <ac:chgData name="Samuel Kim" userId="0b4e8f1a-35cc-4769-966d-024c662a6df8" providerId="ADAL" clId="{16990B6F-5A4E-44E4-ADED-1260B70043D7}" dt="2024-06-04T01:23:40.197" v="2018" actId="6264"/>
          <ac:spMkLst>
            <pc:docMk/>
            <pc:sldMk cId="3335629948" sldId="1161"/>
            <ac:spMk id="37" creationId="{342B7509-02E2-8D06-57E2-FF6A3DF78025}"/>
          </ac:spMkLst>
        </pc:spChg>
        <pc:spChg chg="add del">
          <ac:chgData name="Samuel Kim" userId="0b4e8f1a-35cc-4769-966d-024c662a6df8" providerId="ADAL" clId="{16990B6F-5A4E-44E4-ADED-1260B70043D7}" dt="2024-06-04T01:23:40.197" v="2018" actId="6264"/>
          <ac:spMkLst>
            <pc:docMk/>
            <pc:sldMk cId="3335629948" sldId="1161"/>
            <ac:spMk id="38" creationId="{6466D715-FF78-EA83-BFDB-70E8C2B0ED87}"/>
          </ac:spMkLst>
        </pc:spChg>
        <pc:spChg chg="add del">
          <ac:chgData name="Samuel Kim" userId="0b4e8f1a-35cc-4769-966d-024c662a6df8" providerId="ADAL" clId="{16990B6F-5A4E-44E4-ADED-1260B70043D7}" dt="2024-06-04T01:23:40.197" v="2018" actId="6264"/>
          <ac:spMkLst>
            <pc:docMk/>
            <pc:sldMk cId="3335629948" sldId="1161"/>
            <ac:spMk id="39" creationId="{FD8017C1-E26B-B449-7E7F-0A0E0D1BB9D4}"/>
          </ac:spMkLst>
        </pc:spChg>
        <pc:spChg chg="add del">
          <ac:chgData name="Samuel Kim" userId="0b4e8f1a-35cc-4769-966d-024c662a6df8" providerId="ADAL" clId="{16990B6F-5A4E-44E4-ADED-1260B70043D7}" dt="2024-06-04T01:23:40.197" v="2018" actId="6264"/>
          <ac:spMkLst>
            <pc:docMk/>
            <pc:sldMk cId="3335629948" sldId="1161"/>
            <ac:spMk id="40" creationId="{39DF7283-CDDE-3A76-EDFD-22CDACAACB31}"/>
          </ac:spMkLst>
        </pc:spChg>
        <pc:spChg chg="add del">
          <ac:chgData name="Samuel Kim" userId="0b4e8f1a-35cc-4769-966d-024c662a6df8" providerId="ADAL" clId="{16990B6F-5A4E-44E4-ADED-1260B70043D7}" dt="2024-06-04T01:23:40.197" v="2018" actId="6264"/>
          <ac:spMkLst>
            <pc:docMk/>
            <pc:sldMk cId="3335629948" sldId="1161"/>
            <ac:spMk id="41" creationId="{19CD43E4-4325-6C48-FB01-0139A1AFBC78}"/>
          </ac:spMkLst>
        </pc:spChg>
        <pc:spChg chg="add del">
          <ac:chgData name="Samuel Kim" userId="0b4e8f1a-35cc-4769-966d-024c662a6df8" providerId="ADAL" clId="{16990B6F-5A4E-44E4-ADED-1260B70043D7}" dt="2024-06-04T01:23:40.197" v="2018" actId="6264"/>
          <ac:spMkLst>
            <pc:docMk/>
            <pc:sldMk cId="3335629948" sldId="1161"/>
            <ac:spMk id="42" creationId="{8D190544-C28A-6473-7F7F-C3E59DE2293C}"/>
          </ac:spMkLst>
        </pc:spChg>
        <pc:spChg chg="add del">
          <ac:chgData name="Samuel Kim" userId="0b4e8f1a-35cc-4769-966d-024c662a6df8" providerId="ADAL" clId="{16990B6F-5A4E-44E4-ADED-1260B70043D7}" dt="2024-06-04T01:23:40.197" v="2018" actId="6264"/>
          <ac:spMkLst>
            <pc:docMk/>
            <pc:sldMk cId="3335629948" sldId="1161"/>
            <ac:spMk id="43" creationId="{97AA5EFC-EBCA-B3DA-BFA6-B4F6DFE01DF2}"/>
          </ac:spMkLst>
        </pc:spChg>
        <pc:spChg chg="add del">
          <ac:chgData name="Samuel Kim" userId="0b4e8f1a-35cc-4769-966d-024c662a6df8" providerId="ADAL" clId="{16990B6F-5A4E-44E4-ADED-1260B70043D7}" dt="2024-06-04T01:23:40.197" v="2018" actId="6264"/>
          <ac:spMkLst>
            <pc:docMk/>
            <pc:sldMk cId="3335629948" sldId="1161"/>
            <ac:spMk id="44" creationId="{746CF3EA-10BA-10D7-1F70-0B1678BE2AEE}"/>
          </ac:spMkLst>
        </pc:spChg>
        <pc:spChg chg="add del">
          <ac:chgData name="Samuel Kim" userId="0b4e8f1a-35cc-4769-966d-024c662a6df8" providerId="ADAL" clId="{16990B6F-5A4E-44E4-ADED-1260B70043D7}" dt="2024-06-04T01:23:40.197" v="2018" actId="6264"/>
          <ac:spMkLst>
            <pc:docMk/>
            <pc:sldMk cId="3335629948" sldId="1161"/>
            <ac:spMk id="45" creationId="{69206973-134A-A1C1-C23B-AB2792C50D01}"/>
          </ac:spMkLst>
        </pc:spChg>
        <pc:spChg chg="add del">
          <ac:chgData name="Samuel Kim" userId="0b4e8f1a-35cc-4769-966d-024c662a6df8" providerId="ADAL" clId="{16990B6F-5A4E-44E4-ADED-1260B70043D7}" dt="2024-06-04T01:23:40.197" v="2018" actId="6264"/>
          <ac:spMkLst>
            <pc:docMk/>
            <pc:sldMk cId="3335629948" sldId="1161"/>
            <ac:spMk id="46" creationId="{0C64F694-3D56-30EF-C52D-D97A345FDFF3}"/>
          </ac:spMkLst>
        </pc:spChg>
        <pc:spChg chg="add del">
          <ac:chgData name="Samuel Kim" userId="0b4e8f1a-35cc-4769-966d-024c662a6df8" providerId="ADAL" clId="{16990B6F-5A4E-44E4-ADED-1260B70043D7}" dt="2024-06-04T01:23:40.197" v="2018" actId="6264"/>
          <ac:spMkLst>
            <pc:docMk/>
            <pc:sldMk cId="3335629948" sldId="1161"/>
            <ac:spMk id="47" creationId="{D05C3F5F-EB86-9AB8-A4A7-966A2B4478B2}"/>
          </ac:spMkLst>
        </pc:spChg>
        <pc:spChg chg="add del mod ord">
          <ac:chgData name="Samuel Kim" userId="0b4e8f1a-35cc-4769-966d-024c662a6df8" providerId="ADAL" clId="{16990B6F-5A4E-44E4-ADED-1260B70043D7}" dt="2024-06-11T00:50:43.822" v="5882" actId="478"/>
          <ac:spMkLst>
            <pc:docMk/>
            <pc:sldMk cId="3335629948" sldId="1161"/>
            <ac:spMk id="48" creationId="{09AD8AB9-F5D0-72E0-1BD6-1CABCAD0BEB3}"/>
          </ac:spMkLst>
        </pc:spChg>
        <pc:spChg chg="add del mod">
          <ac:chgData name="Samuel Kim" userId="0b4e8f1a-35cc-4769-966d-024c662a6df8" providerId="ADAL" clId="{16990B6F-5A4E-44E4-ADED-1260B70043D7}" dt="2024-06-04T01:20:20.535" v="2011" actId="6264"/>
          <ac:spMkLst>
            <pc:docMk/>
            <pc:sldMk cId="3335629948" sldId="1161"/>
            <ac:spMk id="49" creationId="{95A5821D-5C22-D717-D53F-33D64DE17E50}"/>
          </ac:spMkLst>
        </pc:spChg>
        <pc:spChg chg="add del mod">
          <ac:chgData name="Samuel Kim" userId="0b4e8f1a-35cc-4769-966d-024c662a6df8" providerId="ADAL" clId="{16990B6F-5A4E-44E4-ADED-1260B70043D7}" dt="2024-06-04T01:20:20.535" v="2011" actId="6264"/>
          <ac:spMkLst>
            <pc:docMk/>
            <pc:sldMk cId="3335629948" sldId="1161"/>
            <ac:spMk id="50" creationId="{9A3B67DA-E6F7-F6E7-9D75-3B2E866F0C67}"/>
          </ac:spMkLst>
        </pc:spChg>
        <pc:spChg chg="add del mod ord">
          <ac:chgData name="Samuel Kim" userId="0b4e8f1a-35cc-4769-966d-024c662a6df8" providerId="ADAL" clId="{16990B6F-5A4E-44E4-ADED-1260B70043D7}" dt="2024-06-04T01:20:20.535" v="2011" actId="6264"/>
          <ac:spMkLst>
            <pc:docMk/>
            <pc:sldMk cId="3335629948" sldId="1161"/>
            <ac:spMk id="51" creationId="{3D87EC60-3BAD-C77C-93AB-95069D8A3A6E}"/>
          </ac:spMkLst>
        </pc:spChg>
        <pc:spChg chg="add del mod ord">
          <ac:chgData name="Samuel Kim" userId="0b4e8f1a-35cc-4769-966d-024c662a6df8" providerId="ADAL" clId="{16990B6F-5A4E-44E4-ADED-1260B70043D7}" dt="2024-06-04T01:20:20.535" v="2011" actId="6264"/>
          <ac:spMkLst>
            <pc:docMk/>
            <pc:sldMk cId="3335629948" sldId="1161"/>
            <ac:spMk id="52" creationId="{43ED57CB-20D5-522E-72BC-07FC412B2418}"/>
          </ac:spMkLst>
        </pc:spChg>
        <pc:spChg chg="add del mod ord">
          <ac:chgData name="Samuel Kim" userId="0b4e8f1a-35cc-4769-966d-024c662a6df8" providerId="ADAL" clId="{16990B6F-5A4E-44E4-ADED-1260B70043D7}" dt="2024-06-04T01:20:20.535" v="2011" actId="6264"/>
          <ac:spMkLst>
            <pc:docMk/>
            <pc:sldMk cId="3335629948" sldId="1161"/>
            <ac:spMk id="53" creationId="{0AE7CAFC-157B-BF4C-D9B5-0F59FEC8A7FB}"/>
          </ac:spMkLst>
        </pc:spChg>
        <pc:spChg chg="add del mod ord">
          <ac:chgData name="Samuel Kim" userId="0b4e8f1a-35cc-4769-966d-024c662a6df8" providerId="ADAL" clId="{16990B6F-5A4E-44E4-ADED-1260B70043D7}" dt="2024-06-04T01:20:20.535" v="2011" actId="6264"/>
          <ac:spMkLst>
            <pc:docMk/>
            <pc:sldMk cId="3335629948" sldId="1161"/>
            <ac:spMk id="54" creationId="{977BAE57-5F10-1DC4-8033-D97434EDA48F}"/>
          </ac:spMkLst>
        </pc:spChg>
        <pc:spChg chg="add del mod ord">
          <ac:chgData name="Samuel Kim" userId="0b4e8f1a-35cc-4769-966d-024c662a6df8" providerId="ADAL" clId="{16990B6F-5A4E-44E4-ADED-1260B70043D7}" dt="2024-06-04T01:20:20.535" v="2011" actId="6264"/>
          <ac:spMkLst>
            <pc:docMk/>
            <pc:sldMk cId="3335629948" sldId="1161"/>
            <ac:spMk id="55" creationId="{C0B7A3A9-C8B4-83AE-3C19-0D2BBCA100B0}"/>
          </ac:spMkLst>
        </pc:spChg>
        <pc:spChg chg="add del mod ord">
          <ac:chgData name="Samuel Kim" userId="0b4e8f1a-35cc-4769-966d-024c662a6df8" providerId="ADAL" clId="{16990B6F-5A4E-44E4-ADED-1260B70043D7}" dt="2024-06-04T01:20:20.535" v="2011" actId="6264"/>
          <ac:spMkLst>
            <pc:docMk/>
            <pc:sldMk cId="3335629948" sldId="1161"/>
            <ac:spMk id="56" creationId="{F1BE6D4A-3C2A-AF3C-1BCC-2AE159EE3107}"/>
          </ac:spMkLst>
        </pc:spChg>
        <pc:spChg chg="add del mod ord">
          <ac:chgData name="Samuel Kim" userId="0b4e8f1a-35cc-4769-966d-024c662a6df8" providerId="ADAL" clId="{16990B6F-5A4E-44E4-ADED-1260B70043D7}" dt="2024-06-04T01:20:20.535" v="2011" actId="6264"/>
          <ac:spMkLst>
            <pc:docMk/>
            <pc:sldMk cId="3335629948" sldId="1161"/>
            <ac:spMk id="57" creationId="{0EE96025-97EB-8AA8-F450-21CDBD6A5DA6}"/>
          </ac:spMkLst>
        </pc:spChg>
        <pc:spChg chg="add del mod ord">
          <ac:chgData name="Samuel Kim" userId="0b4e8f1a-35cc-4769-966d-024c662a6df8" providerId="ADAL" clId="{16990B6F-5A4E-44E4-ADED-1260B70043D7}" dt="2024-06-04T01:20:20.535" v="2011" actId="6264"/>
          <ac:spMkLst>
            <pc:docMk/>
            <pc:sldMk cId="3335629948" sldId="1161"/>
            <ac:spMk id="58" creationId="{A232857A-18BA-7332-09A5-78FA7007E18C}"/>
          </ac:spMkLst>
        </pc:spChg>
        <pc:spChg chg="add del mod ord">
          <ac:chgData name="Samuel Kim" userId="0b4e8f1a-35cc-4769-966d-024c662a6df8" providerId="ADAL" clId="{16990B6F-5A4E-44E4-ADED-1260B70043D7}" dt="2024-06-04T01:20:20.535" v="2011" actId="6264"/>
          <ac:spMkLst>
            <pc:docMk/>
            <pc:sldMk cId="3335629948" sldId="1161"/>
            <ac:spMk id="59" creationId="{A69DF1BA-4BEF-03DE-CA7E-725F4F514F69}"/>
          </ac:spMkLst>
        </pc:spChg>
        <pc:spChg chg="add del mod ord">
          <ac:chgData name="Samuel Kim" userId="0b4e8f1a-35cc-4769-966d-024c662a6df8" providerId="ADAL" clId="{16990B6F-5A4E-44E4-ADED-1260B70043D7}" dt="2024-06-04T01:20:20.535" v="2011" actId="6264"/>
          <ac:spMkLst>
            <pc:docMk/>
            <pc:sldMk cId="3335629948" sldId="1161"/>
            <ac:spMk id="60" creationId="{605B2990-5B90-BC84-9F34-CD49323B29E0}"/>
          </ac:spMkLst>
        </pc:spChg>
        <pc:spChg chg="add del mod ord">
          <ac:chgData name="Samuel Kim" userId="0b4e8f1a-35cc-4769-966d-024c662a6df8" providerId="ADAL" clId="{16990B6F-5A4E-44E4-ADED-1260B70043D7}" dt="2024-06-04T01:20:20.535" v="2011" actId="6264"/>
          <ac:spMkLst>
            <pc:docMk/>
            <pc:sldMk cId="3335629948" sldId="1161"/>
            <ac:spMk id="61" creationId="{F6F03647-C444-F66D-5F49-21A077909AC5}"/>
          </ac:spMkLst>
        </pc:spChg>
        <pc:spChg chg="add del mod ord">
          <ac:chgData name="Samuel Kim" userId="0b4e8f1a-35cc-4769-966d-024c662a6df8" providerId="ADAL" clId="{16990B6F-5A4E-44E4-ADED-1260B70043D7}" dt="2024-06-04T01:20:20.535" v="2011" actId="6264"/>
          <ac:spMkLst>
            <pc:docMk/>
            <pc:sldMk cId="3335629948" sldId="1161"/>
            <ac:spMk id="62" creationId="{7B915512-BC82-1396-CF5C-182B38355A16}"/>
          </ac:spMkLst>
        </pc:spChg>
        <pc:spChg chg="add del mod ord">
          <ac:chgData name="Samuel Kim" userId="0b4e8f1a-35cc-4769-966d-024c662a6df8" providerId="ADAL" clId="{16990B6F-5A4E-44E4-ADED-1260B70043D7}" dt="2024-06-04T01:20:20.535" v="2011" actId="6264"/>
          <ac:spMkLst>
            <pc:docMk/>
            <pc:sldMk cId="3335629948" sldId="1161"/>
            <ac:spMk id="63" creationId="{B78A7C54-AC2C-D70B-9571-8E695AFA3238}"/>
          </ac:spMkLst>
        </pc:spChg>
        <pc:spChg chg="add del mod ord">
          <ac:chgData name="Samuel Kim" userId="0b4e8f1a-35cc-4769-966d-024c662a6df8" providerId="ADAL" clId="{16990B6F-5A4E-44E4-ADED-1260B70043D7}" dt="2024-06-04T01:20:20.535" v="2011" actId="6264"/>
          <ac:spMkLst>
            <pc:docMk/>
            <pc:sldMk cId="3335629948" sldId="1161"/>
            <ac:spMk id="2048" creationId="{35D06317-A3ED-24D8-3219-3671C20AD753}"/>
          </ac:spMkLst>
        </pc:spChg>
        <pc:spChg chg="add del mod ord">
          <ac:chgData name="Samuel Kim" userId="0b4e8f1a-35cc-4769-966d-024c662a6df8" providerId="ADAL" clId="{16990B6F-5A4E-44E4-ADED-1260B70043D7}" dt="2024-06-04T01:20:20.535" v="2011" actId="6264"/>
          <ac:spMkLst>
            <pc:docMk/>
            <pc:sldMk cId="3335629948" sldId="1161"/>
            <ac:spMk id="2049" creationId="{AF8FD2E4-6B1C-B1F1-5C92-0E12F5CDA48C}"/>
          </ac:spMkLst>
        </pc:spChg>
        <pc:spChg chg="add del mod ord">
          <ac:chgData name="Samuel Kim" userId="0b4e8f1a-35cc-4769-966d-024c662a6df8" providerId="ADAL" clId="{16990B6F-5A4E-44E4-ADED-1260B70043D7}" dt="2024-06-04T01:20:20.535" v="2011" actId="6264"/>
          <ac:spMkLst>
            <pc:docMk/>
            <pc:sldMk cId="3335629948" sldId="1161"/>
            <ac:spMk id="2051" creationId="{DB3ECE11-FA43-DDD4-33F3-992A9082769C}"/>
          </ac:spMkLst>
        </pc:spChg>
        <pc:spChg chg="add del mod ord">
          <ac:chgData name="Samuel Kim" userId="0b4e8f1a-35cc-4769-966d-024c662a6df8" providerId="ADAL" clId="{16990B6F-5A4E-44E4-ADED-1260B70043D7}" dt="2024-06-04T01:20:20.535" v="2011" actId="6264"/>
          <ac:spMkLst>
            <pc:docMk/>
            <pc:sldMk cId="3335629948" sldId="1161"/>
            <ac:spMk id="2052" creationId="{AF39B969-34CD-941A-D028-78DF47DE8707}"/>
          </ac:spMkLst>
        </pc:spChg>
        <pc:spChg chg="add del mod ord">
          <ac:chgData name="Samuel Kim" userId="0b4e8f1a-35cc-4769-966d-024c662a6df8" providerId="ADAL" clId="{16990B6F-5A4E-44E4-ADED-1260B70043D7}" dt="2024-06-04T01:20:20.535" v="2011" actId="6264"/>
          <ac:spMkLst>
            <pc:docMk/>
            <pc:sldMk cId="3335629948" sldId="1161"/>
            <ac:spMk id="2053" creationId="{399AC05A-D342-7540-C656-130C4EACB644}"/>
          </ac:spMkLst>
        </pc:spChg>
        <pc:spChg chg="add del mod ord">
          <ac:chgData name="Samuel Kim" userId="0b4e8f1a-35cc-4769-966d-024c662a6df8" providerId="ADAL" clId="{16990B6F-5A4E-44E4-ADED-1260B70043D7}" dt="2024-06-04T01:20:20.535" v="2011" actId="6264"/>
          <ac:spMkLst>
            <pc:docMk/>
            <pc:sldMk cId="3335629948" sldId="1161"/>
            <ac:spMk id="2054" creationId="{9DF496E0-2E35-392C-B75E-5B73AEF5AFE4}"/>
          </ac:spMkLst>
        </pc:spChg>
        <pc:spChg chg="add del mod ord">
          <ac:chgData name="Samuel Kim" userId="0b4e8f1a-35cc-4769-966d-024c662a6df8" providerId="ADAL" clId="{16990B6F-5A4E-44E4-ADED-1260B70043D7}" dt="2024-06-04T01:20:20.535" v="2011" actId="6264"/>
          <ac:spMkLst>
            <pc:docMk/>
            <pc:sldMk cId="3335629948" sldId="1161"/>
            <ac:spMk id="2055" creationId="{9FA13185-20BE-6836-6A12-FF174BADAC7B}"/>
          </ac:spMkLst>
        </pc:spChg>
        <pc:spChg chg="add del mod">
          <ac:chgData name="Samuel Kim" userId="0b4e8f1a-35cc-4769-966d-024c662a6df8" providerId="ADAL" clId="{16990B6F-5A4E-44E4-ADED-1260B70043D7}" dt="2024-06-04T01:23:40.197" v="2018" actId="6264"/>
          <ac:spMkLst>
            <pc:docMk/>
            <pc:sldMk cId="3335629948" sldId="1161"/>
            <ac:spMk id="2056" creationId="{F762059D-D674-9D0D-D0E2-85935BE401A7}"/>
          </ac:spMkLst>
        </pc:spChg>
        <pc:spChg chg="add del mod">
          <ac:chgData name="Samuel Kim" userId="0b4e8f1a-35cc-4769-966d-024c662a6df8" providerId="ADAL" clId="{16990B6F-5A4E-44E4-ADED-1260B70043D7}" dt="2024-06-04T01:23:40.197" v="2018" actId="6264"/>
          <ac:spMkLst>
            <pc:docMk/>
            <pc:sldMk cId="3335629948" sldId="1161"/>
            <ac:spMk id="2057" creationId="{11D06AC9-E053-AA27-8903-1DBE1B8D6BFC}"/>
          </ac:spMkLst>
        </pc:spChg>
        <pc:spChg chg="add del mod">
          <ac:chgData name="Samuel Kim" userId="0b4e8f1a-35cc-4769-966d-024c662a6df8" providerId="ADAL" clId="{16990B6F-5A4E-44E4-ADED-1260B70043D7}" dt="2024-06-04T01:23:40.197" v="2018" actId="6264"/>
          <ac:spMkLst>
            <pc:docMk/>
            <pc:sldMk cId="3335629948" sldId="1161"/>
            <ac:spMk id="2058" creationId="{144E076A-D2A9-6339-AB84-46A10C55907E}"/>
          </ac:spMkLst>
        </pc:spChg>
        <pc:spChg chg="add mod ord">
          <ac:chgData name="Samuel Kim" userId="0b4e8f1a-35cc-4769-966d-024c662a6df8" providerId="ADAL" clId="{16990B6F-5A4E-44E4-ADED-1260B70043D7}" dt="2024-07-11T00:23:52.898" v="8333" actId="1037"/>
          <ac:spMkLst>
            <pc:docMk/>
            <pc:sldMk cId="3335629948" sldId="1161"/>
            <ac:spMk id="2059" creationId="{6D9D30A4-4626-99B9-DD45-ADF8000858F1}"/>
          </ac:spMkLst>
        </pc:spChg>
        <pc:spChg chg="add mod ord">
          <ac:chgData name="Samuel Kim" userId="0b4e8f1a-35cc-4769-966d-024c662a6df8" providerId="ADAL" clId="{16990B6F-5A4E-44E4-ADED-1260B70043D7}" dt="2024-07-11T00:23:52.898" v="8333" actId="1037"/>
          <ac:spMkLst>
            <pc:docMk/>
            <pc:sldMk cId="3335629948" sldId="1161"/>
            <ac:spMk id="2060" creationId="{9F81394C-BF43-CB00-FA30-EF0B2D3CF188}"/>
          </ac:spMkLst>
        </pc:spChg>
        <pc:spChg chg="add del mod ord">
          <ac:chgData name="Samuel Kim" userId="0b4e8f1a-35cc-4769-966d-024c662a6df8" providerId="ADAL" clId="{16990B6F-5A4E-44E4-ADED-1260B70043D7}" dt="2024-06-11T00:50:43.822" v="5882" actId="478"/>
          <ac:spMkLst>
            <pc:docMk/>
            <pc:sldMk cId="3335629948" sldId="1161"/>
            <ac:spMk id="2061" creationId="{4973A1E8-75FD-2C8B-1F71-723778C2D4CC}"/>
          </ac:spMkLst>
        </pc:spChg>
        <pc:spChg chg="add del mod ord">
          <ac:chgData name="Samuel Kim" userId="0b4e8f1a-35cc-4769-966d-024c662a6df8" providerId="ADAL" clId="{16990B6F-5A4E-44E4-ADED-1260B70043D7}" dt="2024-06-11T00:50:43.822" v="5882" actId="478"/>
          <ac:spMkLst>
            <pc:docMk/>
            <pc:sldMk cId="3335629948" sldId="1161"/>
            <ac:spMk id="2062" creationId="{0D588C6E-7D5D-4504-34E6-60CC1BE14CD8}"/>
          </ac:spMkLst>
        </pc:spChg>
        <pc:spChg chg="add del mod ord">
          <ac:chgData name="Samuel Kim" userId="0b4e8f1a-35cc-4769-966d-024c662a6df8" providerId="ADAL" clId="{16990B6F-5A4E-44E4-ADED-1260B70043D7}" dt="2024-06-11T00:50:43.822" v="5882" actId="478"/>
          <ac:spMkLst>
            <pc:docMk/>
            <pc:sldMk cId="3335629948" sldId="1161"/>
            <ac:spMk id="2063" creationId="{CEFBEFE8-2478-C485-2B2C-9C716396DD37}"/>
          </ac:spMkLst>
        </pc:spChg>
        <pc:spChg chg="add del mod ord">
          <ac:chgData name="Samuel Kim" userId="0b4e8f1a-35cc-4769-966d-024c662a6df8" providerId="ADAL" clId="{16990B6F-5A4E-44E4-ADED-1260B70043D7}" dt="2024-06-11T00:50:43.822" v="5882" actId="478"/>
          <ac:spMkLst>
            <pc:docMk/>
            <pc:sldMk cId="3335629948" sldId="1161"/>
            <ac:spMk id="2064" creationId="{0405A568-40F2-DFF7-C129-852C2FAC2BA3}"/>
          </ac:spMkLst>
        </pc:spChg>
        <pc:spChg chg="add del mod ord">
          <ac:chgData name="Samuel Kim" userId="0b4e8f1a-35cc-4769-966d-024c662a6df8" providerId="ADAL" clId="{16990B6F-5A4E-44E4-ADED-1260B70043D7}" dt="2024-06-11T00:50:43.822" v="5882" actId="478"/>
          <ac:spMkLst>
            <pc:docMk/>
            <pc:sldMk cId="3335629948" sldId="1161"/>
            <ac:spMk id="2065" creationId="{97D9F2F4-B459-F160-5647-90D27421CA04}"/>
          </ac:spMkLst>
        </pc:spChg>
        <pc:spChg chg="add del mod ord">
          <ac:chgData name="Samuel Kim" userId="0b4e8f1a-35cc-4769-966d-024c662a6df8" providerId="ADAL" clId="{16990B6F-5A4E-44E4-ADED-1260B70043D7}" dt="2024-06-11T00:50:43.822" v="5882" actId="478"/>
          <ac:spMkLst>
            <pc:docMk/>
            <pc:sldMk cId="3335629948" sldId="1161"/>
            <ac:spMk id="2066" creationId="{161343FD-327D-BB14-CC55-90332E0E8E97}"/>
          </ac:spMkLst>
        </pc:spChg>
        <pc:spChg chg="add del mod ord">
          <ac:chgData name="Samuel Kim" userId="0b4e8f1a-35cc-4769-966d-024c662a6df8" providerId="ADAL" clId="{16990B6F-5A4E-44E4-ADED-1260B70043D7}" dt="2024-06-11T00:50:43.822" v="5882" actId="478"/>
          <ac:spMkLst>
            <pc:docMk/>
            <pc:sldMk cId="3335629948" sldId="1161"/>
            <ac:spMk id="2067" creationId="{33001278-9478-C508-677D-37EF58028D8B}"/>
          </ac:spMkLst>
        </pc:spChg>
        <pc:spChg chg="add del mod ord">
          <ac:chgData name="Samuel Kim" userId="0b4e8f1a-35cc-4769-966d-024c662a6df8" providerId="ADAL" clId="{16990B6F-5A4E-44E4-ADED-1260B70043D7}" dt="2024-06-11T00:50:43.822" v="5882" actId="478"/>
          <ac:spMkLst>
            <pc:docMk/>
            <pc:sldMk cId="3335629948" sldId="1161"/>
            <ac:spMk id="2068" creationId="{384E4B5B-6C10-0CF0-EEF9-34E73BD88515}"/>
          </ac:spMkLst>
        </pc:spChg>
        <pc:spChg chg="add del mod ord">
          <ac:chgData name="Samuel Kim" userId="0b4e8f1a-35cc-4769-966d-024c662a6df8" providerId="ADAL" clId="{16990B6F-5A4E-44E4-ADED-1260B70043D7}" dt="2024-06-11T00:50:43.822" v="5882" actId="478"/>
          <ac:spMkLst>
            <pc:docMk/>
            <pc:sldMk cId="3335629948" sldId="1161"/>
            <ac:spMk id="2069" creationId="{A224CE95-5F4E-C3E2-C4C9-A0C764A51E07}"/>
          </ac:spMkLst>
        </pc:spChg>
        <pc:spChg chg="add del mod ord">
          <ac:chgData name="Samuel Kim" userId="0b4e8f1a-35cc-4769-966d-024c662a6df8" providerId="ADAL" clId="{16990B6F-5A4E-44E4-ADED-1260B70043D7}" dt="2024-06-11T00:50:43.822" v="5882" actId="478"/>
          <ac:spMkLst>
            <pc:docMk/>
            <pc:sldMk cId="3335629948" sldId="1161"/>
            <ac:spMk id="2070" creationId="{3A2CFBC7-B8D2-87B5-9E66-1300C1B8A2F5}"/>
          </ac:spMkLst>
        </pc:spChg>
        <pc:spChg chg="add del mod ord">
          <ac:chgData name="Samuel Kim" userId="0b4e8f1a-35cc-4769-966d-024c662a6df8" providerId="ADAL" clId="{16990B6F-5A4E-44E4-ADED-1260B70043D7}" dt="2024-06-11T00:50:43.822" v="5882" actId="478"/>
          <ac:spMkLst>
            <pc:docMk/>
            <pc:sldMk cId="3335629948" sldId="1161"/>
            <ac:spMk id="2071" creationId="{A03BFE04-5A14-E29E-C275-00FC3938EEB1}"/>
          </ac:spMkLst>
        </pc:spChg>
        <pc:spChg chg="add del mod ord">
          <ac:chgData name="Samuel Kim" userId="0b4e8f1a-35cc-4769-966d-024c662a6df8" providerId="ADAL" clId="{16990B6F-5A4E-44E4-ADED-1260B70043D7}" dt="2024-06-11T00:50:43.822" v="5882" actId="478"/>
          <ac:spMkLst>
            <pc:docMk/>
            <pc:sldMk cId="3335629948" sldId="1161"/>
            <ac:spMk id="2072" creationId="{E86AC0E5-321D-4DFE-7745-C855A91DB8A1}"/>
          </ac:spMkLst>
        </pc:spChg>
        <pc:spChg chg="add del mod ord">
          <ac:chgData name="Samuel Kim" userId="0b4e8f1a-35cc-4769-966d-024c662a6df8" providerId="ADAL" clId="{16990B6F-5A4E-44E4-ADED-1260B70043D7}" dt="2024-06-11T00:50:43.822" v="5882" actId="478"/>
          <ac:spMkLst>
            <pc:docMk/>
            <pc:sldMk cId="3335629948" sldId="1161"/>
            <ac:spMk id="2073" creationId="{69CED181-DA79-E24E-BA94-4A96FC6D7FE6}"/>
          </ac:spMkLst>
        </pc:spChg>
        <pc:spChg chg="add del mod ord">
          <ac:chgData name="Samuel Kim" userId="0b4e8f1a-35cc-4769-966d-024c662a6df8" providerId="ADAL" clId="{16990B6F-5A4E-44E4-ADED-1260B70043D7}" dt="2024-06-11T00:50:43.822" v="5882" actId="478"/>
          <ac:spMkLst>
            <pc:docMk/>
            <pc:sldMk cId="3335629948" sldId="1161"/>
            <ac:spMk id="2074" creationId="{014861FE-3C5B-318A-FFB7-8420A99C26FF}"/>
          </ac:spMkLst>
        </pc:spChg>
        <pc:spChg chg="add del mod ord">
          <ac:chgData name="Samuel Kim" userId="0b4e8f1a-35cc-4769-966d-024c662a6df8" providerId="ADAL" clId="{16990B6F-5A4E-44E4-ADED-1260B70043D7}" dt="2024-06-11T00:50:43.822" v="5882" actId="478"/>
          <ac:spMkLst>
            <pc:docMk/>
            <pc:sldMk cId="3335629948" sldId="1161"/>
            <ac:spMk id="2075" creationId="{D3EB9D96-FECD-59A7-DB57-E0D45AEB0F2C}"/>
          </ac:spMkLst>
        </pc:spChg>
        <pc:spChg chg="add del mod ord">
          <ac:chgData name="Samuel Kim" userId="0b4e8f1a-35cc-4769-966d-024c662a6df8" providerId="ADAL" clId="{16990B6F-5A4E-44E4-ADED-1260B70043D7}" dt="2024-06-11T00:50:43.822" v="5882" actId="478"/>
          <ac:spMkLst>
            <pc:docMk/>
            <pc:sldMk cId="3335629948" sldId="1161"/>
            <ac:spMk id="2076" creationId="{8362E4DA-0517-CB76-A1AD-B71EA3888512}"/>
          </ac:spMkLst>
        </pc:spChg>
        <pc:spChg chg="add del mod ord">
          <ac:chgData name="Samuel Kim" userId="0b4e8f1a-35cc-4769-966d-024c662a6df8" providerId="ADAL" clId="{16990B6F-5A4E-44E4-ADED-1260B70043D7}" dt="2024-06-11T00:50:43.822" v="5882" actId="478"/>
          <ac:spMkLst>
            <pc:docMk/>
            <pc:sldMk cId="3335629948" sldId="1161"/>
            <ac:spMk id="2077" creationId="{7D820B33-2A1F-90E6-B6AA-53E4C59B5BAE}"/>
          </ac:spMkLst>
        </pc:spChg>
        <pc:spChg chg="add del mod ord">
          <ac:chgData name="Samuel Kim" userId="0b4e8f1a-35cc-4769-966d-024c662a6df8" providerId="ADAL" clId="{16990B6F-5A4E-44E4-ADED-1260B70043D7}" dt="2024-06-11T00:50:43.822" v="5882" actId="478"/>
          <ac:spMkLst>
            <pc:docMk/>
            <pc:sldMk cId="3335629948" sldId="1161"/>
            <ac:spMk id="2078" creationId="{8695D3C8-D5E1-3082-6727-AE029C2CFFA2}"/>
          </ac:spMkLst>
        </pc:spChg>
        <pc:picChg chg="mod">
          <ac:chgData name="Samuel Kim" userId="0b4e8f1a-35cc-4769-966d-024c662a6df8" providerId="ADAL" clId="{16990B6F-5A4E-44E4-ADED-1260B70043D7}" dt="2024-07-11T00:23:49.423" v="8328" actId="1037"/>
          <ac:picMkLst>
            <pc:docMk/>
            <pc:sldMk cId="3335629948" sldId="1161"/>
            <ac:picMk id="2050" creationId="{B3C11B94-E881-45B6-B6FE-402C00B05246}"/>
          </ac:picMkLst>
        </pc:picChg>
      </pc:sldChg>
      <pc:sldChg chg="addSp delSp modSp mod chgLayout modNotesTx">
        <pc:chgData name="Samuel Kim" userId="0b4e8f1a-35cc-4769-966d-024c662a6df8" providerId="ADAL" clId="{16990B6F-5A4E-44E4-ADED-1260B70043D7}" dt="2024-06-11T00:53:53.799" v="5903" actId="20577"/>
        <pc:sldMkLst>
          <pc:docMk/>
          <pc:sldMk cId="522138347" sldId="1162"/>
        </pc:sldMkLst>
        <pc:spChg chg="mod ord">
          <ac:chgData name="Samuel Kim" userId="0b4e8f1a-35cc-4769-966d-024c662a6df8" providerId="ADAL" clId="{16990B6F-5A4E-44E4-ADED-1260B70043D7}" dt="2024-06-05T15:17:14.682" v="4441" actId="6264"/>
          <ac:spMkLst>
            <pc:docMk/>
            <pc:sldMk cId="522138347" sldId="1162"/>
            <ac:spMk id="2" creationId="{BDE1FCE2-ADD0-85DA-CA9F-ECF9EFBC8870}"/>
          </ac:spMkLst>
        </pc:spChg>
        <pc:spChg chg="add del mod">
          <ac:chgData name="Samuel Kim" userId="0b4e8f1a-35cc-4769-966d-024c662a6df8" providerId="ADAL" clId="{16990B6F-5A4E-44E4-ADED-1260B70043D7}" dt="2024-06-05T15:17:14.682" v="4441" actId="6264"/>
          <ac:spMkLst>
            <pc:docMk/>
            <pc:sldMk cId="522138347" sldId="1162"/>
            <ac:spMk id="3" creationId="{587463F6-AE2A-7CA3-77A5-3F69F365A8DE}"/>
          </ac:spMkLst>
        </pc:spChg>
        <pc:spChg chg="add del mod">
          <ac:chgData name="Samuel Kim" userId="0b4e8f1a-35cc-4769-966d-024c662a6df8" providerId="ADAL" clId="{16990B6F-5A4E-44E4-ADED-1260B70043D7}" dt="2024-06-04T01:54:54.838" v="2629" actId="6264"/>
          <ac:spMkLst>
            <pc:docMk/>
            <pc:sldMk cId="522138347" sldId="1162"/>
            <ac:spMk id="3" creationId="{C6B3F0D3-A6D3-BA0D-4D7F-04EC49104C8B}"/>
          </ac:spMkLst>
        </pc:spChg>
        <pc:spChg chg="add del mod">
          <ac:chgData name="Samuel Kim" userId="0b4e8f1a-35cc-4769-966d-024c662a6df8" providerId="ADAL" clId="{16990B6F-5A4E-44E4-ADED-1260B70043D7}" dt="2024-06-05T15:17:14.682" v="4441" actId="6264"/>
          <ac:spMkLst>
            <pc:docMk/>
            <pc:sldMk cId="522138347" sldId="1162"/>
            <ac:spMk id="4" creationId="{A863E14A-5E6A-E17C-1596-06ECCF92DCD8}"/>
          </ac:spMkLst>
        </pc:spChg>
        <pc:spChg chg="add del mod">
          <ac:chgData name="Samuel Kim" userId="0b4e8f1a-35cc-4769-966d-024c662a6df8" providerId="ADAL" clId="{16990B6F-5A4E-44E4-ADED-1260B70043D7}" dt="2024-06-04T01:54:54.838" v="2629" actId="6264"/>
          <ac:spMkLst>
            <pc:docMk/>
            <pc:sldMk cId="522138347" sldId="1162"/>
            <ac:spMk id="4" creationId="{AAB964AD-D654-9CFC-2840-2C6071D4EF72}"/>
          </ac:spMkLst>
        </pc:spChg>
        <pc:spChg chg="add del mod">
          <ac:chgData name="Samuel Kim" userId="0b4e8f1a-35cc-4769-966d-024c662a6df8" providerId="ADAL" clId="{16990B6F-5A4E-44E4-ADED-1260B70043D7}" dt="2024-06-05T15:17:14.682" v="4441" actId="6264"/>
          <ac:spMkLst>
            <pc:docMk/>
            <pc:sldMk cId="522138347" sldId="1162"/>
            <ac:spMk id="5" creationId="{0CBEC8CF-0D2D-B83D-7D83-6E7C0AE7D2FF}"/>
          </ac:spMkLst>
        </pc:spChg>
        <pc:spChg chg="add del mod">
          <ac:chgData name="Samuel Kim" userId="0b4e8f1a-35cc-4769-966d-024c662a6df8" providerId="ADAL" clId="{16990B6F-5A4E-44E4-ADED-1260B70043D7}" dt="2024-06-04T01:54:54.838" v="2629" actId="6264"/>
          <ac:spMkLst>
            <pc:docMk/>
            <pc:sldMk cId="522138347" sldId="1162"/>
            <ac:spMk id="5" creationId="{12C129B6-B5FF-06C3-4B12-F051B487F31D}"/>
          </ac:spMkLst>
        </pc:spChg>
        <pc:spChg chg="add del mod ord">
          <ac:chgData name="Samuel Kim" userId="0b4e8f1a-35cc-4769-966d-024c662a6df8" providerId="ADAL" clId="{16990B6F-5A4E-44E4-ADED-1260B70043D7}" dt="2024-06-05T15:17:14.682" v="4441" actId="6264"/>
          <ac:spMkLst>
            <pc:docMk/>
            <pc:sldMk cId="522138347" sldId="1162"/>
            <ac:spMk id="6" creationId="{0086C831-032C-5A0B-79AE-DD895324D813}"/>
          </ac:spMkLst>
        </pc:spChg>
        <pc:spChg chg="add del mod ord">
          <ac:chgData name="Samuel Kim" userId="0b4e8f1a-35cc-4769-966d-024c662a6df8" providerId="ADAL" clId="{16990B6F-5A4E-44E4-ADED-1260B70043D7}" dt="2024-06-11T00:50:50.141" v="5883" actId="478"/>
          <ac:spMkLst>
            <pc:docMk/>
            <pc:sldMk cId="522138347" sldId="1162"/>
            <ac:spMk id="7" creationId="{B1C26106-93E9-260D-0FD4-C208F13F5E38}"/>
          </ac:spMkLst>
        </pc:spChg>
        <pc:spChg chg="add del mod ord">
          <ac:chgData name="Samuel Kim" userId="0b4e8f1a-35cc-4769-966d-024c662a6df8" providerId="ADAL" clId="{16990B6F-5A4E-44E4-ADED-1260B70043D7}" dt="2024-06-11T00:50:50.141" v="5883" actId="478"/>
          <ac:spMkLst>
            <pc:docMk/>
            <pc:sldMk cId="522138347" sldId="1162"/>
            <ac:spMk id="8" creationId="{8F577329-7525-F46B-F5CA-5C13245C44FA}"/>
          </ac:spMkLst>
        </pc:spChg>
        <pc:spChg chg="add del mod ord">
          <ac:chgData name="Samuel Kim" userId="0b4e8f1a-35cc-4769-966d-024c662a6df8" providerId="ADAL" clId="{16990B6F-5A4E-44E4-ADED-1260B70043D7}" dt="2024-06-11T00:50:50.141" v="5883" actId="478"/>
          <ac:spMkLst>
            <pc:docMk/>
            <pc:sldMk cId="522138347" sldId="1162"/>
            <ac:spMk id="9" creationId="{5B747FE0-0FF1-91AB-FD68-4F753839B7A9}"/>
          </ac:spMkLst>
        </pc:spChg>
        <pc:spChg chg="add del mod ord">
          <ac:chgData name="Samuel Kim" userId="0b4e8f1a-35cc-4769-966d-024c662a6df8" providerId="ADAL" clId="{16990B6F-5A4E-44E4-ADED-1260B70043D7}" dt="2024-06-11T00:50:50.141" v="5883" actId="478"/>
          <ac:spMkLst>
            <pc:docMk/>
            <pc:sldMk cId="522138347" sldId="1162"/>
            <ac:spMk id="10" creationId="{EA2E4306-0AB3-86E9-8A91-139A89B84DF1}"/>
          </ac:spMkLst>
        </pc:spChg>
        <pc:spChg chg="add del mod ord">
          <ac:chgData name="Samuel Kim" userId="0b4e8f1a-35cc-4769-966d-024c662a6df8" providerId="ADAL" clId="{16990B6F-5A4E-44E4-ADED-1260B70043D7}" dt="2024-06-11T00:50:50.141" v="5883" actId="478"/>
          <ac:spMkLst>
            <pc:docMk/>
            <pc:sldMk cId="522138347" sldId="1162"/>
            <ac:spMk id="11" creationId="{313BA135-36F9-4385-82D9-73305455CBC4}"/>
          </ac:spMkLst>
        </pc:spChg>
        <pc:spChg chg="add del mod ord">
          <ac:chgData name="Samuel Kim" userId="0b4e8f1a-35cc-4769-966d-024c662a6df8" providerId="ADAL" clId="{16990B6F-5A4E-44E4-ADED-1260B70043D7}" dt="2024-06-11T00:50:50.141" v="5883" actId="478"/>
          <ac:spMkLst>
            <pc:docMk/>
            <pc:sldMk cId="522138347" sldId="1162"/>
            <ac:spMk id="12" creationId="{4835C2CD-C51B-8B68-EEC8-B602E6DB2F97}"/>
          </ac:spMkLst>
        </pc:spChg>
        <pc:spChg chg="add del mod ord">
          <ac:chgData name="Samuel Kim" userId="0b4e8f1a-35cc-4769-966d-024c662a6df8" providerId="ADAL" clId="{16990B6F-5A4E-44E4-ADED-1260B70043D7}" dt="2024-06-11T00:50:50.141" v="5883" actId="478"/>
          <ac:spMkLst>
            <pc:docMk/>
            <pc:sldMk cId="522138347" sldId="1162"/>
            <ac:spMk id="13" creationId="{6C6663DB-D2C8-1D5F-FAF4-03FB434EBAE4}"/>
          </ac:spMkLst>
        </pc:spChg>
        <pc:spChg chg="add del mod ord">
          <ac:chgData name="Samuel Kim" userId="0b4e8f1a-35cc-4769-966d-024c662a6df8" providerId="ADAL" clId="{16990B6F-5A4E-44E4-ADED-1260B70043D7}" dt="2024-06-11T00:50:50.141" v="5883" actId="478"/>
          <ac:spMkLst>
            <pc:docMk/>
            <pc:sldMk cId="522138347" sldId="1162"/>
            <ac:spMk id="14" creationId="{A921AFDC-98AF-9879-F288-155C7287E64A}"/>
          </ac:spMkLst>
        </pc:spChg>
        <pc:spChg chg="add del mod ord">
          <ac:chgData name="Samuel Kim" userId="0b4e8f1a-35cc-4769-966d-024c662a6df8" providerId="ADAL" clId="{16990B6F-5A4E-44E4-ADED-1260B70043D7}" dt="2024-06-11T00:50:50.141" v="5883" actId="478"/>
          <ac:spMkLst>
            <pc:docMk/>
            <pc:sldMk cId="522138347" sldId="1162"/>
            <ac:spMk id="15" creationId="{C7831722-5AE1-D805-A565-0D7CC5C549F4}"/>
          </ac:spMkLst>
        </pc:spChg>
        <pc:spChg chg="add del mod ord">
          <ac:chgData name="Samuel Kim" userId="0b4e8f1a-35cc-4769-966d-024c662a6df8" providerId="ADAL" clId="{16990B6F-5A4E-44E4-ADED-1260B70043D7}" dt="2024-06-11T00:50:50.141" v="5883" actId="478"/>
          <ac:spMkLst>
            <pc:docMk/>
            <pc:sldMk cId="522138347" sldId="1162"/>
            <ac:spMk id="16" creationId="{10580BBD-2040-15F4-0E76-D0964C55B63F}"/>
          </ac:spMkLst>
        </pc:spChg>
        <pc:spChg chg="add del mod ord">
          <ac:chgData name="Samuel Kim" userId="0b4e8f1a-35cc-4769-966d-024c662a6df8" providerId="ADAL" clId="{16990B6F-5A4E-44E4-ADED-1260B70043D7}" dt="2024-06-11T00:50:50.141" v="5883" actId="478"/>
          <ac:spMkLst>
            <pc:docMk/>
            <pc:sldMk cId="522138347" sldId="1162"/>
            <ac:spMk id="17" creationId="{0C1FA7EB-1028-1540-4FFC-F091B9552C8C}"/>
          </ac:spMkLst>
        </pc:spChg>
        <pc:spChg chg="add del mod ord">
          <ac:chgData name="Samuel Kim" userId="0b4e8f1a-35cc-4769-966d-024c662a6df8" providerId="ADAL" clId="{16990B6F-5A4E-44E4-ADED-1260B70043D7}" dt="2024-06-11T00:50:50.141" v="5883" actId="478"/>
          <ac:spMkLst>
            <pc:docMk/>
            <pc:sldMk cId="522138347" sldId="1162"/>
            <ac:spMk id="18" creationId="{FB34FC77-1FEC-F417-0EB2-BD9C99611A5B}"/>
          </ac:spMkLst>
        </pc:spChg>
        <pc:spChg chg="add del mod ord">
          <ac:chgData name="Samuel Kim" userId="0b4e8f1a-35cc-4769-966d-024c662a6df8" providerId="ADAL" clId="{16990B6F-5A4E-44E4-ADED-1260B70043D7}" dt="2024-06-11T00:50:50.141" v="5883" actId="478"/>
          <ac:spMkLst>
            <pc:docMk/>
            <pc:sldMk cId="522138347" sldId="1162"/>
            <ac:spMk id="19" creationId="{6F3F6FD9-483A-BBC4-168D-3FF79A01B1D1}"/>
          </ac:spMkLst>
        </pc:spChg>
        <pc:spChg chg="add del mod ord">
          <ac:chgData name="Samuel Kim" userId="0b4e8f1a-35cc-4769-966d-024c662a6df8" providerId="ADAL" clId="{16990B6F-5A4E-44E4-ADED-1260B70043D7}" dt="2024-06-11T00:50:50.141" v="5883" actId="478"/>
          <ac:spMkLst>
            <pc:docMk/>
            <pc:sldMk cId="522138347" sldId="1162"/>
            <ac:spMk id="20" creationId="{7DB4126A-8B78-B18C-73F1-F5A7BD4F3C4E}"/>
          </ac:spMkLst>
        </pc:spChg>
        <pc:spChg chg="add del mod ord">
          <ac:chgData name="Samuel Kim" userId="0b4e8f1a-35cc-4769-966d-024c662a6df8" providerId="ADAL" clId="{16990B6F-5A4E-44E4-ADED-1260B70043D7}" dt="2024-06-11T00:50:50.141" v="5883" actId="478"/>
          <ac:spMkLst>
            <pc:docMk/>
            <pc:sldMk cId="522138347" sldId="1162"/>
            <ac:spMk id="21" creationId="{86114EBD-2F87-9779-D3B8-4D20C7D095C8}"/>
          </ac:spMkLst>
        </pc:spChg>
        <pc:spChg chg="add del mod ord">
          <ac:chgData name="Samuel Kim" userId="0b4e8f1a-35cc-4769-966d-024c662a6df8" providerId="ADAL" clId="{16990B6F-5A4E-44E4-ADED-1260B70043D7}" dt="2024-06-11T00:50:50.141" v="5883" actId="478"/>
          <ac:spMkLst>
            <pc:docMk/>
            <pc:sldMk cId="522138347" sldId="1162"/>
            <ac:spMk id="22" creationId="{7598921D-0A1E-C888-9EFB-DCFE18B9BFB5}"/>
          </ac:spMkLst>
        </pc:spChg>
        <pc:spChg chg="add del mod ord">
          <ac:chgData name="Samuel Kim" userId="0b4e8f1a-35cc-4769-966d-024c662a6df8" providerId="ADAL" clId="{16990B6F-5A4E-44E4-ADED-1260B70043D7}" dt="2024-06-11T00:50:50.141" v="5883" actId="478"/>
          <ac:spMkLst>
            <pc:docMk/>
            <pc:sldMk cId="522138347" sldId="1162"/>
            <ac:spMk id="23" creationId="{30172FB2-A7AB-8382-118A-4A57528BEFB8}"/>
          </ac:spMkLst>
        </pc:spChg>
        <pc:spChg chg="mod ord">
          <ac:chgData name="Samuel Kim" userId="0b4e8f1a-35cc-4769-966d-024c662a6df8" providerId="ADAL" clId="{16990B6F-5A4E-44E4-ADED-1260B70043D7}" dt="2024-06-05T15:17:14.682" v="4441" actId="6264"/>
          <ac:spMkLst>
            <pc:docMk/>
            <pc:sldMk cId="522138347" sldId="1162"/>
            <ac:spMk id="24" creationId="{F610060C-6F4E-A189-4679-9DB2E7C15682}"/>
          </ac:spMkLst>
        </pc:spChg>
        <pc:spChg chg="add del mod ord">
          <ac:chgData name="Samuel Kim" userId="0b4e8f1a-35cc-4769-966d-024c662a6df8" providerId="ADAL" clId="{16990B6F-5A4E-44E4-ADED-1260B70043D7}" dt="2024-06-11T00:50:50.141" v="5883" actId="478"/>
          <ac:spMkLst>
            <pc:docMk/>
            <pc:sldMk cId="522138347" sldId="1162"/>
            <ac:spMk id="25" creationId="{7157C9B2-5502-7FD1-5F05-31E7441581CE}"/>
          </ac:spMkLst>
        </pc:spChg>
        <pc:spChg chg="add del mod ord">
          <ac:chgData name="Samuel Kim" userId="0b4e8f1a-35cc-4769-966d-024c662a6df8" providerId="ADAL" clId="{16990B6F-5A4E-44E4-ADED-1260B70043D7}" dt="2024-06-11T00:50:50.141" v="5883" actId="478"/>
          <ac:spMkLst>
            <pc:docMk/>
            <pc:sldMk cId="522138347" sldId="1162"/>
            <ac:spMk id="26" creationId="{FFADDA91-6824-74D6-F17B-AA412E2678D8}"/>
          </ac:spMkLst>
        </pc:spChg>
        <pc:spChg chg="add del mod ord">
          <ac:chgData name="Samuel Kim" userId="0b4e8f1a-35cc-4769-966d-024c662a6df8" providerId="ADAL" clId="{16990B6F-5A4E-44E4-ADED-1260B70043D7}" dt="2024-06-05T15:17:14.682" v="4441" actId="6264"/>
          <ac:spMkLst>
            <pc:docMk/>
            <pc:sldMk cId="522138347" sldId="1162"/>
            <ac:spMk id="27" creationId="{0F6AFE61-6F5A-5B0B-022E-4F10B59CF0E1}"/>
          </ac:spMkLst>
        </pc:spChg>
        <pc:spChg chg="add del mod ord">
          <ac:chgData name="Samuel Kim" userId="0b4e8f1a-35cc-4769-966d-024c662a6df8" providerId="ADAL" clId="{16990B6F-5A4E-44E4-ADED-1260B70043D7}" dt="2024-06-05T15:17:14.682" v="4441" actId="6264"/>
          <ac:spMkLst>
            <pc:docMk/>
            <pc:sldMk cId="522138347" sldId="1162"/>
            <ac:spMk id="28" creationId="{10C1A6C6-1B0E-B527-819A-186500ED1309}"/>
          </ac:spMkLst>
        </pc:spChg>
        <pc:spChg chg="add del mod ord">
          <ac:chgData name="Samuel Kim" userId="0b4e8f1a-35cc-4769-966d-024c662a6df8" providerId="ADAL" clId="{16990B6F-5A4E-44E4-ADED-1260B70043D7}" dt="2024-06-05T15:17:14.682" v="4441" actId="6264"/>
          <ac:spMkLst>
            <pc:docMk/>
            <pc:sldMk cId="522138347" sldId="1162"/>
            <ac:spMk id="29" creationId="{E92756FC-40F6-BD67-1819-48BF0F83B54E}"/>
          </ac:spMkLst>
        </pc:spChg>
        <pc:spChg chg="add del">
          <ac:chgData name="Samuel Kim" userId="0b4e8f1a-35cc-4769-966d-024c662a6df8" providerId="ADAL" clId="{16990B6F-5A4E-44E4-ADED-1260B70043D7}" dt="2024-06-04T01:54:54.838" v="2629" actId="6264"/>
          <ac:spMkLst>
            <pc:docMk/>
            <pc:sldMk cId="522138347" sldId="1162"/>
            <ac:spMk id="30" creationId="{340AAAA5-80A4-D461-8CDB-E1CC56C98018}"/>
          </ac:spMkLst>
        </pc:spChg>
        <pc:spChg chg="add del mod ord">
          <ac:chgData name="Samuel Kim" userId="0b4e8f1a-35cc-4769-966d-024c662a6df8" providerId="ADAL" clId="{16990B6F-5A4E-44E4-ADED-1260B70043D7}" dt="2024-06-05T15:17:14.682" v="4441" actId="6264"/>
          <ac:spMkLst>
            <pc:docMk/>
            <pc:sldMk cId="522138347" sldId="1162"/>
            <ac:spMk id="30" creationId="{EC45411B-203A-2244-45AA-4B69DE8C4162}"/>
          </ac:spMkLst>
        </pc:spChg>
        <pc:spChg chg="add del mod ord">
          <ac:chgData name="Samuel Kim" userId="0b4e8f1a-35cc-4769-966d-024c662a6df8" providerId="ADAL" clId="{16990B6F-5A4E-44E4-ADED-1260B70043D7}" dt="2024-06-05T15:17:14.682" v="4441" actId="6264"/>
          <ac:spMkLst>
            <pc:docMk/>
            <pc:sldMk cId="522138347" sldId="1162"/>
            <ac:spMk id="31" creationId="{92DFD4B3-51ED-8537-7D44-5D5DC238019F}"/>
          </ac:spMkLst>
        </pc:spChg>
        <pc:spChg chg="add del">
          <ac:chgData name="Samuel Kim" userId="0b4e8f1a-35cc-4769-966d-024c662a6df8" providerId="ADAL" clId="{16990B6F-5A4E-44E4-ADED-1260B70043D7}" dt="2024-06-04T01:54:54.838" v="2629" actId="6264"/>
          <ac:spMkLst>
            <pc:docMk/>
            <pc:sldMk cId="522138347" sldId="1162"/>
            <ac:spMk id="31" creationId="{C1AFEEED-0D01-5CC6-A949-E56A5253838A}"/>
          </ac:spMkLst>
        </pc:spChg>
        <pc:spChg chg="add del mod ord">
          <ac:chgData name="Samuel Kim" userId="0b4e8f1a-35cc-4769-966d-024c662a6df8" providerId="ADAL" clId="{16990B6F-5A4E-44E4-ADED-1260B70043D7}" dt="2024-06-05T15:17:14.682" v="4441" actId="6264"/>
          <ac:spMkLst>
            <pc:docMk/>
            <pc:sldMk cId="522138347" sldId="1162"/>
            <ac:spMk id="32" creationId="{9BB03187-B0B3-865F-3BBE-B48CF8B6F646}"/>
          </ac:spMkLst>
        </pc:spChg>
        <pc:spChg chg="add del">
          <ac:chgData name="Samuel Kim" userId="0b4e8f1a-35cc-4769-966d-024c662a6df8" providerId="ADAL" clId="{16990B6F-5A4E-44E4-ADED-1260B70043D7}" dt="2024-06-04T01:54:54.838" v="2629" actId="6264"/>
          <ac:spMkLst>
            <pc:docMk/>
            <pc:sldMk cId="522138347" sldId="1162"/>
            <ac:spMk id="32" creationId="{EB5C7C4D-5D51-9DE7-B4AC-EA352E26CC8C}"/>
          </ac:spMkLst>
        </pc:spChg>
        <pc:spChg chg="add del mod ord">
          <ac:chgData name="Samuel Kim" userId="0b4e8f1a-35cc-4769-966d-024c662a6df8" providerId="ADAL" clId="{16990B6F-5A4E-44E4-ADED-1260B70043D7}" dt="2024-06-05T15:17:14.682" v="4441" actId="6264"/>
          <ac:spMkLst>
            <pc:docMk/>
            <pc:sldMk cId="522138347" sldId="1162"/>
            <ac:spMk id="33" creationId="{220912D6-2C84-DE64-C8C9-BDC1BE8BEFC3}"/>
          </ac:spMkLst>
        </pc:spChg>
        <pc:spChg chg="add del">
          <ac:chgData name="Samuel Kim" userId="0b4e8f1a-35cc-4769-966d-024c662a6df8" providerId="ADAL" clId="{16990B6F-5A4E-44E4-ADED-1260B70043D7}" dt="2024-06-04T01:54:54.838" v="2629" actId="6264"/>
          <ac:spMkLst>
            <pc:docMk/>
            <pc:sldMk cId="522138347" sldId="1162"/>
            <ac:spMk id="33" creationId="{F8FAA200-8051-0CA1-4002-349B74967943}"/>
          </ac:spMkLst>
        </pc:spChg>
        <pc:spChg chg="add del">
          <ac:chgData name="Samuel Kim" userId="0b4e8f1a-35cc-4769-966d-024c662a6df8" providerId="ADAL" clId="{16990B6F-5A4E-44E4-ADED-1260B70043D7}" dt="2024-06-04T01:54:54.838" v="2629" actId="6264"/>
          <ac:spMkLst>
            <pc:docMk/>
            <pc:sldMk cId="522138347" sldId="1162"/>
            <ac:spMk id="34" creationId="{2932711C-F4C6-593C-F5E6-130C63409D19}"/>
          </ac:spMkLst>
        </pc:spChg>
        <pc:spChg chg="add del mod ord">
          <ac:chgData name="Samuel Kim" userId="0b4e8f1a-35cc-4769-966d-024c662a6df8" providerId="ADAL" clId="{16990B6F-5A4E-44E4-ADED-1260B70043D7}" dt="2024-06-05T15:17:14.682" v="4441" actId="6264"/>
          <ac:spMkLst>
            <pc:docMk/>
            <pc:sldMk cId="522138347" sldId="1162"/>
            <ac:spMk id="34" creationId="{B0FA786A-4362-9A9E-3E45-564C395C90A3}"/>
          </ac:spMkLst>
        </pc:spChg>
        <pc:spChg chg="add del">
          <ac:chgData name="Samuel Kim" userId="0b4e8f1a-35cc-4769-966d-024c662a6df8" providerId="ADAL" clId="{16990B6F-5A4E-44E4-ADED-1260B70043D7}" dt="2024-06-04T01:54:54.838" v="2629" actId="6264"/>
          <ac:spMkLst>
            <pc:docMk/>
            <pc:sldMk cId="522138347" sldId="1162"/>
            <ac:spMk id="35" creationId="{54BC3DCA-6374-A10E-9127-F6D2C2EAE1C3}"/>
          </ac:spMkLst>
        </pc:spChg>
        <pc:spChg chg="add del mod ord">
          <ac:chgData name="Samuel Kim" userId="0b4e8f1a-35cc-4769-966d-024c662a6df8" providerId="ADAL" clId="{16990B6F-5A4E-44E4-ADED-1260B70043D7}" dt="2024-06-05T15:17:14.682" v="4441" actId="6264"/>
          <ac:spMkLst>
            <pc:docMk/>
            <pc:sldMk cId="522138347" sldId="1162"/>
            <ac:spMk id="35" creationId="{A3629CC7-1C87-AB66-503E-3125C5E89C18}"/>
          </ac:spMkLst>
        </pc:spChg>
        <pc:spChg chg="add del mod ord">
          <ac:chgData name="Samuel Kim" userId="0b4e8f1a-35cc-4769-966d-024c662a6df8" providerId="ADAL" clId="{16990B6F-5A4E-44E4-ADED-1260B70043D7}" dt="2024-06-05T15:17:14.682" v="4441" actId="6264"/>
          <ac:spMkLst>
            <pc:docMk/>
            <pc:sldMk cId="522138347" sldId="1162"/>
            <ac:spMk id="36" creationId="{3AE7090D-2648-17EB-CE99-2121571C71B0}"/>
          </ac:spMkLst>
        </pc:spChg>
        <pc:spChg chg="add del">
          <ac:chgData name="Samuel Kim" userId="0b4e8f1a-35cc-4769-966d-024c662a6df8" providerId="ADAL" clId="{16990B6F-5A4E-44E4-ADED-1260B70043D7}" dt="2024-06-04T01:54:54.838" v="2629" actId="6264"/>
          <ac:spMkLst>
            <pc:docMk/>
            <pc:sldMk cId="522138347" sldId="1162"/>
            <ac:spMk id="36" creationId="{B245C1EA-085A-14C8-C9CB-B57B8907B944}"/>
          </ac:spMkLst>
        </pc:spChg>
        <pc:spChg chg="add del">
          <ac:chgData name="Samuel Kim" userId="0b4e8f1a-35cc-4769-966d-024c662a6df8" providerId="ADAL" clId="{16990B6F-5A4E-44E4-ADED-1260B70043D7}" dt="2024-06-04T01:54:54.838" v="2629" actId="6264"/>
          <ac:spMkLst>
            <pc:docMk/>
            <pc:sldMk cId="522138347" sldId="1162"/>
            <ac:spMk id="37" creationId="{12B7455D-8334-CF22-F2F1-4D8DB74D5FDD}"/>
          </ac:spMkLst>
        </pc:spChg>
        <pc:spChg chg="add del mod ord">
          <ac:chgData name="Samuel Kim" userId="0b4e8f1a-35cc-4769-966d-024c662a6df8" providerId="ADAL" clId="{16990B6F-5A4E-44E4-ADED-1260B70043D7}" dt="2024-06-05T15:17:14.682" v="4441" actId="6264"/>
          <ac:spMkLst>
            <pc:docMk/>
            <pc:sldMk cId="522138347" sldId="1162"/>
            <ac:spMk id="37" creationId="{5D4DB417-5D27-64E9-70FF-5B4F3CAA185F}"/>
          </ac:spMkLst>
        </pc:spChg>
        <pc:spChg chg="add del mod ord">
          <ac:chgData name="Samuel Kim" userId="0b4e8f1a-35cc-4769-966d-024c662a6df8" providerId="ADAL" clId="{16990B6F-5A4E-44E4-ADED-1260B70043D7}" dt="2024-06-05T15:17:14.682" v="4441" actId="6264"/>
          <ac:spMkLst>
            <pc:docMk/>
            <pc:sldMk cId="522138347" sldId="1162"/>
            <ac:spMk id="38" creationId="{7206562A-C86D-A1E4-3D17-DBB3692E5842}"/>
          </ac:spMkLst>
        </pc:spChg>
        <pc:spChg chg="add del">
          <ac:chgData name="Samuel Kim" userId="0b4e8f1a-35cc-4769-966d-024c662a6df8" providerId="ADAL" clId="{16990B6F-5A4E-44E4-ADED-1260B70043D7}" dt="2024-06-04T01:54:54.838" v="2629" actId="6264"/>
          <ac:spMkLst>
            <pc:docMk/>
            <pc:sldMk cId="522138347" sldId="1162"/>
            <ac:spMk id="38" creationId="{CC2BAADC-ED82-9E4E-975E-27CE139CCA07}"/>
          </ac:spMkLst>
        </pc:spChg>
        <pc:spChg chg="add del">
          <ac:chgData name="Samuel Kim" userId="0b4e8f1a-35cc-4769-966d-024c662a6df8" providerId="ADAL" clId="{16990B6F-5A4E-44E4-ADED-1260B70043D7}" dt="2024-06-04T01:54:54.838" v="2629" actId="6264"/>
          <ac:spMkLst>
            <pc:docMk/>
            <pc:sldMk cId="522138347" sldId="1162"/>
            <ac:spMk id="39" creationId="{5F3CF28C-AA3B-04EF-0968-E4B01DB9FA73}"/>
          </ac:spMkLst>
        </pc:spChg>
        <pc:spChg chg="add del mod ord">
          <ac:chgData name="Samuel Kim" userId="0b4e8f1a-35cc-4769-966d-024c662a6df8" providerId="ADAL" clId="{16990B6F-5A4E-44E4-ADED-1260B70043D7}" dt="2024-06-05T15:17:14.682" v="4441" actId="6264"/>
          <ac:spMkLst>
            <pc:docMk/>
            <pc:sldMk cId="522138347" sldId="1162"/>
            <ac:spMk id="39" creationId="{675D8BE0-BB8F-C44E-0783-B49C36C2C5B4}"/>
          </ac:spMkLst>
        </pc:spChg>
        <pc:spChg chg="add del mod ord">
          <ac:chgData name="Samuel Kim" userId="0b4e8f1a-35cc-4769-966d-024c662a6df8" providerId="ADAL" clId="{16990B6F-5A4E-44E4-ADED-1260B70043D7}" dt="2024-06-05T15:17:14.682" v="4441" actId="6264"/>
          <ac:spMkLst>
            <pc:docMk/>
            <pc:sldMk cId="522138347" sldId="1162"/>
            <ac:spMk id="40" creationId="{35BAE8C3-5A2E-085A-9678-6C8CDF54CF53}"/>
          </ac:spMkLst>
        </pc:spChg>
        <pc:spChg chg="add del">
          <ac:chgData name="Samuel Kim" userId="0b4e8f1a-35cc-4769-966d-024c662a6df8" providerId="ADAL" clId="{16990B6F-5A4E-44E4-ADED-1260B70043D7}" dt="2024-06-04T01:54:54.838" v="2629" actId="6264"/>
          <ac:spMkLst>
            <pc:docMk/>
            <pc:sldMk cId="522138347" sldId="1162"/>
            <ac:spMk id="40" creationId="{B574802E-54BA-0322-B105-2C656B012849}"/>
          </ac:spMkLst>
        </pc:spChg>
        <pc:spChg chg="add del mod ord">
          <ac:chgData name="Samuel Kim" userId="0b4e8f1a-35cc-4769-966d-024c662a6df8" providerId="ADAL" clId="{16990B6F-5A4E-44E4-ADED-1260B70043D7}" dt="2024-06-05T15:17:14.682" v="4441" actId="6264"/>
          <ac:spMkLst>
            <pc:docMk/>
            <pc:sldMk cId="522138347" sldId="1162"/>
            <ac:spMk id="41" creationId="{0F5A2AE1-2FE8-D05B-65CE-4B1220493BC4}"/>
          </ac:spMkLst>
        </pc:spChg>
        <pc:spChg chg="add del">
          <ac:chgData name="Samuel Kim" userId="0b4e8f1a-35cc-4769-966d-024c662a6df8" providerId="ADAL" clId="{16990B6F-5A4E-44E4-ADED-1260B70043D7}" dt="2024-06-04T01:54:54.838" v="2629" actId="6264"/>
          <ac:spMkLst>
            <pc:docMk/>
            <pc:sldMk cId="522138347" sldId="1162"/>
            <ac:spMk id="41" creationId="{E8E44A01-8820-2D8D-F5D1-19A365FE5691}"/>
          </ac:spMkLst>
        </pc:spChg>
        <pc:spChg chg="add del mod ord">
          <ac:chgData name="Samuel Kim" userId="0b4e8f1a-35cc-4769-966d-024c662a6df8" providerId="ADAL" clId="{16990B6F-5A4E-44E4-ADED-1260B70043D7}" dt="2024-06-05T15:17:14.682" v="4441" actId="6264"/>
          <ac:spMkLst>
            <pc:docMk/>
            <pc:sldMk cId="522138347" sldId="1162"/>
            <ac:spMk id="42" creationId="{3F905943-5C29-8525-68D8-80A8FBDAE386}"/>
          </ac:spMkLst>
        </pc:spChg>
        <pc:spChg chg="add del">
          <ac:chgData name="Samuel Kim" userId="0b4e8f1a-35cc-4769-966d-024c662a6df8" providerId="ADAL" clId="{16990B6F-5A4E-44E4-ADED-1260B70043D7}" dt="2024-06-04T01:54:54.838" v="2629" actId="6264"/>
          <ac:spMkLst>
            <pc:docMk/>
            <pc:sldMk cId="522138347" sldId="1162"/>
            <ac:spMk id="42" creationId="{B7F05697-EB66-CB33-13F4-25A0C4062BA1}"/>
          </ac:spMkLst>
        </pc:spChg>
        <pc:spChg chg="add del mod ord">
          <ac:chgData name="Samuel Kim" userId="0b4e8f1a-35cc-4769-966d-024c662a6df8" providerId="ADAL" clId="{16990B6F-5A4E-44E4-ADED-1260B70043D7}" dt="2024-06-05T15:17:14.682" v="4441" actId="6264"/>
          <ac:spMkLst>
            <pc:docMk/>
            <pc:sldMk cId="522138347" sldId="1162"/>
            <ac:spMk id="43" creationId="{49457324-59F1-CD84-0757-F772B6C42709}"/>
          </ac:spMkLst>
        </pc:spChg>
        <pc:spChg chg="add del">
          <ac:chgData name="Samuel Kim" userId="0b4e8f1a-35cc-4769-966d-024c662a6df8" providerId="ADAL" clId="{16990B6F-5A4E-44E4-ADED-1260B70043D7}" dt="2024-06-04T01:54:54.838" v="2629" actId="6264"/>
          <ac:spMkLst>
            <pc:docMk/>
            <pc:sldMk cId="522138347" sldId="1162"/>
            <ac:spMk id="43" creationId="{735CF196-E58A-C7D6-252B-077C97EC5901}"/>
          </ac:spMkLst>
        </pc:spChg>
        <pc:spChg chg="add del mod ord">
          <ac:chgData name="Samuel Kim" userId="0b4e8f1a-35cc-4769-966d-024c662a6df8" providerId="ADAL" clId="{16990B6F-5A4E-44E4-ADED-1260B70043D7}" dt="2024-06-05T15:17:14.682" v="4441" actId="6264"/>
          <ac:spMkLst>
            <pc:docMk/>
            <pc:sldMk cId="522138347" sldId="1162"/>
            <ac:spMk id="44" creationId="{3B0C6E89-FFB6-C011-975D-844633A20A71}"/>
          </ac:spMkLst>
        </pc:spChg>
        <pc:spChg chg="add del">
          <ac:chgData name="Samuel Kim" userId="0b4e8f1a-35cc-4769-966d-024c662a6df8" providerId="ADAL" clId="{16990B6F-5A4E-44E4-ADED-1260B70043D7}" dt="2024-06-04T01:54:54.838" v="2629" actId="6264"/>
          <ac:spMkLst>
            <pc:docMk/>
            <pc:sldMk cId="522138347" sldId="1162"/>
            <ac:spMk id="44" creationId="{CC0D6094-FA70-E6A6-29B0-32B98406733F}"/>
          </ac:spMkLst>
        </pc:spChg>
        <pc:spChg chg="add del">
          <ac:chgData name="Samuel Kim" userId="0b4e8f1a-35cc-4769-966d-024c662a6df8" providerId="ADAL" clId="{16990B6F-5A4E-44E4-ADED-1260B70043D7}" dt="2024-06-04T01:54:54.838" v="2629" actId="6264"/>
          <ac:spMkLst>
            <pc:docMk/>
            <pc:sldMk cId="522138347" sldId="1162"/>
            <ac:spMk id="45" creationId="{0055A03B-35B7-16CB-4EB5-A55C7CC65733}"/>
          </ac:spMkLst>
        </pc:spChg>
        <pc:spChg chg="add del mod ord">
          <ac:chgData name="Samuel Kim" userId="0b4e8f1a-35cc-4769-966d-024c662a6df8" providerId="ADAL" clId="{16990B6F-5A4E-44E4-ADED-1260B70043D7}" dt="2024-06-05T15:17:14.682" v="4441" actId="6264"/>
          <ac:spMkLst>
            <pc:docMk/>
            <pc:sldMk cId="522138347" sldId="1162"/>
            <ac:spMk id="45" creationId="{686F1613-9BC2-07F8-39F2-7CE64CF09D47}"/>
          </ac:spMkLst>
        </pc:spChg>
        <pc:spChg chg="add del">
          <ac:chgData name="Samuel Kim" userId="0b4e8f1a-35cc-4769-966d-024c662a6df8" providerId="ADAL" clId="{16990B6F-5A4E-44E4-ADED-1260B70043D7}" dt="2024-06-04T01:54:54.838" v="2629" actId="6264"/>
          <ac:spMkLst>
            <pc:docMk/>
            <pc:sldMk cId="522138347" sldId="1162"/>
            <ac:spMk id="46" creationId="{B33D6A3A-FC43-60D8-E039-2B6212A7D99C}"/>
          </ac:spMkLst>
        </pc:spChg>
        <pc:spChg chg="add del mod ord">
          <ac:chgData name="Samuel Kim" userId="0b4e8f1a-35cc-4769-966d-024c662a6df8" providerId="ADAL" clId="{16990B6F-5A4E-44E4-ADED-1260B70043D7}" dt="2024-06-05T15:17:14.682" v="4441" actId="6264"/>
          <ac:spMkLst>
            <pc:docMk/>
            <pc:sldMk cId="522138347" sldId="1162"/>
            <ac:spMk id="46" creationId="{F3BD84F4-48B3-205A-6F27-C1674439BFF7}"/>
          </ac:spMkLst>
        </pc:spChg>
        <pc:spChg chg="add del">
          <ac:chgData name="Samuel Kim" userId="0b4e8f1a-35cc-4769-966d-024c662a6df8" providerId="ADAL" clId="{16990B6F-5A4E-44E4-ADED-1260B70043D7}" dt="2024-06-04T01:54:54.838" v="2629" actId="6264"/>
          <ac:spMkLst>
            <pc:docMk/>
            <pc:sldMk cId="522138347" sldId="1162"/>
            <ac:spMk id="47" creationId="{913EC0E2-94AD-03DF-07BA-9A9FA8D573A7}"/>
          </ac:spMkLst>
        </pc:spChg>
        <pc:spChg chg="add del">
          <ac:chgData name="Samuel Kim" userId="0b4e8f1a-35cc-4769-966d-024c662a6df8" providerId="ADAL" clId="{16990B6F-5A4E-44E4-ADED-1260B70043D7}" dt="2024-06-04T01:54:54.838" v="2629" actId="6264"/>
          <ac:spMkLst>
            <pc:docMk/>
            <pc:sldMk cId="522138347" sldId="1162"/>
            <ac:spMk id="48" creationId="{7D400070-2E34-4A4D-2C8F-0E148209E1C1}"/>
          </ac:spMkLst>
        </pc:spChg>
        <pc:spChg chg="add del mod ord">
          <ac:chgData name="Samuel Kim" userId="0b4e8f1a-35cc-4769-966d-024c662a6df8" providerId="ADAL" clId="{16990B6F-5A4E-44E4-ADED-1260B70043D7}" dt="2024-06-11T00:50:50.141" v="5883" actId="478"/>
          <ac:spMkLst>
            <pc:docMk/>
            <pc:sldMk cId="522138347" sldId="1162"/>
            <ac:spMk id="49" creationId="{FBC4A483-CE78-8482-A698-58D98B1958EF}"/>
          </ac:spMkLst>
        </pc:spChg>
      </pc:sldChg>
      <pc:sldChg chg="modSp">
        <pc:chgData name="Samuel Kim" userId="0b4e8f1a-35cc-4769-966d-024c662a6df8" providerId="ADAL" clId="{16990B6F-5A4E-44E4-ADED-1260B70043D7}" dt="2024-07-11T00:34:08.733" v="8515" actId="732"/>
        <pc:sldMkLst>
          <pc:docMk/>
          <pc:sldMk cId="1769675490" sldId="1162"/>
        </pc:sldMkLst>
        <pc:picChg chg="mod">
          <ac:chgData name="Samuel Kim" userId="0b4e8f1a-35cc-4769-966d-024c662a6df8" providerId="ADAL" clId="{16990B6F-5A4E-44E4-ADED-1260B70043D7}" dt="2024-07-11T00:33:42.124" v="8513" actId="11530"/>
          <ac:picMkLst>
            <pc:docMk/>
            <pc:sldMk cId="1769675490" sldId="1162"/>
            <ac:picMk id="50" creationId="{E7019FA8-3FDF-4A54-973F-9D949EFC8708}"/>
          </ac:picMkLst>
        </pc:picChg>
        <pc:picChg chg="mod">
          <ac:chgData name="Samuel Kim" userId="0b4e8f1a-35cc-4769-966d-024c662a6df8" providerId="ADAL" clId="{16990B6F-5A4E-44E4-ADED-1260B70043D7}" dt="2024-07-11T00:34:08.733" v="8515" actId="732"/>
          <ac:picMkLst>
            <pc:docMk/>
            <pc:sldMk cId="1769675490" sldId="1162"/>
            <ac:picMk id="51" creationId="{1D7B793A-5DD4-4907-9ED5-BE8A8C24DCB1}"/>
          </ac:picMkLst>
        </pc:picChg>
      </pc:sldChg>
      <pc:sldChg chg="add del">
        <pc:chgData name="Samuel Kim" userId="0b4e8f1a-35cc-4769-966d-024c662a6df8" providerId="ADAL" clId="{16990B6F-5A4E-44E4-ADED-1260B70043D7}" dt="2024-06-03T20:24:37.050" v="1310" actId="2696"/>
        <pc:sldMkLst>
          <pc:docMk/>
          <pc:sldMk cId="1307084780" sldId="1163"/>
        </pc:sldMkLst>
      </pc:sldChg>
      <pc:sldChg chg="delSp modSp add mod modCm modNotesTx">
        <pc:chgData name="Samuel Kim" userId="0b4e8f1a-35cc-4769-966d-024c662a6df8" providerId="ADAL" clId="{16990B6F-5A4E-44E4-ADED-1260B70043D7}" dt="2024-06-13T22:28:54.194" v="6564" actId="20577"/>
        <pc:sldMkLst>
          <pc:docMk/>
          <pc:sldMk cId="1865490156" sldId="1163"/>
        </pc:sldMkLst>
        <pc:spChg chg="mod">
          <ac:chgData name="Samuel Kim" userId="0b4e8f1a-35cc-4769-966d-024c662a6df8" providerId="ADAL" clId="{16990B6F-5A4E-44E4-ADED-1260B70043D7}" dt="2024-06-13T22:27:15.931" v="6544" actId="20577"/>
          <ac:spMkLst>
            <pc:docMk/>
            <pc:sldMk cId="1865490156" sldId="1163"/>
            <ac:spMk id="24" creationId="{6B6F47CB-4878-E260-FA1E-954155587CD6}"/>
          </ac:spMkLst>
        </pc:spChg>
        <pc:spChg chg="mod">
          <ac:chgData name="Samuel Kim" userId="0b4e8f1a-35cc-4769-966d-024c662a6df8" providerId="ADAL" clId="{16990B6F-5A4E-44E4-ADED-1260B70043D7}" dt="2024-06-10T15:27:30.127" v="5136"/>
          <ac:spMkLst>
            <pc:docMk/>
            <pc:sldMk cId="1865490156" sldId="1163"/>
            <ac:spMk id="27" creationId="{93D7A2AC-3420-955D-AB0E-B10984C6BDF0}"/>
          </ac:spMkLst>
        </pc:spChg>
        <pc:spChg chg="del">
          <ac:chgData name="Samuel Kim" userId="0b4e8f1a-35cc-4769-966d-024c662a6df8" providerId="ADAL" clId="{16990B6F-5A4E-44E4-ADED-1260B70043D7}" dt="2024-06-11T00:50:38.320" v="5881" actId="478"/>
          <ac:spMkLst>
            <pc:docMk/>
            <pc:sldMk cId="1865490156" sldId="1163"/>
            <ac:spMk id="28" creationId="{17C96812-54C6-C460-28B7-32903AAC966B}"/>
          </ac:spMkLst>
        </pc:spChg>
        <pc:spChg chg="del">
          <ac:chgData name="Samuel Kim" userId="0b4e8f1a-35cc-4769-966d-024c662a6df8" providerId="ADAL" clId="{16990B6F-5A4E-44E4-ADED-1260B70043D7}" dt="2024-06-11T00:50:38.320" v="5881" actId="478"/>
          <ac:spMkLst>
            <pc:docMk/>
            <pc:sldMk cId="1865490156" sldId="1163"/>
            <ac:spMk id="37" creationId="{E134AADF-F2A4-92D2-6EC4-E7C57640B93E}"/>
          </ac:spMkLst>
        </pc:spChg>
        <pc:spChg chg="del">
          <ac:chgData name="Samuel Kim" userId="0b4e8f1a-35cc-4769-966d-024c662a6df8" providerId="ADAL" clId="{16990B6F-5A4E-44E4-ADED-1260B70043D7}" dt="2024-06-11T00:50:38.320" v="5881" actId="478"/>
          <ac:spMkLst>
            <pc:docMk/>
            <pc:sldMk cId="1865490156" sldId="1163"/>
            <ac:spMk id="40" creationId="{E03D5E58-672E-B848-47E1-C50A4BB0B854}"/>
          </ac:spMkLst>
        </pc:spChg>
        <pc:spChg chg="del">
          <ac:chgData name="Samuel Kim" userId="0b4e8f1a-35cc-4769-966d-024c662a6df8" providerId="ADAL" clId="{16990B6F-5A4E-44E4-ADED-1260B70043D7}" dt="2024-06-11T00:50:38.320" v="5881" actId="478"/>
          <ac:spMkLst>
            <pc:docMk/>
            <pc:sldMk cId="1865490156" sldId="1163"/>
            <ac:spMk id="41" creationId="{EEFA36D3-630F-69C0-FA01-B591A3E4731F}"/>
          </ac:spMkLst>
        </pc:spChg>
        <pc:spChg chg="del">
          <ac:chgData name="Samuel Kim" userId="0b4e8f1a-35cc-4769-966d-024c662a6df8" providerId="ADAL" clId="{16990B6F-5A4E-44E4-ADED-1260B70043D7}" dt="2024-06-11T00:50:38.320" v="5881" actId="478"/>
          <ac:spMkLst>
            <pc:docMk/>
            <pc:sldMk cId="1865490156" sldId="1163"/>
            <ac:spMk id="42" creationId="{925721BA-5916-04F6-D3D3-BC0BEF4BBE96}"/>
          </ac:spMkLst>
        </pc:spChg>
        <pc:spChg chg="del">
          <ac:chgData name="Samuel Kim" userId="0b4e8f1a-35cc-4769-966d-024c662a6df8" providerId="ADAL" clId="{16990B6F-5A4E-44E4-ADED-1260B70043D7}" dt="2024-06-11T00:50:38.320" v="5881" actId="478"/>
          <ac:spMkLst>
            <pc:docMk/>
            <pc:sldMk cId="1865490156" sldId="1163"/>
            <ac:spMk id="43" creationId="{9BBE9A7C-1B08-BD5D-3C9F-946819C5E3AE}"/>
          </ac:spMkLst>
        </pc:spChg>
        <pc:spChg chg="del">
          <ac:chgData name="Samuel Kim" userId="0b4e8f1a-35cc-4769-966d-024c662a6df8" providerId="ADAL" clId="{16990B6F-5A4E-44E4-ADED-1260B70043D7}" dt="2024-06-11T00:50:38.320" v="5881" actId="478"/>
          <ac:spMkLst>
            <pc:docMk/>
            <pc:sldMk cId="1865490156" sldId="1163"/>
            <ac:spMk id="44" creationId="{A21F783B-DB8B-11EA-7653-CC87337108D9}"/>
          </ac:spMkLst>
        </pc:spChg>
        <pc:spChg chg="del">
          <ac:chgData name="Samuel Kim" userId="0b4e8f1a-35cc-4769-966d-024c662a6df8" providerId="ADAL" clId="{16990B6F-5A4E-44E4-ADED-1260B70043D7}" dt="2024-06-11T00:50:38.320" v="5881" actId="478"/>
          <ac:spMkLst>
            <pc:docMk/>
            <pc:sldMk cId="1865490156" sldId="1163"/>
            <ac:spMk id="45" creationId="{0B3C42D3-6D6F-07D4-6827-FBBA5EEE7492}"/>
          </ac:spMkLst>
        </pc:spChg>
        <pc:spChg chg="del">
          <ac:chgData name="Samuel Kim" userId="0b4e8f1a-35cc-4769-966d-024c662a6df8" providerId="ADAL" clId="{16990B6F-5A4E-44E4-ADED-1260B70043D7}" dt="2024-06-11T00:50:38.320" v="5881" actId="478"/>
          <ac:spMkLst>
            <pc:docMk/>
            <pc:sldMk cId="1865490156" sldId="1163"/>
            <ac:spMk id="46" creationId="{58E92ED5-A3F4-CC06-5192-363CA7DF1A24}"/>
          </ac:spMkLst>
        </pc:spChg>
        <pc:spChg chg="del">
          <ac:chgData name="Samuel Kim" userId="0b4e8f1a-35cc-4769-966d-024c662a6df8" providerId="ADAL" clId="{16990B6F-5A4E-44E4-ADED-1260B70043D7}" dt="2024-06-11T00:50:38.320" v="5881" actId="478"/>
          <ac:spMkLst>
            <pc:docMk/>
            <pc:sldMk cId="1865490156" sldId="1163"/>
            <ac:spMk id="47" creationId="{ED0EE8C5-B179-356B-F4CC-F41A556B1B0D}"/>
          </ac:spMkLst>
        </pc:spChg>
        <pc:spChg chg="del">
          <ac:chgData name="Samuel Kim" userId="0b4e8f1a-35cc-4769-966d-024c662a6df8" providerId="ADAL" clId="{16990B6F-5A4E-44E4-ADED-1260B70043D7}" dt="2024-06-11T00:50:38.320" v="5881" actId="478"/>
          <ac:spMkLst>
            <pc:docMk/>
            <pc:sldMk cId="1865490156" sldId="1163"/>
            <ac:spMk id="48" creationId="{04CB993B-8D1E-85A6-F7AA-AEC4178540BF}"/>
          </ac:spMkLst>
        </pc:spChg>
        <pc:spChg chg="del">
          <ac:chgData name="Samuel Kim" userId="0b4e8f1a-35cc-4769-966d-024c662a6df8" providerId="ADAL" clId="{16990B6F-5A4E-44E4-ADED-1260B70043D7}" dt="2024-06-11T00:50:38.320" v="5881" actId="478"/>
          <ac:spMkLst>
            <pc:docMk/>
            <pc:sldMk cId="1865490156" sldId="1163"/>
            <ac:spMk id="49" creationId="{D29A2E81-6A71-C381-9369-404FF393F818}"/>
          </ac:spMkLst>
        </pc:spChg>
        <pc:spChg chg="del">
          <ac:chgData name="Samuel Kim" userId="0b4e8f1a-35cc-4769-966d-024c662a6df8" providerId="ADAL" clId="{16990B6F-5A4E-44E4-ADED-1260B70043D7}" dt="2024-06-11T00:50:38.320" v="5881" actId="478"/>
          <ac:spMkLst>
            <pc:docMk/>
            <pc:sldMk cId="1865490156" sldId="1163"/>
            <ac:spMk id="50" creationId="{97741C74-9270-6753-BA03-C20BE5028997}"/>
          </ac:spMkLst>
        </pc:spChg>
        <pc:spChg chg="del">
          <ac:chgData name="Samuel Kim" userId="0b4e8f1a-35cc-4769-966d-024c662a6df8" providerId="ADAL" clId="{16990B6F-5A4E-44E4-ADED-1260B70043D7}" dt="2024-06-11T00:50:38.320" v="5881" actId="478"/>
          <ac:spMkLst>
            <pc:docMk/>
            <pc:sldMk cId="1865490156" sldId="1163"/>
            <ac:spMk id="51" creationId="{6CB45D28-DD63-073D-9945-EAC80481EDC1}"/>
          </ac:spMkLst>
        </pc:spChg>
        <pc:spChg chg="del">
          <ac:chgData name="Samuel Kim" userId="0b4e8f1a-35cc-4769-966d-024c662a6df8" providerId="ADAL" clId="{16990B6F-5A4E-44E4-ADED-1260B70043D7}" dt="2024-06-11T00:50:38.320" v="5881" actId="478"/>
          <ac:spMkLst>
            <pc:docMk/>
            <pc:sldMk cId="1865490156" sldId="1163"/>
            <ac:spMk id="52" creationId="{9D5E2DB6-FA6F-C7BB-A3EA-AE9266D4F9C6}"/>
          </ac:spMkLst>
        </pc:spChg>
        <pc:spChg chg="del">
          <ac:chgData name="Samuel Kim" userId="0b4e8f1a-35cc-4769-966d-024c662a6df8" providerId="ADAL" clId="{16990B6F-5A4E-44E4-ADED-1260B70043D7}" dt="2024-06-11T00:50:38.320" v="5881" actId="478"/>
          <ac:spMkLst>
            <pc:docMk/>
            <pc:sldMk cId="1865490156" sldId="1163"/>
            <ac:spMk id="53" creationId="{FDA698DE-F087-482F-AA75-AECFB25CBD6D}"/>
          </ac:spMkLst>
        </pc:spChg>
        <pc:spChg chg="del">
          <ac:chgData name="Samuel Kim" userId="0b4e8f1a-35cc-4769-966d-024c662a6df8" providerId="ADAL" clId="{16990B6F-5A4E-44E4-ADED-1260B70043D7}" dt="2024-06-11T00:50:38.320" v="5881" actId="478"/>
          <ac:spMkLst>
            <pc:docMk/>
            <pc:sldMk cId="1865490156" sldId="1163"/>
            <ac:spMk id="54" creationId="{60215C8F-2BF9-3EFD-4ED9-02319B1F7F94}"/>
          </ac:spMkLst>
        </pc:spChg>
        <pc:spChg chg="del">
          <ac:chgData name="Samuel Kim" userId="0b4e8f1a-35cc-4769-966d-024c662a6df8" providerId="ADAL" clId="{16990B6F-5A4E-44E4-ADED-1260B70043D7}" dt="2024-06-11T00:50:38.320" v="5881" actId="478"/>
          <ac:spMkLst>
            <pc:docMk/>
            <pc:sldMk cId="1865490156" sldId="1163"/>
            <ac:spMk id="55" creationId="{0EE4041F-6836-A636-45D9-B2F877EA3676}"/>
          </ac:spMkLst>
        </pc:spChg>
        <pc:spChg chg="del">
          <ac:chgData name="Samuel Kim" userId="0b4e8f1a-35cc-4769-966d-024c662a6df8" providerId="ADAL" clId="{16990B6F-5A4E-44E4-ADED-1260B70043D7}" dt="2024-06-11T00:50:38.320" v="5881" actId="478"/>
          <ac:spMkLst>
            <pc:docMk/>
            <pc:sldMk cId="1865490156" sldId="1163"/>
            <ac:spMk id="56" creationId="{127ABEAF-EB83-7FA4-F8DE-624DC6457C77}"/>
          </ac:spMkLst>
        </pc:spChg>
      </pc:sldChg>
      <pc:sldChg chg="addSp delSp modSp del mod delCm modCm chgLayout">
        <pc:chgData name="Samuel Kim" userId="0b4e8f1a-35cc-4769-966d-024c662a6df8" providerId="ADAL" clId="{16990B6F-5A4E-44E4-ADED-1260B70043D7}" dt="2024-06-17T14:45:54.426" v="7160" actId="2696"/>
        <pc:sldMkLst>
          <pc:docMk/>
          <pc:sldMk cId="265760224" sldId="1164"/>
        </pc:sldMkLst>
        <pc:spChg chg="mod ord">
          <ac:chgData name="Samuel Kim" userId="0b4e8f1a-35cc-4769-966d-024c662a6df8" providerId="ADAL" clId="{16990B6F-5A4E-44E4-ADED-1260B70043D7}" dt="2024-06-04T21:39:49.104" v="3199" actId="6264"/>
          <ac:spMkLst>
            <pc:docMk/>
            <pc:sldMk cId="265760224" sldId="1164"/>
            <ac:spMk id="2" creationId="{D8FCCA01-D351-9D3A-8F51-1951DEDFC528}"/>
          </ac:spMkLst>
        </pc:spChg>
        <pc:spChg chg="add del mod">
          <ac:chgData name="Samuel Kim" userId="0b4e8f1a-35cc-4769-966d-024c662a6df8" providerId="ADAL" clId="{16990B6F-5A4E-44E4-ADED-1260B70043D7}" dt="2024-06-04T21:39:49.104" v="3199" actId="6264"/>
          <ac:spMkLst>
            <pc:docMk/>
            <pc:sldMk cId="265760224" sldId="1164"/>
            <ac:spMk id="3" creationId="{D2D379E3-6345-B7C9-22C6-90D73DB7DADF}"/>
          </ac:spMkLst>
        </pc:spChg>
        <pc:spChg chg="add del mod">
          <ac:chgData name="Samuel Kim" userId="0b4e8f1a-35cc-4769-966d-024c662a6df8" providerId="ADAL" clId="{16990B6F-5A4E-44E4-ADED-1260B70043D7}" dt="2024-06-04T21:39:49.104" v="3199" actId="6264"/>
          <ac:spMkLst>
            <pc:docMk/>
            <pc:sldMk cId="265760224" sldId="1164"/>
            <ac:spMk id="4" creationId="{93E66F75-52BC-6554-BAB5-2F9C730C6B95}"/>
          </ac:spMkLst>
        </pc:spChg>
        <pc:spChg chg="add del mod">
          <ac:chgData name="Samuel Kim" userId="0b4e8f1a-35cc-4769-966d-024c662a6df8" providerId="ADAL" clId="{16990B6F-5A4E-44E4-ADED-1260B70043D7}" dt="2024-06-04T21:39:49.104" v="3199" actId="6264"/>
          <ac:spMkLst>
            <pc:docMk/>
            <pc:sldMk cId="265760224" sldId="1164"/>
            <ac:spMk id="5" creationId="{34D6FE21-6F1E-03F2-D375-CA6D82B798A6}"/>
          </ac:spMkLst>
        </pc:spChg>
        <pc:spChg chg="add del mod">
          <ac:chgData name="Samuel Kim" userId="0b4e8f1a-35cc-4769-966d-024c662a6df8" providerId="ADAL" clId="{16990B6F-5A4E-44E4-ADED-1260B70043D7}" dt="2024-06-04T21:39:49.104" v="3199" actId="6264"/>
          <ac:spMkLst>
            <pc:docMk/>
            <pc:sldMk cId="265760224" sldId="1164"/>
            <ac:spMk id="6" creationId="{ACD0BF5F-3767-0B43-74D7-FD0C15511BBB}"/>
          </ac:spMkLst>
        </pc:spChg>
        <pc:spChg chg="add del mod ord">
          <ac:chgData name="Samuel Kim" userId="0b4e8f1a-35cc-4769-966d-024c662a6df8" providerId="ADAL" clId="{16990B6F-5A4E-44E4-ADED-1260B70043D7}" dt="2024-06-04T21:39:49.104" v="3199" actId="6264"/>
          <ac:spMkLst>
            <pc:docMk/>
            <pc:sldMk cId="265760224" sldId="1164"/>
            <ac:spMk id="7" creationId="{CC87C9D6-52EC-15CC-3D8E-32958BAA8DEE}"/>
          </ac:spMkLst>
        </pc:spChg>
        <pc:spChg chg="add del mod ord">
          <ac:chgData name="Samuel Kim" userId="0b4e8f1a-35cc-4769-966d-024c662a6df8" providerId="ADAL" clId="{16990B6F-5A4E-44E4-ADED-1260B70043D7}" dt="2024-06-04T21:39:49.104" v="3199" actId="6264"/>
          <ac:spMkLst>
            <pc:docMk/>
            <pc:sldMk cId="265760224" sldId="1164"/>
            <ac:spMk id="8" creationId="{287F957A-9017-D8F7-2BC9-787AE495ABF3}"/>
          </ac:spMkLst>
        </pc:spChg>
        <pc:spChg chg="add del mod ord">
          <ac:chgData name="Samuel Kim" userId="0b4e8f1a-35cc-4769-966d-024c662a6df8" providerId="ADAL" clId="{16990B6F-5A4E-44E4-ADED-1260B70043D7}" dt="2024-06-04T21:39:49.104" v="3199" actId="6264"/>
          <ac:spMkLst>
            <pc:docMk/>
            <pc:sldMk cId="265760224" sldId="1164"/>
            <ac:spMk id="9" creationId="{C1ED9A5B-85CB-F258-40CA-567340F70196}"/>
          </ac:spMkLst>
        </pc:spChg>
        <pc:spChg chg="add del mod ord">
          <ac:chgData name="Samuel Kim" userId="0b4e8f1a-35cc-4769-966d-024c662a6df8" providerId="ADAL" clId="{16990B6F-5A4E-44E4-ADED-1260B70043D7}" dt="2024-06-04T21:39:49.104" v="3199" actId="6264"/>
          <ac:spMkLst>
            <pc:docMk/>
            <pc:sldMk cId="265760224" sldId="1164"/>
            <ac:spMk id="10" creationId="{48755E87-3C71-79E3-234E-9AFACBE706CD}"/>
          </ac:spMkLst>
        </pc:spChg>
        <pc:spChg chg="add del mod ord">
          <ac:chgData name="Samuel Kim" userId="0b4e8f1a-35cc-4769-966d-024c662a6df8" providerId="ADAL" clId="{16990B6F-5A4E-44E4-ADED-1260B70043D7}" dt="2024-06-04T21:39:49.104" v="3199" actId="6264"/>
          <ac:spMkLst>
            <pc:docMk/>
            <pc:sldMk cId="265760224" sldId="1164"/>
            <ac:spMk id="11" creationId="{E347C00C-349E-6291-AF51-7006176B0B0D}"/>
          </ac:spMkLst>
        </pc:spChg>
        <pc:spChg chg="add del mod ord">
          <ac:chgData name="Samuel Kim" userId="0b4e8f1a-35cc-4769-966d-024c662a6df8" providerId="ADAL" clId="{16990B6F-5A4E-44E4-ADED-1260B70043D7}" dt="2024-06-04T21:39:49.104" v="3199" actId="6264"/>
          <ac:spMkLst>
            <pc:docMk/>
            <pc:sldMk cId="265760224" sldId="1164"/>
            <ac:spMk id="12" creationId="{0A4329BC-02E1-ED57-3975-CEA45CC2C4AF}"/>
          </ac:spMkLst>
        </pc:spChg>
        <pc:spChg chg="add del mod ord">
          <ac:chgData name="Samuel Kim" userId="0b4e8f1a-35cc-4769-966d-024c662a6df8" providerId="ADAL" clId="{16990B6F-5A4E-44E4-ADED-1260B70043D7}" dt="2024-06-04T21:39:49.104" v="3199" actId="6264"/>
          <ac:spMkLst>
            <pc:docMk/>
            <pc:sldMk cId="265760224" sldId="1164"/>
            <ac:spMk id="13" creationId="{EB57AB16-0E90-9869-5F80-E5071D3E3A05}"/>
          </ac:spMkLst>
        </pc:spChg>
        <pc:spChg chg="add del mod ord">
          <ac:chgData name="Samuel Kim" userId="0b4e8f1a-35cc-4769-966d-024c662a6df8" providerId="ADAL" clId="{16990B6F-5A4E-44E4-ADED-1260B70043D7}" dt="2024-06-04T21:39:49.104" v="3199" actId="6264"/>
          <ac:spMkLst>
            <pc:docMk/>
            <pc:sldMk cId="265760224" sldId="1164"/>
            <ac:spMk id="14" creationId="{7674F30B-A804-0CD4-EB36-4F184B2FD887}"/>
          </ac:spMkLst>
        </pc:spChg>
        <pc:spChg chg="add del mod ord">
          <ac:chgData name="Samuel Kim" userId="0b4e8f1a-35cc-4769-966d-024c662a6df8" providerId="ADAL" clId="{16990B6F-5A4E-44E4-ADED-1260B70043D7}" dt="2024-06-04T21:39:49.104" v="3199" actId="6264"/>
          <ac:spMkLst>
            <pc:docMk/>
            <pc:sldMk cId="265760224" sldId="1164"/>
            <ac:spMk id="15" creationId="{B980C6D3-C284-1A23-0E68-CCAE5D8AF6B7}"/>
          </ac:spMkLst>
        </pc:spChg>
        <pc:spChg chg="add del mod ord">
          <ac:chgData name="Samuel Kim" userId="0b4e8f1a-35cc-4769-966d-024c662a6df8" providerId="ADAL" clId="{16990B6F-5A4E-44E4-ADED-1260B70043D7}" dt="2024-06-04T21:39:49.104" v="3199" actId="6264"/>
          <ac:spMkLst>
            <pc:docMk/>
            <pc:sldMk cId="265760224" sldId="1164"/>
            <ac:spMk id="16" creationId="{51261CC9-9F78-F470-D9AE-25B29F125A21}"/>
          </ac:spMkLst>
        </pc:spChg>
        <pc:spChg chg="add del mod ord">
          <ac:chgData name="Samuel Kim" userId="0b4e8f1a-35cc-4769-966d-024c662a6df8" providerId="ADAL" clId="{16990B6F-5A4E-44E4-ADED-1260B70043D7}" dt="2024-06-04T21:39:49.104" v="3199" actId="6264"/>
          <ac:spMkLst>
            <pc:docMk/>
            <pc:sldMk cId="265760224" sldId="1164"/>
            <ac:spMk id="17" creationId="{49224A1E-EC4A-7617-AD9A-5A3DC06D2873}"/>
          </ac:spMkLst>
        </pc:spChg>
        <pc:spChg chg="add del mod ord">
          <ac:chgData name="Samuel Kim" userId="0b4e8f1a-35cc-4769-966d-024c662a6df8" providerId="ADAL" clId="{16990B6F-5A4E-44E4-ADED-1260B70043D7}" dt="2024-06-04T21:39:49.104" v="3199" actId="6264"/>
          <ac:spMkLst>
            <pc:docMk/>
            <pc:sldMk cId="265760224" sldId="1164"/>
            <ac:spMk id="18" creationId="{8CE65B16-9B89-2A1B-022A-24B7B03C75FE}"/>
          </ac:spMkLst>
        </pc:spChg>
        <pc:spChg chg="add del mod ord">
          <ac:chgData name="Samuel Kim" userId="0b4e8f1a-35cc-4769-966d-024c662a6df8" providerId="ADAL" clId="{16990B6F-5A4E-44E4-ADED-1260B70043D7}" dt="2024-06-04T21:39:49.104" v="3199" actId="6264"/>
          <ac:spMkLst>
            <pc:docMk/>
            <pc:sldMk cId="265760224" sldId="1164"/>
            <ac:spMk id="19" creationId="{AA437C38-A5D0-4A20-3FD8-21384E4A4D5F}"/>
          </ac:spMkLst>
        </pc:spChg>
        <pc:spChg chg="add del mod ord">
          <ac:chgData name="Samuel Kim" userId="0b4e8f1a-35cc-4769-966d-024c662a6df8" providerId="ADAL" clId="{16990B6F-5A4E-44E4-ADED-1260B70043D7}" dt="2024-06-04T21:39:49.104" v="3199" actId="6264"/>
          <ac:spMkLst>
            <pc:docMk/>
            <pc:sldMk cId="265760224" sldId="1164"/>
            <ac:spMk id="20" creationId="{DD56D3DB-6AD6-7570-F7ED-71B1848D0864}"/>
          </ac:spMkLst>
        </pc:spChg>
        <pc:spChg chg="add del mod ord">
          <ac:chgData name="Samuel Kim" userId="0b4e8f1a-35cc-4769-966d-024c662a6df8" providerId="ADAL" clId="{16990B6F-5A4E-44E4-ADED-1260B70043D7}" dt="2024-06-04T21:39:49.104" v="3199" actId="6264"/>
          <ac:spMkLst>
            <pc:docMk/>
            <pc:sldMk cId="265760224" sldId="1164"/>
            <ac:spMk id="21" creationId="{91568B31-9561-B60B-F315-BB7A48EF3528}"/>
          </ac:spMkLst>
        </pc:spChg>
        <pc:spChg chg="add del mod ord">
          <ac:chgData name="Samuel Kim" userId="0b4e8f1a-35cc-4769-966d-024c662a6df8" providerId="ADAL" clId="{16990B6F-5A4E-44E4-ADED-1260B70043D7}" dt="2024-06-04T21:39:49.104" v="3199" actId="6264"/>
          <ac:spMkLst>
            <pc:docMk/>
            <pc:sldMk cId="265760224" sldId="1164"/>
            <ac:spMk id="22" creationId="{5CB7BC08-FF68-B6A1-50DA-180120D3CE54}"/>
          </ac:spMkLst>
        </pc:spChg>
        <pc:spChg chg="add del mod ord">
          <ac:chgData name="Samuel Kim" userId="0b4e8f1a-35cc-4769-966d-024c662a6df8" providerId="ADAL" clId="{16990B6F-5A4E-44E4-ADED-1260B70043D7}" dt="2024-06-04T21:39:49.104" v="3199" actId="6264"/>
          <ac:spMkLst>
            <pc:docMk/>
            <pc:sldMk cId="265760224" sldId="1164"/>
            <ac:spMk id="23" creationId="{E019760B-4A3F-054A-5215-EC9A7B2C6D39}"/>
          </ac:spMkLst>
        </pc:spChg>
        <pc:spChg chg="add del mod ord">
          <ac:chgData name="Samuel Kim" userId="0b4e8f1a-35cc-4769-966d-024c662a6df8" providerId="ADAL" clId="{16990B6F-5A4E-44E4-ADED-1260B70043D7}" dt="2024-06-04T21:39:49.104" v="3199" actId="6264"/>
          <ac:spMkLst>
            <pc:docMk/>
            <pc:sldMk cId="265760224" sldId="1164"/>
            <ac:spMk id="24" creationId="{7E28B980-316B-93A4-1ECE-0D5AEA676023}"/>
          </ac:spMkLst>
        </pc:spChg>
        <pc:spChg chg="add del mod ord">
          <ac:chgData name="Samuel Kim" userId="0b4e8f1a-35cc-4769-966d-024c662a6df8" providerId="ADAL" clId="{16990B6F-5A4E-44E4-ADED-1260B70043D7}" dt="2024-06-04T21:39:49.104" v="3199" actId="6264"/>
          <ac:spMkLst>
            <pc:docMk/>
            <pc:sldMk cId="265760224" sldId="1164"/>
            <ac:spMk id="25" creationId="{70CFE67A-4277-309D-CEAB-E39AED1EDDD1}"/>
          </ac:spMkLst>
        </pc:spChg>
        <pc:spChg chg="mod ord">
          <ac:chgData name="Samuel Kim" userId="0b4e8f1a-35cc-4769-966d-024c662a6df8" providerId="ADAL" clId="{16990B6F-5A4E-44E4-ADED-1260B70043D7}" dt="2024-06-04T21:39:49.104" v="3199" actId="6264"/>
          <ac:spMkLst>
            <pc:docMk/>
            <pc:sldMk cId="265760224" sldId="1164"/>
            <ac:spMk id="26" creationId="{961A8300-CD76-4F76-5166-41D37911493D}"/>
          </ac:spMkLst>
        </pc:spChg>
        <pc:spChg chg="mod ord">
          <ac:chgData name="Samuel Kim" userId="0b4e8f1a-35cc-4769-966d-024c662a6df8" providerId="ADAL" clId="{16990B6F-5A4E-44E4-ADED-1260B70043D7}" dt="2024-06-04T21:39:49.104" v="3199" actId="6264"/>
          <ac:spMkLst>
            <pc:docMk/>
            <pc:sldMk cId="265760224" sldId="1164"/>
            <ac:spMk id="27" creationId="{B25777FE-B6C0-17F7-AB6C-7E7010600BB4}"/>
          </ac:spMkLst>
        </pc:spChg>
        <pc:spChg chg="mod ord">
          <ac:chgData name="Samuel Kim" userId="0b4e8f1a-35cc-4769-966d-024c662a6df8" providerId="ADAL" clId="{16990B6F-5A4E-44E4-ADED-1260B70043D7}" dt="2024-06-04T21:39:49.104" v="3199" actId="6264"/>
          <ac:spMkLst>
            <pc:docMk/>
            <pc:sldMk cId="265760224" sldId="1164"/>
            <ac:spMk id="28" creationId="{9544757A-D69F-E9A1-D034-BED53ACFA35C}"/>
          </ac:spMkLst>
        </pc:spChg>
        <pc:spChg chg="add del">
          <ac:chgData name="Samuel Kim" userId="0b4e8f1a-35cc-4769-966d-024c662a6df8" providerId="ADAL" clId="{16990B6F-5A4E-44E4-ADED-1260B70043D7}" dt="2024-06-11T00:50:58.715" v="5885" actId="478"/>
          <ac:spMkLst>
            <pc:docMk/>
            <pc:sldMk cId="265760224" sldId="1164"/>
            <ac:spMk id="49" creationId="{9C7388F5-A904-E16A-FF79-917B0DD162A8}"/>
          </ac:spMkLst>
        </pc:spChg>
        <pc:spChg chg="add del">
          <ac:chgData name="Samuel Kim" userId="0b4e8f1a-35cc-4769-966d-024c662a6df8" providerId="ADAL" clId="{16990B6F-5A4E-44E4-ADED-1260B70043D7}" dt="2024-06-11T00:50:58.715" v="5885" actId="478"/>
          <ac:spMkLst>
            <pc:docMk/>
            <pc:sldMk cId="265760224" sldId="1164"/>
            <ac:spMk id="50" creationId="{754713F3-FA12-A6EF-69E3-62C2FC439308}"/>
          </ac:spMkLst>
        </pc:spChg>
        <pc:spChg chg="add del">
          <ac:chgData name="Samuel Kim" userId="0b4e8f1a-35cc-4769-966d-024c662a6df8" providerId="ADAL" clId="{16990B6F-5A4E-44E4-ADED-1260B70043D7}" dt="2024-06-11T00:50:58.715" v="5885" actId="478"/>
          <ac:spMkLst>
            <pc:docMk/>
            <pc:sldMk cId="265760224" sldId="1164"/>
            <ac:spMk id="51" creationId="{AB548B9C-373D-3EE9-6A05-8769E7045777}"/>
          </ac:spMkLst>
        </pc:spChg>
        <pc:spChg chg="add del">
          <ac:chgData name="Samuel Kim" userId="0b4e8f1a-35cc-4769-966d-024c662a6df8" providerId="ADAL" clId="{16990B6F-5A4E-44E4-ADED-1260B70043D7}" dt="2024-06-11T00:50:58.715" v="5885" actId="478"/>
          <ac:spMkLst>
            <pc:docMk/>
            <pc:sldMk cId="265760224" sldId="1164"/>
            <ac:spMk id="52" creationId="{FFD772D8-0B1C-968D-3B45-8471954BDA6C}"/>
          </ac:spMkLst>
        </pc:spChg>
        <pc:spChg chg="add del">
          <ac:chgData name="Samuel Kim" userId="0b4e8f1a-35cc-4769-966d-024c662a6df8" providerId="ADAL" clId="{16990B6F-5A4E-44E4-ADED-1260B70043D7}" dt="2024-06-11T00:50:58.715" v="5885" actId="478"/>
          <ac:spMkLst>
            <pc:docMk/>
            <pc:sldMk cId="265760224" sldId="1164"/>
            <ac:spMk id="53" creationId="{2CB452DA-7E81-B31C-BABB-A6F849ABBC2A}"/>
          </ac:spMkLst>
        </pc:spChg>
        <pc:spChg chg="add del">
          <ac:chgData name="Samuel Kim" userId="0b4e8f1a-35cc-4769-966d-024c662a6df8" providerId="ADAL" clId="{16990B6F-5A4E-44E4-ADED-1260B70043D7}" dt="2024-06-11T00:50:58.715" v="5885" actId="478"/>
          <ac:spMkLst>
            <pc:docMk/>
            <pc:sldMk cId="265760224" sldId="1164"/>
            <ac:spMk id="54" creationId="{F8580302-1DB5-200D-4417-23625057034D}"/>
          </ac:spMkLst>
        </pc:spChg>
        <pc:spChg chg="add del">
          <ac:chgData name="Samuel Kim" userId="0b4e8f1a-35cc-4769-966d-024c662a6df8" providerId="ADAL" clId="{16990B6F-5A4E-44E4-ADED-1260B70043D7}" dt="2024-06-11T00:50:58.715" v="5885" actId="478"/>
          <ac:spMkLst>
            <pc:docMk/>
            <pc:sldMk cId="265760224" sldId="1164"/>
            <ac:spMk id="55" creationId="{0680403A-E672-785D-FD02-022C1B45EB8B}"/>
          </ac:spMkLst>
        </pc:spChg>
        <pc:spChg chg="add del">
          <ac:chgData name="Samuel Kim" userId="0b4e8f1a-35cc-4769-966d-024c662a6df8" providerId="ADAL" clId="{16990B6F-5A4E-44E4-ADED-1260B70043D7}" dt="2024-06-11T00:50:58.715" v="5885" actId="478"/>
          <ac:spMkLst>
            <pc:docMk/>
            <pc:sldMk cId="265760224" sldId="1164"/>
            <ac:spMk id="56" creationId="{8F126F1B-B34B-DC83-81B9-6C75DE0BF981}"/>
          </ac:spMkLst>
        </pc:spChg>
        <pc:spChg chg="add del">
          <ac:chgData name="Samuel Kim" userId="0b4e8f1a-35cc-4769-966d-024c662a6df8" providerId="ADAL" clId="{16990B6F-5A4E-44E4-ADED-1260B70043D7}" dt="2024-06-11T00:50:58.715" v="5885" actId="478"/>
          <ac:spMkLst>
            <pc:docMk/>
            <pc:sldMk cId="265760224" sldId="1164"/>
            <ac:spMk id="57" creationId="{9D0A3EEF-191B-3907-A9CF-4E5E74EDB0AD}"/>
          </ac:spMkLst>
        </pc:spChg>
        <pc:spChg chg="add del">
          <ac:chgData name="Samuel Kim" userId="0b4e8f1a-35cc-4769-966d-024c662a6df8" providerId="ADAL" clId="{16990B6F-5A4E-44E4-ADED-1260B70043D7}" dt="2024-06-11T00:50:58.715" v="5885" actId="478"/>
          <ac:spMkLst>
            <pc:docMk/>
            <pc:sldMk cId="265760224" sldId="1164"/>
            <ac:spMk id="58" creationId="{572B8065-EB2B-F168-F747-21957FAC83F1}"/>
          </ac:spMkLst>
        </pc:spChg>
        <pc:spChg chg="add del">
          <ac:chgData name="Samuel Kim" userId="0b4e8f1a-35cc-4769-966d-024c662a6df8" providerId="ADAL" clId="{16990B6F-5A4E-44E4-ADED-1260B70043D7}" dt="2024-06-11T00:50:58.715" v="5885" actId="478"/>
          <ac:spMkLst>
            <pc:docMk/>
            <pc:sldMk cId="265760224" sldId="1164"/>
            <ac:spMk id="59" creationId="{408C84E5-EDC4-7680-837C-ED4CEC05766E}"/>
          </ac:spMkLst>
        </pc:spChg>
        <pc:spChg chg="add del">
          <ac:chgData name="Samuel Kim" userId="0b4e8f1a-35cc-4769-966d-024c662a6df8" providerId="ADAL" clId="{16990B6F-5A4E-44E4-ADED-1260B70043D7}" dt="2024-06-11T00:50:58.715" v="5885" actId="478"/>
          <ac:spMkLst>
            <pc:docMk/>
            <pc:sldMk cId="265760224" sldId="1164"/>
            <ac:spMk id="60" creationId="{9214C814-70FE-81C0-8824-694994735EDC}"/>
          </ac:spMkLst>
        </pc:spChg>
        <pc:spChg chg="add del">
          <ac:chgData name="Samuel Kim" userId="0b4e8f1a-35cc-4769-966d-024c662a6df8" providerId="ADAL" clId="{16990B6F-5A4E-44E4-ADED-1260B70043D7}" dt="2024-06-11T00:50:58.715" v="5885" actId="478"/>
          <ac:spMkLst>
            <pc:docMk/>
            <pc:sldMk cId="265760224" sldId="1164"/>
            <ac:spMk id="61" creationId="{FACC7205-CCB5-78F3-50B2-78E56D39EF32}"/>
          </ac:spMkLst>
        </pc:spChg>
        <pc:spChg chg="add del">
          <ac:chgData name="Samuel Kim" userId="0b4e8f1a-35cc-4769-966d-024c662a6df8" providerId="ADAL" clId="{16990B6F-5A4E-44E4-ADED-1260B70043D7}" dt="2024-06-11T00:50:58.715" v="5885" actId="478"/>
          <ac:spMkLst>
            <pc:docMk/>
            <pc:sldMk cId="265760224" sldId="1164"/>
            <ac:spMk id="62" creationId="{2081B702-B79E-C342-EE90-376BA2BEBB0F}"/>
          </ac:spMkLst>
        </pc:spChg>
        <pc:spChg chg="add del">
          <ac:chgData name="Samuel Kim" userId="0b4e8f1a-35cc-4769-966d-024c662a6df8" providerId="ADAL" clId="{16990B6F-5A4E-44E4-ADED-1260B70043D7}" dt="2024-06-11T00:50:58.715" v="5885" actId="478"/>
          <ac:spMkLst>
            <pc:docMk/>
            <pc:sldMk cId="265760224" sldId="1164"/>
            <ac:spMk id="63" creationId="{4A7CE4D9-4F37-71FA-805E-86361B38F1AC}"/>
          </ac:spMkLst>
        </pc:spChg>
        <pc:spChg chg="add del">
          <ac:chgData name="Samuel Kim" userId="0b4e8f1a-35cc-4769-966d-024c662a6df8" providerId="ADAL" clId="{16990B6F-5A4E-44E4-ADED-1260B70043D7}" dt="2024-06-11T00:50:58.715" v="5885" actId="478"/>
          <ac:spMkLst>
            <pc:docMk/>
            <pc:sldMk cId="265760224" sldId="1164"/>
            <ac:spMk id="64" creationId="{39E4D4BB-0043-3A60-568E-29331EB26EDA}"/>
          </ac:spMkLst>
        </pc:spChg>
        <pc:spChg chg="add del">
          <ac:chgData name="Samuel Kim" userId="0b4e8f1a-35cc-4769-966d-024c662a6df8" providerId="ADAL" clId="{16990B6F-5A4E-44E4-ADED-1260B70043D7}" dt="2024-06-11T00:50:58.715" v="5885" actId="478"/>
          <ac:spMkLst>
            <pc:docMk/>
            <pc:sldMk cId="265760224" sldId="1164"/>
            <ac:spMk id="65" creationId="{FAAB1D95-0E97-6B4F-A672-25755FD69C09}"/>
          </ac:spMkLst>
        </pc:spChg>
        <pc:spChg chg="add del">
          <ac:chgData name="Samuel Kim" userId="0b4e8f1a-35cc-4769-966d-024c662a6df8" providerId="ADAL" clId="{16990B6F-5A4E-44E4-ADED-1260B70043D7}" dt="2024-06-11T00:50:58.715" v="5885" actId="478"/>
          <ac:spMkLst>
            <pc:docMk/>
            <pc:sldMk cId="265760224" sldId="1164"/>
            <ac:spMk id="66" creationId="{80352CAA-E3E7-C138-E468-3F72419C85D2}"/>
          </ac:spMkLst>
        </pc:spChg>
        <pc:spChg chg="add del">
          <ac:chgData name="Samuel Kim" userId="0b4e8f1a-35cc-4769-966d-024c662a6df8" providerId="ADAL" clId="{16990B6F-5A4E-44E4-ADED-1260B70043D7}" dt="2024-06-11T00:50:58.715" v="5885" actId="478"/>
          <ac:spMkLst>
            <pc:docMk/>
            <pc:sldMk cId="265760224" sldId="1164"/>
            <ac:spMk id="67" creationId="{838891C3-6FD5-5E16-8A7F-EEA0276C4F30}"/>
          </ac:spMkLst>
        </pc:spChg>
        <pc:picChg chg="add mod modVis">
          <ac:chgData name="Samuel Kim" userId="0b4e8f1a-35cc-4769-966d-024c662a6df8" providerId="ADAL" clId="{16990B6F-5A4E-44E4-ADED-1260B70043D7}" dt="2024-06-11T00:44:26.601" v="5828" actId="14429"/>
          <ac:picMkLst>
            <pc:docMk/>
            <pc:sldMk cId="265760224" sldId="1164"/>
            <ac:picMk id="3" creationId="{176C6B5E-B27A-95EC-BEC0-0DC26986B4E5}"/>
          </ac:picMkLst>
        </pc:picChg>
        <pc:picChg chg="del mod">
          <ac:chgData name="Samuel Kim" userId="0b4e8f1a-35cc-4769-966d-024c662a6df8" providerId="ADAL" clId="{16990B6F-5A4E-44E4-ADED-1260B70043D7}" dt="2024-06-11T00:44:23.804" v="5826" actId="478"/>
          <ac:picMkLst>
            <pc:docMk/>
            <pc:sldMk cId="265760224" sldId="1164"/>
            <ac:picMk id="69" creationId="{3629EE1D-B2AD-C3D0-C485-1A9D3125F32E}"/>
          </ac:picMkLst>
        </pc:picChg>
      </pc:sldChg>
      <pc:sldChg chg="addSp delSp modSp new mod ord modClrScheme addCm modCm chgLayout modNotesTx">
        <pc:chgData name="Samuel Kim" userId="0b4e8f1a-35cc-4769-966d-024c662a6df8" providerId="ADAL" clId="{16990B6F-5A4E-44E4-ADED-1260B70043D7}" dt="2024-07-11T00:06:10.951" v="7899" actId="12788"/>
        <pc:sldMkLst>
          <pc:docMk/>
          <pc:sldMk cId="2053967473" sldId="1165"/>
        </pc:sldMkLst>
        <pc:spChg chg="del mod ord">
          <ac:chgData name="Samuel Kim" userId="0b4e8f1a-35cc-4769-966d-024c662a6df8" providerId="ADAL" clId="{16990B6F-5A4E-44E4-ADED-1260B70043D7}" dt="2024-06-13T21:31:28.003" v="6097" actId="700"/>
          <ac:spMkLst>
            <pc:docMk/>
            <pc:sldMk cId="2053967473" sldId="1165"/>
            <ac:spMk id="2" creationId="{7FAC98E5-0CA1-0AC3-2DBD-A993CD333BF7}"/>
          </ac:spMkLst>
        </pc:spChg>
        <pc:spChg chg="del mod ord">
          <ac:chgData name="Samuel Kim" userId="0b4e8f1a-35cc-4769-966d-024c662a6df8" providerId="ADAL" clId="{16990B6F-5A4E-44E4-ADED-1260B70043D7}" dt="2024-06-13T21:31:28.003" v="6097" actId="700"/>
          <ac:spMkLst>
            <pc:docMk/>
            <pc:sldMk cId="2053967473" sldId="1165"/>
            <ac:spMk id="3" creationId="{00CB48F5-97CA-A7BB-60C0-FDFF12BF0C2B}"/>
          </ac:spMkLst>
        </pc:spChg>
        <pc:spChg chg="del mod ord">
          <ac:chgData name="Samuel Kim" userId="0b4e8f1a-35cc-4769-966d-024c662a6df8" providerId="ADAL" clId="{16990B6F-5A4E-44E4-ADED-1260B70043D7}" dt="2024-06-13T21:31:28.003" v="6097" actId="700"/>
          <ac:spMkLst>
            <pc:docMk/>
            <pc:sldMk cId="2053967473" sldId="1165"/>
            <ac:spMk id="4" creationId="{1198A43D-D069-72B3-F3CA-3D80E312B83E}"/>
          </ac:spMkLst>
        </pc:spChg>
        <pc:spChg chg="del mod ord">
          <ac:chgData name="Samuel Kim" userId="0b4e8f1a-35cc-4769-966d-024c662a6df8" providerId="ADAL" clId="{16990B6F-5A4E-44E4-ADED-1260B70043D7}" dt="2024-06-13T21:31:28.003" v="6097" actId="700"/>
          <ac:spMkLst>
            <pc:docMk/>
            <pc:sldMk cId="2053967473" sldId="1165"/>
            <ac:spMk id="5" creationId="{80145478-B357-A823-2DF6-64072E618145}"/>
          </ac:spMkLst>
        </pc:spChg>
        <pc:spChg chg="del mod ord">
          <ac:chgData name="Samuel Kim" userId="0b4e8f1a-35cc-4769-966d-024c662a6df8" providerId="ADAL" clId="{16990B6F-5A4E-44E4-ADED-1260B70043D7}" dt="2024-06-13T21:31:28.003" v="6097" actId="700"/>
          <ac:spMkLst>
            <pc:docMk/>
            <pc:sldMk cId="2053967473" sldId="1165"/>
            <ac:spMk id="6" creationId="{11513ACF-A122-8FF0-4BEE-5D0113C5DF72}"/>
          </ac:spMkLst>
        </pc:spChg>
        <pc:spChg chg="del mod ord">
          <ac:chgData name="Samuel Kim" userId="0b4e8f1a-35cc-4769-966d-024c662a6df8" providerId="ADAL" clId="{16990B6F-5A4E-44E4-ADED-1260B70043D7}" dt="2024-06-13T21:31:28.003" v="6097" actId="700"/>
          <ac:spMkLst>
            <pc:docMk/>
            <pc:sldMk cId="2053967473" sldId="1165"/>
            <ac:spMk id="7" creationId="{0C39C105-B568-7971-4563-1B3E3C9598C5}"/>
          </ac:spMkLst>
        </pc:spChg>
        <pc:spChg chg="del mod ord">
          <ac:chgData name="Samuel Kim" userId="0b4e8f1a-35cc-4769-966d-024c662a6df8" providerId="ADAL" clId="{16990B6F-5A4E-44E4-ADED-1260B70043D7}" dt="2024-06-13T21:31:28.003" v="6097" actId="700"/>
          <ac:spMkLst>
            <pc:docMk/>
            <pc:sldMk cId="2053967473" sldId="1165"/>
            <ac:spMk id="8" creationId="{E68ABECC-5C12-8340-2D04-98C38E6B39C9}"/>
          </ac:spMkLst>
        </pc:spChg>
        <pc:spChg chg="del mod ord">
          <ac:chgData name="Samuel Kim" userId="0b4e8f1a-35cc-4769-966d-024c662a6df8" providerId="ADAL" clId="{16990B6F-5A4E-44E4-ADED-1260B70043D7}" dt="2024-06-13T21:31:28.003" v="6097" actId="700"/>
          <ac:spMkLst>
            <pc:docMk/>
            <pc:sldMk cId="2053967473" sldId="1165"/>
            <ac:spMk id="9" creationId="{ADBB92F9-2861-753D-9A8B-652DD59CBD2C}"/>
          </ac:spMkLst>
        </pc:spChg>
        <pc:spChg chg="del mod ord">
          <ac:chgData name="Samuel Kim" userId="0b4e8f1a-35cc-4769-966d-024c662a6df8" providerId="ADAL" clId="{16990B6F-5A4E-44E4-ADED-1260B70043D7}" dt="2024-06-13T21:31:28.003" v="6097" actId="700"/>
          <ac:spMkLst>
            <pc:docMk/>
            <pc:sldMk cId="2053967473" sldId="1165"/>
            <ac:spMk id="10" creationId="{F2580875-86A9-BCBA-9FDE-514FF79FD3B0}"/>
          </ac:spMkLst>
        </pc:spChg>
        <pc:spChg chg="del mod ord">
          <ac:chgData name="Samuel Kim" userId="0b4e8f1a-35cc-4769-966d-024c662a6df8" providerId="ADAL" clId="{16990B6F-5A4E-44E4-ADED-1260B70043D7}" dt="2024-06-13T21:31:28.003" v="6097" actId="700"/>
          <ac:spMkLst>
            <pc:docMk/>
            <pc:sldMk cId="2053967473" sldId="1165"/>
            <ac:spMk id="11" creationId="{126A99E3-3C2F-7C62-8920-E8461E8D1853}"/>
          </ac:spMkLst>
        </pc:spChg>
        <pc:spChg chg="del mod ord">
          <ac:chgData name="Samuel Kim" userId="0b4e8f1a-35cc-4769-966d-024c662a6df8" providerId="ADAL" clId="{16990B6F-5A4E-44E4-ADED-1260B70043D7}" dt="2024-06-13T21:31:28.003" v="6097" actId="700"/>
          <ac:spMkLst>
            <pc:docMk/>
            <pc:sldMk cId="2053967473" sldId="1165"/>
            <ac:spMk id="12" creationId="{CB1EA77C-8A3D-A63C-0283-8D36E5BBEC5E}"/>
          </ac:spMkLst>
        </pc:spChg>
        <pc:spChg chg="del mod ord">
          <ac:chgData name="Samuel Kim" userId="0b4e8f1a-35cc-4769-966d-024c662a6df8" providerId="ADAL" clId="{16990B6F-5A4E-44E4-ADED-1260B70043D7}" dt="2024-06-13T21:31:28.003" v="6097" actId="700"/>
          <ac:spMkLst>
            <pc:docMk/>
            <pc:sldMk cId="2053967473" sldId="1165"/>
            <ac:spMk id="13" creationId="{2268E247-056E-5A5D-7825-D7E4E1DA89CD}"/>
          </ac:spMkLst>
        </pc:spChg>
        <pc:spChg chg="del mod ord">
          <ac:chgData name="Samuel Kim" userId="0b4e8f1a-35cc-4769-966d-024c662a6df8" providerId="ADAL" clId="{16990B6F-5A4E-44E4-ADED-1260B70043D7}" dt="2024-06-13T21:31:28.003" v="6097" actId="700"/>
          <ac:spMkLst>
            <pc:docMk/>
            <pc:sldMk cId="2053967473" sldId="1165"/>
            <ac:spMk id="14" creationId="{50EF8D9E-0888-AF7E-D84D-C1CC1FB0F964}"/>
          </ac:spMkLst>
        </pc:spChg>
        <pc:spChg chg="del mod ord">
          <ac:chgData name="Samuel Kim" userId="0b4e8f1a-35cc-4769-966d-024c662a6df8" providerId="ADAL" clId="{16990B6F-5A4E-44E4-ADED-1260B70043D7}" dt="2024-06-13T21:31:28.003" v="6097" actId="700"/>
          <ac:spMkLst>
            <pc:docMk/>
            <pc:sldMk cId="2053967473" sldId="1165"/>
            <ac:spMk id="15" creationId="{EBEBA185-1D04-F3A8-F316-ED9555DF723E}"/>
          </ac:spMkLst>
        </pc:spChg>
        <pc:spChg chg="del mod ord">
          <ac:chgData name="Samuel Kim" userId="0b4e8f1a-35cc-4769-966d-024c662a6df8" providerId="ADAL" clId="{16990B6F-5A4E-44E4-ADED-1260B70043D7}" dt="2024-06-13T21:31:28.003" v="6097" actId="700"/>
          <ac:spMkLst>
            <pc:docMk/>
            <pc:sldMk cId="2053967473" sldId="1165"/>
            <ac:spMk id="16" creationId="{315288F6-C9AA-E0B5-0CFF-3E72E556879D}"/>
          </ac:spMkLst>
        </pc:spChg>
        <pc:spChg chg="del mod ord">
          <ac:chgData name="Samuel Kim" userId="0b4e8f1a-35cc-4769-966d-024c662a6df8" providerId="ADAL" clId="{16990B6F-5A4E-44E4-ADED-1260B70043D7}" dt="2024-06-13T21:31:28.003" v="6097" actId="700"/>
          <ac:spMkLst>
            <pc:docMk/>
            <pc:sldMk cId="2053967473" sldId="1165"/>
            <ac:spMk id="17" creationId="{A992814B-06AB-8E87-B283-A0F3667D0634}"/>
          </ac:spMkLst>
        </pc:spChg>
        <pc:spChg chg="del mod ord">
          <ac:chgData name="Samuel Kim" userId="0b4e8f1a-35cc-4769-966d-024c662a6df8" providerId="ADAL" clId="{16990B6F-5A4E-44E4-ADED-1260B70043D7}" dt="2024-06-13T21:31:28.003" v="6097" actId="700"/>
          <ac:spMkLst>
            <pc:docMk/>
            <pc:sldMk cId="2053967473" sldId="1165"/>
            <ac:spMk id="18" creationId="{93861C67-60DE-CAB9-8586-97846A24BBE7}"/>
          </ac:spMkLst>
        </pc:spChg>
        <pc:spChg chg="del mod ord">
          <ac:chgData name="Samuel Kim" userId="0b4e8f1a-35cc-4769-966d-024c662a6df8" providerId="ADAL" clId="{16990B6F-5A4E-44E4-ADED-1260B70043D7}" dt="2024-06-13T21:31:28.003" v="6097" actId="700"/>
          <ac:spMkLst>
            <pc:docMk/>
            <pc:sldMk cId="2053967473" sldId="1165"/>
            <ac:spMk id="19" creationId="{70ECF18F-01C4-8349-B039-A316FC94FA15}"/>
          </ac:spMkLst>
        </pc:spChg>
        <pc:spChg chg="del mod ord">
          <ac:chgData name="Samuel Kim" userId="0b4e8f1a-35cc-4769-966d-024c662a6df8" providerId="ADAL" clId="{16990B6F-5A4E-44E4-ADED-1260B70043D7}" dt="2024-06-13T21:31:28.003" v="6097" actId="700"/>
          <ac:spMkLst>
            <pc:docMk/>
            <pc:sldMk cId="2053967473" sldId="1165"/>
            <ac:spMk id="20" creationId="{8EBF1214-F82B-114C-A898-92689A816E21}"/>
          </ac:spMkLst>
        </pc:spChg>
        <pc:spChg chg="del mod ord">
          <ac:chgData name="Samuel Kim" userId="0b4e8f1a-35cc-4769-966d-024c662a6df8" providerId="ADAL" clId="{16990B6F-5A4E-44E4-ADED-1260B70043D7}" dt="2024-06-13T21:31:28.003" v="6097" actId="700"/>
          <ac:spMkLst>
            <pc:docMk/>
            <pc:sldMk cId="2053967473" sldId="1165"/>
            <ac:spMk id="21" creationId="{9CC88431-FEB2-FD65-AC2F-C6287891435D}"/>
          </ac:spMkLst>
        </pc:spChg>
        <pc:spChg chg="del mod ord">
          <ac:chgData name="Samuel Kim" userId="0b4e8f1a-35cc-4769-966d-024c662a6df8" providerId="ADAL" clId="{16990B6F-5A4E-44E4-ADED-1260B70043D7}" dt="2024-06-13T21:31:28.003" v="6097" actId="700"/>
          <ac:spMkLst>
            <pc:docMk/>
            <pc:sldMk cId="2053967473" sldId="1165"/>
            <ac:spMk id="22" creationId="{DF709377-E0DB-0E84-33E3-1ADA4F94327B}"/>
          </ac:spMkLst>
        </pc:spChg>
        <pc:spChg chg="del mod ord">
          <ac:chgData name="Samuel Kim" userId="0b4e8f1a-35cc-4769-966d-024c662a6df8" providerId="ADAL" clId="{16990B6F-5A4E-44E4-ADED-1260B70043D7}" dt="2024-06-13T21:31:28.003" v="6097" actId="700"/>
          <ac:spMkLst>
            <pc:docMk/>
            <pc:sldMk cId="2053967473" sldId="1165"/>
            <ac:spMk id="23" creationId="{96F460C8-E74A-68C1-2195-8C1BED0BA6B7}"/>
          </ac:spMkLst>
        </pc:spChg>
        <pc:spChg chg="mod ord">
          <ac:chgData name="Samuel Kim" userId="0b4e8f1a-35cc-4769-966d-024c662a6df8" providerId="ADAL" clId="{16990B6F-5A4E-44E4-ADED-1260B70043D7}" dt="2024-06-13T21:31:28.003" v="6097" actId="700"/>
          <ac:spMkLst>
            <pc:docMk/>
            <pc:sldMk cId="2053967473" sldId="1165"/>
            <ac:spMk id="24" creationId="{C7673547-B1DF-0F69-D4C5-6DEA3DD8B4FA}"/>
          </ac:spMkLst>
        </pc:spChg>
        <pc:spChg chg="add mod ord">
          <ac:chgData name="Samuel Kim" userId="0b4e8f1a-35cc-4769-966d-024c662a6df8" providerId="ADAL" clId="{16990B6F-5A4E-44E4-ADED-1260B70043D7}" dt="2024-06-17T14:02:48.847" v="6968" actId="20577"/>
          <ac:spMkLst>
            <pc:docMk/>
            <pc:sldMk cId="2053967473" sldId="1165"/>
            <ac:spMk id="25" creationId="{8F642FCC-BA8B-6FC4-376B-0470910ACD3F}"/>
          </ac:spMkLst>
        </pc:spChg>
        <pc:spChg chg="add mod ord">
          <ac:chgData name="Samuel Kim" userId="0b4e8f1a-35cc-4769-966d-024c662a6df8" providerId="ADAL" clId="{16990B6F-5A4E-44E4-ADED-1260B70043D7}" dt="2024-06-17T13:37:34.884" v="6709" actId="27636"/>
          <ac:spMkLst>
            <pc:docMk/>
            <pc:sldMk cId="2053967473" sldId="1165"/>
            <ac:spMk id="26" creationId="{E20FA098-D92D-CC7D-E8F4-53F3769BBBE4}"/>
          </ac:spMkLst>
        </pc:spChg>
        <pc:spChg chg="add mod ord">
          <ac:chgData name="Samuel Kim" userId="0b4e8f1a-35cc-4769-966d-024c662a6df8" providerId="ADAL" clId="{16990B6F-5A4E-44E4-ADED-1260B70043D7}" dt="2024-07-11T00:05:46.732" v="7886" actId="1036"/>
          <ac:spMkLst>
            <pc:docMk/>
            <pc:sldMk cId="2053967473" sldId="1165"/>
            <ac:spMk id="27" creationId="{1CCDED44-DEF6-5C7B-FB04-0B49AD2615FC}"/>
          </ac:spMkLst>
        </pc:spChg>
        <pc:spChg chg="add del mod ord">
          <ac:chgData name="Samuel Kim" userId="0b4e8f1a-35cc-4769-966d-024c662a6df8" providerId="ADAL" clId="{16990B6F-5A4E-44E4-ADED-1260B70043D7}" dt="2024-06-13T21:32:34.201" v="6116"/>
          <ac:spMkLst>
            <pc:docMk/>
            <pc:sldMk cId="2053967473" sldId="1165"/>
            <ac:spMk id="28" creationId="{40E75DBC-9B21-8372-CF9B-FDE3CE006885}"/>
          </ac:spMkLst>
        </pc:spChg>
        <pc:spChg chg="add mod ord">
          <ac:chgData name="Samuel Kim" userId="0b4e8f1a-35cc-4769-966d-024c662a6df8" providerId="ADAL" clId="{16990B6F-5A4E-44E4-ADED-1260B70043D7}" dt="2024-06-13T21:31:28.003" v="6097" actId="700"/>
          <ac:spMkLst>
            <pc:docMk/>
            <pc:sldMk cId="2053967473" sldId="1165"/>
            <ac:spMk id="29" creationId="{1FB800BF-EBD5-A7B3-EE0A-C7BDAB201DBE}"/>
          </ac:spMkLst>
        </pc:spChg>
        <pc:spChg chg="add mod ord">
          <ac:chgData name="Samuel Kim" userId="0b4e8f1a-35cc-4769-966d-024c662a6df8" providerId="ADAL" clId="{16990B6F-5A4E-44E4-ADED-1260B70043D7}" dt="2024-06-13T21:31:28.003" v="6097" actId="700"/>
          <ac:spMkLst>
            <pc:docMk/>
            <pc:sldMk cId="2053967473" sldId="1165"/>
            <ac:spMk id="30" creationId="{55108B7A-BFC5-FA9B-E136-634DBABAF121}"/>
          </ac:spMkLst>
        </pc:spChg>
        <pc:spChg chg="add mod ord">
          <ac:chgData name="Samuel Kim" userId="0b4e8f1a-35cc-4769-966d-024c662a6df8" providerId="ADAL" clId="{16990B6F-5A4E-44E4-ADED-1260B70043D7}" dt="2024-06-13T21:31:28.003" v="6097" actId="700"/>
          <ac:spMkLst>
            <pc:docMk/>
            <pc:sldMk cId="2053967473" sldId="1165"/>
            <ac:spMk id="31" creationId="{5B82E32B-2F89-EDB3-E53A-1DA39A969D81}"/>
          </ac:spMkLst>
        </pc:spChg>
        <pc:spChg chg="add mod ord">
          <ac:chgData name="Samuel Kim" userId="0b4e8f1a-35cc-4769-966d-024c662a6df8" providerId="ADAL" clId="{16990B6F-5A4E-44E4-ADED-1260B70043D7}" dt="2024-06-13T21:31:28.003" v="6097" actId="700"/>
          <ac:spMkLst>
            <pc:docMk/>
            <pc:sldMk cId="2053967473" sldId="1165"/>
            <ac:spMk id="32" creationId="{22CAAB74-81B1-24BD-4D68-28E97DD394E5}"/>
          </ac:spMkLst>
        </pc:spChg>
        <pc:spChg chg="add mod ord">
          <ac:chgData name="Samuel Kim" userId="0b4e8f1a-35cc-4769-966d-024c662a6df8" providerId="ADAL" clId="{16990B6F-5A4E-44E4-ADED-1260B70043D7}" dt="2024-06-13T21:31:28.003" v="6097" actId="700"/>
          <ac:spMkLst>
            <pc:docMk/>
            <pc:sldMk cId="2053967473" sldId="1165"/>
            <ac:spMk id="33" creationId="{87A183D4-DB55-38DC-B560-C821AA148954}"/>
          </ac:spMkLst>
        </pc:spChg>
        <pc:spChg chg="add mod ord">
          <ac:chgData name="Samuel Kim" userId="0b4e8f1a-35cc-4769-966d-024c662a6df8" providerId="ADAL" clId="{16990B6F-5A4E-44E4-ADED-1260B70043D7}" dt="2024-06-13T21:31:28.003" v="6097" actId="700"/>
          <ac:spMkLst>
            <pc:docMk/>
            <pc:sldMk cId="2053967473" sldId="1165"/>
            <ac:spMk id="34" creationId="{2392AA1F-3542-11EF-9124-DE69B92922E9}"/>
          </ac:spMkLst>
        </pc:spChg>
        <pc:spChg chg="add mod ord">
          <ac:chgData name="Samuel Kim" userId="0b4e8f1a-35cc-4769-966d-024c662a6df8" providerId="ADAL" clId="{16990B6F-5A4E-44E4-ADED-1260B70043D7}" dt="2024-06-13T21:31:28.003" v="6097" actId="700"/>
          <ac:spMkLst>
            <pc:docMk/>
            <pc:sldMk cId="2053967473" sldId="1165"/>
            <ac:spMk id="35" creationId="{682FC914-15C6-B8D3-5AAD-EBDC12E8DA95}"/>
          </ac:spMkLst>
        </pc:spChg>
        <pc:spChg chg="add mod ord">
          <ac:chgData name="Samuel Kim" userId="0b4e8f1a-35cc-4769-966d-024c662a6df8" providerId="ADAL" clId="{16990B6F-5A4E-44E4-ADED-1260B70043D7}" dt="2024-06-13T21:31:28.003" v="6097" actId="700"/>
          <ac:spMkLst>
            <pc:docMk/>
            <pc:sldMk cId="2053967473" sldId="1165"/>
            <ac:spMk id="36" creationId="{4A504D6B-12E5-1B41-42FD-982EC943F6A7}"/>
          </ac:spMkLst>
        </pc:spChg>
        <pc:spChg chg="add mod ord">
          <ac:chgData name="Samuel Kim" userId="0b4e8f1a-35cc-4769-966d-024c662a6df8" providerId="ADAL" clId="{16990B6F-5A4E-44E4-ADED-1260B70043D7}" dt="2024-06-13T21:31:28.003" v="6097" actId="700"/>
          <ac:spMkLst>
            <pc:docMk/>
            <pc:sldMk cId="2053967473" sldId="1165"/>
            <ac:spMk id="37" creationId="{ADB40F48-9DA0-B157-8504-E16C5C53D905}"/>
          </ac:spMkLst>
        </pc:spChg>
        <pc:spChg chg="add mod ord">
          <ac:chgData name="Samuel Kim" userId="0b4e8f1a-35cc-4769-966d-024c662a6df8" providerId="ADAL" clId="{16990B6F-5A4E-44E4-ADED-1260B70043D7}" dt="2024-06-13T21:31:28.003" v="6097" actId="700"/>
          <ac:spMkLst>
            <pc:docMk/>
            <pc:sldMk cId="2053967473" sldId="1165"/>
            <ac:spMk id="38" creationId="{A2AA83AA-3F0D-2100-EDF6-471E92B46674}"/>
          </ac:spMkLst>
        </pc:spChg>
        <pc:spChg chg="add mod ord">
          <ac:chgData name="Samuel Kim" userId="0b4e8f1a-35cc-4769-966d-024c662a6df8" providerId="ADAL" clId="{16990B6F-5A4E-44E4-ADED-1260B70043D7}" dt="2024-06-13T21:31:28.003" v="6097" actId="700"/>
          <ac:spMkLst>
            <pc:docMk/>
            <pc:sldMk cId="2053967473" sldId="1165"/>
            <ac:spMk id="39" creationId="{94469B5D-BFDB-F71C-8838-5F18C0BBD6F1}"/>
          </ac:spMkLst>
        </pc:spChg>
        <pc:spChg chg="add mod ord">
          <ac:chgData name="Samuel Kim" userId="0b4e8f1a-35cc-4769-966d-024c662a6df8" providerId="ADAL" clId="{16990B6F-5A4E-44E4-ADED-1260B70043D7}" dt="2024-06-13T21:31:28.003" v="6097" actId="700"/>
          <ac:spMkLst>
            <pc:docMk/>
            <pc:sldMk cId="2053967473" sldId="1165"/>
            <ac:spMk id="40" creationId="{5504F19B-D993-83F2-6DFF-531E2FA58BCC}"/>
          </ac:spMkLst>
        </pc:spChg>
        <pc:spChg chg="add mod ord">
          <ac:chgData name="Samuel Kim" userId="0b4e8f1a-35cc-4769-966d-024c662a6df8" providerId="ADAL" clId="{16990B6F-5A4E-44E4-ADED-1260B70043D7}" dt="2024-06-13T21:31:28.003" v="6097" actId="700"/>
          <ac:spMkLst>
            <pc:docMk/>
            <pc:sldMk cId="2053967473" sldId="1165"/>
            <ac:spMk id="41" creationId="{92C5EDBF-D7A8-6512-CDBB-CB553352A2D2}"/>
          </ac:spMkLst>
        </pc:spChg>
        <pc:spChg chg="add mod ord">
          <ac:chgData name="Samuel Kim" userId="0b4e8f1a-35cc-4769-966d-024c662a6df8" providerId="ADAL" clId="{16990B6F-5A4E-44E4-ADED-1260B70043D7}" dt="2024-06-13T21:31:28.003" v="6097" actId="700"/>
          <ac:spMkLst>
            <pc:docMk/>
            <pc:sldMk cId="2053967473" sldId="1165"/>
            <ac:spMk id="42" creationId="{0F06D8A0-F61C-6E00-0FBF-6BE5765E19FC}"/>
          </ac:spMkLst>
        </pc:spChg>
        <pc:spChg chg="add mod ord">
          <ac:chgData name="Samuel Kim" userId="0b4e8f1a-35cc-4769-966d-024c662a6df8" providerId="ADAL" clId="{16990B6F-5A4E-44E4-ADED-1260B70043D7}" dt="2024-06-13T21:31:28.003" v="6097" actId="700"/>
          <ac:spMkLst>
            <pc:docMk/>
            <pc:sldMk cId="2053967473" sldId="1165"/>
            <ac:spMk id="43" creationId="{A510F838-BE10-3C9A-BE0A-BE9D234F2581}"/>
          </ac:spMkLst>
        </pc:spChg>
        <pc:spChg chg="add mod ord">
          <ac:chgData name="Samuel Kim" userId="0b4e8f1a-35cc-4769-966d-024c662a6df8" providerId="ADAL" clId="{16990B6F-5A4E-44E4-ADED-1260B70043D7}" dt="2024-06-13T21:31:28.003" v="6097" actId="700"/>
          <ac:spMkLst>
            <pc:docMk/>
            <pc:sldMk cId="2053967473" sldId="1165"/>
            <ac:spMk id="44" creationId="{90D6DBA7-F2A9-7A89-DA5E-386A00196077}"/>
          </ac:spMkLst>
        </pc:spChg>
        <pc:spChg chg="add mod ord">
          <ac:chgData name="Samuel Kim" userId="0b4e8f1a-35cc-4769-966d-024c662a6df8" providerId="ADAL" clId="{16990B6F-5A4E-44E4-ADED-1260B70043D7}" dt="2024-06-13T21:31:28.003" v="6097" actId="700"/>
          <ac:spMkLst>
            <pc:docMk/>
            <pc:sldMk cId="2053967473" sldId="1165"/>
            <ac:spMk id="45" creationId="{6E60A241-DA82-3384-7598-44BB42EF2C14}"/>
          </ac:spMkLst>
        </pc:spChg>
        <pc:spChg chg="add mod ord">
          <ac:chgData name="Samuel Kim" userId="0b4e8f1a-35cc-4769-966d-024c662a6df8" providerId="ADAL" clId="{16990B6F-5A4E-44E4-ADED-1260B70043D7}" dt="2024-06-13T21:31:28.003" v="6097" actId="700"/>
          <ac:spMkLst>
            <pc:docMk/>
            <pc:sldMk cId="2053967473" sldId="1165"/>
            <ac:spMk id="46" creationId="{167A5064-9236-051F-485E-DD88F6B44C0C}"/>
          </ac:spMkLst>
        </pc:spChg>
        <pc:spChg chg="add mod">
          <ac:chgData name="Samuel Kim" userId="0b4e8f1a-35cc-4769-966d-024c662a6df8" providerId="ADAL" clId="{16990B6F-5A4E-44E4-ADED-1260B70043D7}" dt="2024-07-11T00:06:10.951" v="7899" actId="12788"/>
          <ac:spMkLst>
            <pc:docMk/>
            <pc:sldMk cId="2053967473" sldId="1165"/>
            <ac:spMk id="49" creationId="{F5F37763-4BC9-5AC2-D821-ADFE33FC9C51}"/>
          </ac:spMkLst>
        </pc:spChg>
        <pc:picChg chg="add mod">
          <ac:chgData name="Samuel Kim" userId="0b4e8f1a-35cc-4769-966d-024c662a6df8" providerId="ADAL" clId="{16990B6F-5A4E-44E4-ADED-1260B70043D7}" dt="2024-06-13T21:55:06.019" v="6420" actId="1076"/>
          <ac:picMkLst>
            <pc:docMk/>
            <pc:sldMk cId="2053967473" sldId="1165"/>
            <ac:picMk id="47" creationId="{DB97F3CD-A0AA-CA05-87AB-3909866E660C}"/>
          </ac:picMkLst>
        </pc:picChg>
        <pc:picChg chg="add mod">
          <ac:chgData name="Samuel Kim" userId="0b4e8f1a-35cc-4769-966d-024c662a6df8" providerId="ADAL" clId="{16990B6F-5A4E-44E4-ADED-1260B70043D7}" dt="2024-06-13T21:55:06.019" v="6420" actId="1076"/>
          <ac:picMkLst>
            <pc:docMk/>
            <pc:sldMk cId="2053967473" sldId="1165"/>
            <ac:picMk id="48" creationId="{C4B8B0A7-ABE5-533F-5650-A72DAB2DCEFD}"/>
          </ac:picMkLst>
        </pc:picChg>
      </pc:sldChg>
      <pc:sldChg chg="modSp add mod">
        <pc:chgData name="Samuel Kim" userId="0b4e8f1a-35cc-4769-966d-024c662a6df8" providerId="ADAL" clId="{16990B6F-5A4E-44E4-ADED-1260B70043D7}" dt="2024-06-13T22:32:01.450" v="6617" actId="11"/>
        <pc:sldMkLst>
          <pc:docMk/>
          <pc:sldMk cId="2194126254" sldId="1166"/>
        </pc:sldMkLst>
        <pc:spChg chg="mod">
          <ac:chgData name="Samuel Kim" userId="0b4e8f1a-35cc-4769-966d-024c662a6df8" providerId="ADAL" clId="{16990B6F-5A4E-44E4-ADED-1260B70043D7}" dt="2024-06-13T22:32:01.450" v="6617" actId="11"/>
          <ac:spMkLst>
            <pc:docMk/>
            <pc:sldMk cId="2194126254" sldId="1166"/>
            <ac:spMk id="3" creationId="{659E5207-4816-F918-3EAA-F5AF42092213}"/>
          </ac:spMkLst>
        </pc:spChg>
      </pc:sldChg>
      <pc:sldMasterChg chg="addSp delSp modSp mod modSldLayout">
        <pc:chgData name="Samuel Kim" userId="0b4e8f1a-35cc-4769-966d-024c662a6df8" providerId="ADAL" clId="{16990B6F-5A4E-44E4-ADED-1260B70043D7}" dt="2024-06-17T13:11:44.495" v="6627" actId="207"/>
        <pc:sldMasterMkLst>
          <pc:docMk/>
          <pc:sldMasterMk cId="2374350088" sldId="2147483668"/>
        </pc:sldMasterMkLst>
        <pc:spChg chg="mod">
          <ac:chgData name="Samuel Kim" userId="0b4e8f1a-35cc-4769-966d-024c662a6df8" providerId="ADAL" clId="{16990B6F-5A4E-44E4-ADED-1260B70043D7}" dt="2024-06-10T15:14:21.928" v="5060" actId="962"/>
          <ac:spMkLst>
            <pc:docMk/>
            <pc:sldMasterMk cId="2374350088" sldId="2147483668"/>
            <ac:spMk id="7" creationId="{487EDB47-8054-AEFB-59D6-EB6571656EB8}"/>
          </ac:spMkLst>
        </pc:spChg>
        <pc:spChg chg="mod">
          <ac:chgData name="Samuel Kim" userId="0b4e8f1a-35cc-4769-966d-024c662a6df8" providerId="ADAL" clId="{16990B6F-5A4E-44E4-ADED-1260B70043D7}" dt="2024-06-10T15:14:19.185" v="5059" actId="962"/>
          <ac:spMkLst>
            <pc:docMk/>
            <pc:sldMasterMk cId="2374350088" sldId="2147483668"/>
            <ac:spMk id="13" creationId="{CABDDD52-911E-76C7-A28C-1A0D35F37638}"/>
          </ac:spMkLst>
        </pc:spChg>
        <pc:picChg chg="add mod ord">
          <ac:chgData name="Samuel Kim" userId="0b4e8f1a-35cc-4769-966d-024c662a6df8" providerId="ADAL" clId="{16990B6F-5A4E-44E4-ADED-1260B70043D7}" dt="2024-06-10T15:14:01.894" v="5057" actId="13244"/>
          <ac:picMkLst>
            <pc:docMk/>
            <pc:sldMasterMk cId="2374350088" sldId="2147483668"/>
            <ac:picMk id="5" creationId="{2D421CF9-976D-85F5-FACF-077EF11164A8}"/>
          </ac:picMkLst>
        </pc:picChg>
        <pc:picChg chg="del">
          <ac:chgData name="Samuel Kim" userId="0b4e8f1a-35cc-4769-966d-024c662a6df8" providerId="ADAL" clId="{16990B6F-5A4E-44E4-ADED-1260B70043D7}" dt="2024-06-10T15:13:36.216" v="5055" actId="478"/>
          <ac:picMkLst>
            <pc:docMk/>
            <pc:sldMasterMk cId="2374350088" sldId="2147483668"/>
            <ac:picMk id="9" creationId="{A12EDFD0-D05D-290A-1FB6-972105906BBD}"/>
          </ac:picMkLst>
        </pc:picChg>
        <pc:cxnChg chg="mod">
          <ac:chgData name="Samuel Kim" userId="0b4e8f1a-35cc-4769-966d-024c662a6df8" providerId="ADAL" clId="{16990B6F-5A4E-44E4-ADED-1260B70043D7}" dt="2024-06-10T15:14:18.038" v="5058" actId="962"/>
          <ac:cxnSpMkLst>
            <pc:docMk/>
            <pc:sldMasterMk cId="2374350088" sldId="2147483668"/>
            <ac:cxnSpMk id="8" creationId="{41EDE804-79F9-81A0-F2B6-C51AF581E030}"/>
          </ac:cxnSpMkLst>
        </pc:cxnChg>
        <pc:sldLayoutChg chg="addSp delSp modSp mod">
          <pc:chgData name="Samuel Kim" userId="0b4e8f1a-35cc-4769-966d-024c662a6df8" providerId="ADAL" clId="{16990B6F-5A4E-44E4-ADED-1260B70043D7}" dt="2024-06-10T15:16:34.077" v="5111" actId="13244"/>
          <pc:sldLayoutMkLst>
            <pc:docMk/>
            <pc:sldMasterMk cId="2374350088" sldId="2147483668"/>
            <pc:sldLayoutMk cId="2231800420" sldId="2147483669"/>
          </pc:sldLayoutMkLst>
          <pc:spChg chg="mod">
            <ac:chgData name="Samuel Kim" userId="0b4e8f1a-35cc-4769-966d-024c662a6df8" providerId="ADAL" clId="{16990B6F-5A4E-44E4-ADED-1260B70043D7}" dt="2024-06-10T15:15:55.261" v="5102" actId="1076"/>
            <ac:spMkLst>
              <pc:docMk/>
              <pc:sldMasterMk cId="2374350088" sldId="2147483668"/>
              <pc:sldLayoutMk cId="2231800420" sldId="2147483669"/>
              <ac:spMk id="14" creationId="{01BFD701-DCDD-1541-947E-35D6195E93CD}"/>
            </ac:spMkLst>
          </pc:spChg>
          <pc:spChg chg="mod">
            <ac:chgData name="Samuel Kim" userId="0b4e8f1a-35cc-4769-966d-024c662a6df8" providerId="ADAL" clId="{16990B6F-5A4E-44E4-ADED-1260B70043D7}" dt="2024-06-10T15:16:18.544" v="5110" actId="12788"/>
            <ac:spMkLst>
              <pc:docMk/>
              <pc:sldMasterMk cId="2374350088" sldId="2147483668"/>
              <pc:sldLayoutMk cId="2231800420" sldId="2147483669"/>
              <ac:spMk id="15" creationId="{9A5032BA-6CEA-D245-AEEB-D55D22D96BF6}"/>
            </ac:spMkLst>
          </pc:spChg>
          <pc:spChg chg="mod ord">
            <ac:chgData name="Samuel Kim" userId="0b4e8f1a-35cc-4769-966d-024c662a6df8" providerId="ADAL" clId="{16990B6F-5A4E-44E4-ADED-1260B70043D7}" dt="2024-06-10T15:16:34.077" v="5111" actId="13244"/>
            <ac:spMkLst>
              <pc:docMk/>
              <pc:sldMasterMk cId="2374350088" sldId="2147483668"/>
              <pc:sldLayoutMk cId="2231800420" sldId="2147483669"/>
              <ac:spMk id="20" creationId="{B3857BB3-B5BA-45EC-A93E-167A095F2831}"/>
            </ac:spMkLst>
          </pc:spChg>
          <pc:picChg chg="add mod ord">
            <ac:chgData name="Samuel Kim" userId="0b4e8f1a-35cc-4769-966d-024c662a6df8" providerId="ADAL" clId="{16990B6F-5A4E-44E4-ADED-1260B70043D7}" dt="2024-06-10T15:14:56.192" v="5068"/>
            <ac:picMkLst>
              <pc:docMk/>
              <pc:sldMasterMk cId="2374350088" sldId="2147483668"/>
              <pc:sldLayoutMk cId="2231800420" sldId="2147483669"/>
              <ac:picMk id="2" creationId="{FAD69E43-5790-772B-6676-F749DA429C2A}"/>
            </ac:picMkLst>
          </pc:picChg>
          <pc:picChg chg="del">
            <ac:chgData name="Samuel Kim" userId="0b4e8f1a-35cc-4769-966d-024c662a6df8" providerId="ADAL" clId="{16990B6F-5A4E-44E4-ADED-1260B70043D7}" dt="2024-06-10T15:14:35.026" v="5061" actId="478"/>
            <ac:picMkLst>
              <pc:docMk/>
              <pc:sldMasterMk cId="2374350088" sldId="2147483668"/>
              <pc:sldLayoutMk cId="2231800420" sldId="2147483669"/>
              <ac:picMk id="5" creationId="{D66CECAC-A884-7568-8F13-B417CB7582CA}"/>
            </ac:picMkLst>
          </pc:picChg>
          <pc:picChg chg="del">
            <ac:chgData name="Samuel Kim" userId="0b4e8f1a-35cc-4769-966d-024c662a6df8" providerId="ADAL" clId="{16990B6F-5A4E-44E4-ADED-1260B70043D7}" dt="2024-06-10T15:14:36.729" v="5062" actId="478"/>
            <ac:picMkLst>
              <pc:docMk/>
              <pc:sldMasterMk cId="2374350088" sldId="2147483668"/>
              <pc:sldLayoutMk cId="2231800420" sldId="2147483669"/>
              <ac:picMk id="17" creationId="{6DE6FD88-FF14-4FC6-A79F-8350CC51C305}"/>
            </ac:picMkLst>
          </pc:picChg>
          <pc:picChg chg="del">
            <ac:chgData name="Samuel Kim" userId="0b4e8f1a-35cc-4769-966d-024c662a6df8" providerId="ADAL" clId="{16990B6F-5A4E-44E4-ADED-1260B70043D7}" dt="2024-06-10T15:14:40.009" v="5064" actId="478"/>
            <ac:picMkLst>
              <pc:docMk/>
              <pc:sldMasterMk cId="2374350088" sldId="2147483668"/>
              <pc:sldLayoutMk cId="2231800420" sldId="2147483669"/>
              <ac:picMk id="21" creationId="{77BFB8E2-13EA-0777-1CFC-0DF5D2380154}"/>
            </ac:picMkLst>
          </pc:picChg>
          <pc:picChg chg="del">
            <ac:chgData name="Samuel Kim" userId="0b4e8f1a-35cc-4769-966d-024c662a6df8" providerId="ADAL" clId="{16990B6F-5A4E-44E4-ADED-1260B70043D7}" dt="2024-06-10T15:14:38.537" v="5063" actId="478"/>
            <ac:picMkLst>
              <pc:docMk/>
              <pc:sldMasterMk cId="2374350088" sldId="2147483668"/>
              <pc:sldLayoutMk cId="2231800420" sldId="2147483669"/>
              <ac:picMk id="25" creationId="{161B6593-9C53-8CEE-8CCD-EE59B67F73CC}"/>
            </ac:picMkLst>
          </pc:picChg>
        </pc:sldLayoutChg>
        <pc:sldLayoutChg chg="modSp mod">
          <pc:chgData name="Samuel Kim" userId="0b4e8f1a-35cc-4769-966d-024c662a6df8" providerId="ADAL" clId="{16990B6F-5A4E-44E4-ADED-1260B70043D7}" dt="2024-06-10T15:16:53.137" v="5114" actId="13244"/>
          <pc:sldLayoutMkLst>
            <pc:docMk/>
            <pc:sldMasterMk cId="2374350088" sldId="2147483668"/>
            <pc:sldLayoutMk cId="1736011580" sldId="2147483673"/>
          </pc:sldLayoutMkLst>
          <pc:spChg chg="ord">
            <ac:chgData name="Samuel Kim" userId="0b4e8f1a-35cc-4769-966d-024c662a6df8" providerId="ADAL" clId="{16990B6F-5A4E-44E4-ADED-1260B70043D7}" dt="2024-06-10T15:16:49.740" v="5112" actId="13244"/>
            <ac:spMkLst>
              <pc:docMk/>
              <pc:sldMasterMk cId="2374350088" sldId="2147483668"/>
              <pc:sldLayoutMk cId="1736011580" sldId="2147483673"/>
              <ac:spMk id="2" creationId="{00000000-0000-0000-0000-000000000000}"/>
            </ac:spMkLst>
          </pc:spChg>
          <pc:spChg chg="ord">
            <ac:chgData name="Samuel Kim" userId="0b4e8f1a-35cc-4769-966d-024c662a6df8" providerId="ADAL" clId="{16990B6F-5A4E-44E4-ADED-1260B70043D7}" dt="2024-06-10T15:16:51.007" v="5113" actId="13244"/>
            <ac:spMkLst>
              <pc:docMk/>
              <pc:sldMasterMk cId="2374350088" sldId="2147483668"/>
              <pc:sldLayoutMk cId="1736011580" sldId="2147483673"/>
              <ac:spMk id="5" creationId="{711D6D7C-4362-8006-2C63-B77E1909851E}"/>
            </ac:spMkLst>
          </pc:spChg>
          <pc:spChg chg="ord">
            <ac:chgData name="Samuel Kim" userId="0b4e8f1a-35cc-4769-966d-024c662a6df8" providerId="ADAL" clId="{16990B6F-5A4E-44E4-ADED-1260B70043D7}" dt="2024-06-10T15:16:53.137" v="5114" actId="13244"/>
            <ac:spMkLst>
              <pc:docMk/>
              <pc:sldMasterMk cId="2374350088" sldId="2147483668"/>
              <pc:sldLayoutMk cId="1736011580" sldId="2147483673"/>
              <ac:spMk id="6" creationId="{F3B72A10-9AA8-C94D-E60F-41448BC7AF24}"/>
            </ac:spMkLst>
          </pc:spChg>
        </pc:sldLayoutChg>
        <pc:sldLayoutChg chg="modSp mod">
          <pc:chgData name="Samuel Kim" userId="0b4e8f1a-35cc-4769-966d-024c662a6df8" providerId="ADAL" clId="{16990B6F-5A4E-44E4-ADED-1260B70043D7}" dt="2024-06-10T15:17:04.389" v="5116" actId="13244"/>
          <pc:sldLayoutMkLst>
            <pc:docMk/>
            <pc:sldMasterMk cId="2374350088" sldId="2147483668"/>
            <pc:sldLayoutMk cId="3186287005" sldId="2147483674"/>
          </pc:sldLayoutMkLst>
          <pc:spChg chg="ord">
            <ac:chgData name="Samuel Kim" userId="0b4e8f1a-35cc-4769-966d-024c662a6df8" providerId="ADAL" clId="{16990B6F-5A4E-44E4-ADED-1260B70043D7}" dt="2024-06-10T15:17:04.389" v="5116" actId="13244"/>
            <ac:spMkLst>
              <pc:docMk/>
              <pc:sldMasterMk cId="2374350088" sldId="2147483668"/>
              <pc:sldLayoutMk cId="3186287005" sldId="2147483674"/>
              <ac:spMk id="4" creationId="{F3E9189C-AAA2-38FF-F2D0-B8A322952853}"/>
            </ac:spMkLst>
          </pc:spChg>
          <pc:grpChg chg="mod">
            <ac:chgData name="Samuel Kim" userId="0b4e8f1a-35cc-4769-966d-024c662a6df8" providerId="ADAL" clId="{16990B6F-5A4E-44E4-ADED-1260B70043D7}" dt="2024-06-10T15:16:59.757" v="5115" actId="962"/>
            <ac:grpSpMkLst>
              <pc:docMk/>
              <pc:sldMasterMk cId="2374350088" sldId="2147483668"/>
              <pc:sldLayoutMk cId="3186287005" sldId="2147483674"/>
              <ac:grpSpMk id="2" creationId="{88A79677-70FC-F3B4-1B81-2771517789F0}"/>
            </ac:grpSpMkLst>
          </pc:grpChg>
        </pc:sldLayoutChg>
        <pc:sldLayoutChg chg="modSp mod">
          <pc:chgData name="Samuel Kim" userId="0b4e8f1a-35cc-4769-966d-024c662a6df8" providerId="ADAL" clId="{16990B6F-5A4E-44E4-ADED-1260B70043D7}" dt="2024-06-10T15:17:12.774" v="5117" actId="13244"/>
          <pc:sldLayoutMkLst>
            <pc:docMk/>
            <pc:sldMasterMk cId="2374350088" sldId="2147483668"/>
            <pc:sldLayoutMk cId="2775051151" sldId="2147483675"/>
          </pc:sldLayoutMkLst>
          <pc:spChg chg="ord">
            <ac:chgData name="Samuel Kim" userId="0b4e8f1a-35cc-4769-966d-024c662a6df8" providerId="ADAL" clId="{16990B6F-5A4E-44E4-ADED-1260B70043D7}" dt="2024-06-10T15:17:12.774" v="5117" actId="13244"/>
            <ac:spMkLst>
              <pc:docMk/>
              <pc:sldMasterMk cId="2374350088" sldId="2147483668"/>
              <pc:sldLayoutMk cId="2775051151" sldId="2147483675"/>
              <ac:spMk id="5" creationId="{16088F90-8FB4-909F-46CC-657AEBC6EDE0}"/>
            </ac:spMkLst>
          </pc:spChg>
        </pc:sldLayoutChg>
        <pc:sldLayoutChg chg="modSp mod">
          <pc:chgData name="Samuel Kim" userId="0b4e8f1a-35cc-4769-966d-024c662a6df8" providerId="ADAL" clId="{16990B6F-5A4E-44E4-ADED-1260B70043D7}" dt="2024-06-10T15:17:23.350" v="5119" actId="13244"/>
          <pc:sldLayoutMkLst>
            <pc:docMk/>
            <pc:sldMasterMk cId="2374350088" sldId="2147483668"/>
            <pc:sldLayoutMk cId="2797426023" sldId="2147483676"/>
          </pc:sldLayoutMkLst>
          <pc:spChg chg="ord">
            <ac:chgData name="Samuel Kim" userId="0b4e8f1a-35cc-4769-966d-024c662a6df8" providerId="ADAL" clId="{16990B6F-5A4E-44E4-ADED-1260B70043D7}" dt="2024-06-10T15:17:22.238" v="5118" actId="13244"/>
            <ac:spMkLst>
              <pc:docMk/>
              <pc:sldMasterMk cId="2374350088" sldId="2147483668"/>
              <pc:sldLayoutMk cId="2797426023" sldId="2147483676"/>
              <ac:spMk id="2" creationId="{EFF156BA-C920-48E8-DD54-7EC7C918A5FB}"/>
            </ac:spMkLst>
          </pc:spChg>
          <pc:spChg chg="ord">
            <ac:chgData name="Samuel Kim" userId="0b4e8f1a-35cc-4769-966d-024c662a6df8" providerId="ADAL" clId="{16990B6F-5A4E-44E4-ADED-1260B70043D7}" dt="2024-06-10T15:17:23.350" v="5119" actId="13244"/>
            <ac:spMkLst>
              <pc:docMk/>
              <pc:sldMasterMk cId="2374350088" sldId="2147483668"/>
              <pc:sldLayoutMk cId="2797426023" sldId="2147483676"/>
              <ac:spMk id="5" creationId="{16088F90-8FB4-909F-46CC-657AEBC6EDE0}"/>
            </ac:spMkLst>
          </pc:spChg>
        </pc:sldLayoutChg>
        <pc:sldLayoutChg chg="addSp modSp mod">
          <pc:chgData name="Samuel Kim" userId="0b4e8f1a-35cc-4769-966d-024c662a6df8" providerId="ADAL" clId="{16990B6F-5A4E-44E4-ADED-1260B70043D7}" dt="2024-06-17T13:11:44.495" v="6627" actId="207"/>
          <pc:sldLayoutMkLst>
            <pc:docMk/>
            <pc:sldMasterMk cId="2374350088" sldId="2147483668"/>
            <pc:sldLayoutMk cId="2981122341" sldId="2147483677"/>
          </pc:sldLayoutMkLst>
          <pc:spChg chg="add mod">
            <ac:chgData name="Samuel Kim" userId="0b4e8f1a-35cc-4769-966d-024c662a6df8" providerId="ADAL" clId="{16990B6F-5A4E-44E4-ADED-1260B70043D7}" dt="2024-06-17T13:10:57.136" v="6623"/>
            <ac:spMkLst>
              <pc:docMk/>
              <pc:sldMasterMk cId="2374350088" sldId="2147483668"/>
              <pc:sldLayoutMk cId="2981122341" sldId="2147483677"/>
              <ac:spMk id="4" creationId="{ED602900-840F-D038-C47A-7715E781F72A}"/>
            </ac:spMkLst>
          </pc:spChg>
          <pc:picChg chg="mod">
            <ac:chgData name="Samuel Kim" userId="0b4e8f1a-35cc-4769-966d-024c662a6df8" providerId="ADAL" clId="{16990B6F-5A4E-44E4-ADED-1260B70043D7}" dt="2024-06-17T13:11:44.495" v="6627" actId="207"/>
            <ac:picMkLst>
              <pc:docMk/>
              <pc:sldMasterMk cId="2374350088" sldId="2147483668"/>
              <pc:sldLayoutMk cId="2981122341" sldId="2147483677"/>
              <ac:picMk id="11" creationId="{B0DFA3ED-96EB-47D6-34B9-A0D95BD82856}"/>
            </ac:picMkLst>
          </pc:picChg>
          <pc:cxnChg chg="add mod">
            <ac:chgData name="Samuel Kim" userId="0b4e8f1a-35cc-4769-966d-024c662a6df8" providerId="ADAL" clId="{16990B6F-5A4E-44E4-ADED-1260B70043D7}" dt="2024-06-17T13:10:57.136" v="6623"/>
            <ac:cxnSpMkLst>
              <pc:docMk/>
              <pc:sldMasterMk cId="2374350088" sldId="2147483668"/>
              <pc:sldLayoutMk cId="2981122341" sldId="2147483677"/>
              <ac:cxnSpMk id="7" creationId="{08191E6C-49A7-CC94-D8D1-2C0FCFA1BD73}"/>
            </ac:cxnSpMkLst>
          </pc:cxnChg>
        </pc:sldLayoutChg>
      </pc:sldMasterChg>
    </pc:docChg>
  </pc:docChgLst>
  <pc:docChgLst>
    <pc:chgData name="Heidenrich, Christine (AHRQ/OC) (CTR)" userId="58cf9597-5aed-4544-869e-b91fdda55fa7" providerId="ADAL" clId="{F596D3D8-FA83-4A1E-AF96-49F7EAF318FB}"/>
    <pc:docChg chg="modSld">
      <pc:chgData name="Heidenrich, Christine (AHRQ/OC) (CTR)" userId="58cf9597-5aed-4544-869e-b91fdda55fa7" providerId="ADAL" clId="{F596D3D8-FA83-4A1E-AF96-49F7EAF318FB}" dt="2024-10-17T06:34:45.523" v="65"/>
      <pc:docMkLst>
        <pc:docMk/>
      </pc:docMkLst>
      <pc:sldChg chg="addSp modSp mod">
        <pc:chgData name="Heidenrich, Christine (AHRQ/OC) (CTR)" userId="58cf9597-5aed-4544-869e-b91fdda55fa7" providerId="ADAL" clId="{F596D3D8-FA83-4A1E-AF96-49F7EAF318FB}" dt="2024-10-17T06:28:16.220" v="44" actId="1036"/>
        <pc:sldMkLst>
          <pc:docMk/>
          <pc:sldMk cId="3914304202" sldId="256"/>
        </pc:sldMkLst>
        <pc:spChg chg="add mod">
          <ac:chgData name="Heidenrich, Christine (AHRQ/OC) (CTR)" userId="58cf9597-5aed-4544-869e-b91fdda55fa7" providerId="ADAL" clId="{F596D3D8-FA83-4A1E-AF96-49F7EAF318FB}" dt="2024-10-17T06:28:16.220" v="44" actId="1036"/>
          <ac:spMkLst>
            <pc:docMk/>
            <pc:sldMk cId="3914304202" sldId="256"/>
            <ac:spMk id="3" creationId="{E2CA14C6-3991-4A6F-9206-BFB8D6890444}"/>
          </ac:spMkLst>
        </pc:spChg>
      </pc:sldChg>
      <pc:sldChg chg="delCm">
        <pc:chgData name="Heidenrich, Christine (AHRQ/OC) (CTR)" userId="58cf9597-5aed-4544-869e-b91fdda55fa7" providerId="ADAL" clId="{F596D3D8-FA83-4A1E-AF96-49F7EAF318FB}" dt="2024-10-17T06:29:00.879" v="49"/>
        <pc:sldMkLst>
          <pc:docMk/>
          <pc:sldMk cId="106162494" sldId="1085"/>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596D3D8-FA83-4A1E-AF96-49F7EAF318FB}" dt="2024-10-17T06:28:58.388" v="48"/>
              <pc2:cmMkLst xmlns:pc2="http://schemas.microsoft.com/office/powerpoint/2019/9/main/command">
                <pc:docMk/>
                <pc:sldMk cId="106162494" sldId="1085"/>
                <pc2:cmMk id="{117A2D32-5DC6-45DA-A20D-5FD5A21661F9}"/>
              </pc2:cmMkLst>
            </pc226:cmChg>
            <pc226:cmChg xmlns:pc226="http://schemas.microsoft.com/office/powerpoint/2022/06/main/command" chg="del">
              <pc226:chgData name="Heidenrich, Christine (AHRQ/OC) (CTR)" userId="58cf9597-5aed-4544-869e-b91fdda55fa7" providerId="ADAL" clId="{F596D3D8-FA83-4A1E-AF96-49F7EAF318FB}" dt="2024-10-17T06:29:00.879" v="49"/>
              <pc2:cmMkLst xmlns:pc2="http://schemas.microsoft.com/office/powerpoint/2019/9/main/command">
                <pc:docMk/>
                <pc:sldMk cId="106162494" sldId="1085"/>
                <pc2:cmMk id="{575DDB47-ED5A-4AEF-A176-D91F1B0E84EC}"/>
              </pc2:cmMkLst>
            </pc226:cmChg>
          </p:ext>
        </pc:extLst>
      </pc:sldChg>
      <pc:sldChg chg="delCm">
        <pc:chgData name="Heidenrich, Christine (AHRQ/OC) (CTR)" userId="58cf9597-5aed-4544-869e-b91fdda55fa7" providerId="ADAL" clId="{F596D3D8-FA83-4A1E-AF96-49F7EAF318FB}" dt="2024-10-17T06:29:29.677" v="53"/>
        <pc:sldMkLst>
          <pc:docMk/>
          <pc:sldMk cId="3189242709" sldId="1086"/>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596D3D8-FA83-4A1E-AF96-49F7EAF318FB}" dt="2024-10-17T06:29:26.722" v="52"/>
              <pc2:cmMkLst xmlns:pc2="http://schemas.microsoft.com/office/powerpoint/2019/9/main/command">
                <pc:docMk/>
                <pc:sldMk cId="3189242709" sldId="1086"/>
                <pc2:cmMk id="{C1A9FB3F-6DD9-4039-9AD9-F12106AD198F}"/>
              </pc2:cmMkLst>
            </pc226:cmChg>
            <pc226:cmChg xmlns:pc226="http://schemas.microsoft.com/office/powerpoint/2022/06/main/command" chg="del">
              <pc226:chgData name="Heidenrich, Christine (AHRQ/OC) (CTR)" userId="58cf9597-5aed-4544-869e-b91fdda55fa7" providerId="ADAL" clId="{F596D3D8-FA83-4A1E-AF96-49F7EAF318FB}" dt="2024-10-17T06:29:21.986" v="51"/>
              <pc2:cmMkLst xmlns:pc2="http://schemas.microsoft.com/office/powerpoint/2019/9/main/command">
                <pc:docMk/>
                <pc:sldMk cId="3189242709" sldId="1086"/>
                <pc2:cmMk id="{AF75F38B-D87E-4A44-BDBB-29FA80EC177B}"/>
              </pc2:cmMkLst>
            </pc226:cmChg>
            <pc226:cmChg xmlns:pc226="http://schemas.microsoft.com/office/powerpoint/2022/06/main/command" chg="del">
              <pc226:chgData name="Heidenrich, Christine (AHRQ/OC) (CTR)" userId="58cf9597-5aed-4544-869e-b91fdda55fa7" providerId="ADAL" clId="{F596D3D8-FA83-4A1E-AF96-49F7EAF318FB}" dt="2024-10-17T06:29:29.677" v="53"/>
              <pc2:cmMkLst xmlns:pc2="http://schemas.microsoft.com/office/powerpoint/2019/9/main/command">
                <pc:docMk/>
                <pc:sldMk cId="3189242709" sldId="1086"/>
                <pc2:cmMk id="{68EEE0CF-56D8-4109-93C3-1E6389EE9A24}"/>
              </pc2:cmMkLst>
            </pc226:cmChg>
            <pc226:cmChg xmlns:pc226="http://schemas.microsoft.com/office/powerpoint/2022/06/main/command" chg="del">
              <pc226:chgData name="Heidenrich, Christine (AHRQ/OC) (CTR)" userId="58cf9597-5aed-4544-869e-b91fdda55fa7" providerId="ADAL" clId="{F596D3D8-FA83-4A1E-AF96-49F7EAF318FB}" dt="2024-10-17T06:29:19.240" v="50"/>
              <pc2:cmMkLst xmlns:pc2="http://schemas.microsoft.com/office/powerpoint/2019/9/main/command">
                <pc:docMk/>
                <pc:sldMk cId="3189242709" sldId="1086"/>
                <pc2:cmMk id="{F37FABE0-920F-4007-BA20-34AA7385EB29}"/>
              </pc2:cmMkLst>
            </pc226:cmChg>
          </p:ext>
        </pc:extLst>
      </pc:sldChg>
      <pc:sldChg chg="delCm">
        <pc:chgData name="Heidenrich, Christine (AHRQ/OC) (CTR)" userId="58cf9597-5aed-4544-869e-b91fdda55fa7" providerId="ADAL" clId="{F596D3D8-FA83-4A1E-AF96-49F7EAF318FB}" dt="2024-10-17T06:30:08.498" v="58"/>
        <pc:sldMkLst>
          <pc:docMk/>
          <pc:sldMk cId="3921086504" sldId="108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596D3D8-FA83-4A1E-AF96-49F7EAF318FB}" dt="2024-10-17T06:30:05.675" v="57"/>
              <pc2:cmMkLst xmlns:pc2="http://schemas.microsoft.com/office/powerpoint/2019/9/main/command">
                <pc:docMk/>
                <pc:sldMk cId="3921086504" sldId="1089"/>
                <pc2:cmMk id="{A141630E-F9B6-4C7A-8B51-92857451E52A}"/>
              </pc2:cmMkLst>
            </pc226:cmChg>
            <pc226:cmChg xmlns:pc226="http://schemas.microsoft.com/office/powerpoint/2022/06/main/command" chg="del">
              <pc226:chgData name="Heidenrich, Christine (AHRQ/OC) (CTR)" userId="58cf9597-5aed-4544-869e-b91fdda55fa7" providerId="ADAL" clId="{F596D3D8-FA83-4A1E-AF96-49F7EAF318FB}" dt="2024-10-17T06:29:59.882" v="55"/>
              <pc2:cmMkLst xmlns:pc2="http://schemas.microsoft.com/office/powerpoint/2019/9/main/command">
                <pc:docMk/>
                <pc:sldMk cId="3921086504" sldId="1089"/>
                <pc2:cmMk id="{8D79705B-05BB-4A8A-A3A8-8F7E1CDBF5B5}"/>
              </pc2:cmMkLst>
            </pc226:cmChg>
            <pc226:cmChg xmlns:pc226="http://schemas.microsoft.com/office/powerpoint/2022/06/main/command" chg="del">
              <pc226:chgData name="Heidenrich, Christine (AHRQ/OC) (CTR)" userId="58cf9597-5aed-4544-869e-b91fdda55fa7" providerId="ADAL" clId="{F596D3D8-FA83-4A1E-AF96-49F7EAF318FB}" dt="2024-10-17T06:30:08.498" v="58"/>
              <pc2:cmMkLst xmlns:pc2="http://schemas.microsoft.com/office/powerpoint/2019/9/main/command">
                <pc:docMk/>
                <pc:sldMk cId="3921086504" sldId="1089"/>
                <pc2:cmMk id="{89EEA55E-0286-4D19-B6A9-7ACFB346A0B1}"/>
              </pc2:cmMkLst>
            </pc226:cmChg>
            <pc226:cmChg xmlns:pc226="http://schemas.microsoft.com/office/powerpoint/2022/06/main/command" chg="del">
              <pc226:chgData name="Heidenrich, Christine (AHRQ/OC) (CTR)" userId="58cf9597-5aed-4544-869e-b91fdda55fa7" providerId="ADAL" clId="{F596D3D8-FA83-4A1E-AF96-49F7EAF318FB}" dt="2024-10-17T06:29:57.173" v="54"/>
              <pc2:cmMkLst xmlns:pc2="http://schemas.microsoft.com/office/powerpoint/2019/9/main/command">
                <pc:docMk/>
                <pc:sldMk cId="3921086504" sldId="1089"/>
                <pc2:cmMk id="{C029AE82-9324-435F-BC32-DA33B07D31C7}"/>
              </pc2:cmMkLst>
            </pc226:cmChg>
            <pc226:cmChg xmlns:pc226="http://schemas.microsoft.com/office/powerpoint/2022/06/main/command" chg="del">
              <pc226:chgData name="Heidenrich, Christine (AHRQ/OC) (CTR)" userId="58cf9597-5aed-4544-869e-b91fdda55fa7" providerId="ADAL" clId="{F596D3D8-FA83-4A1E-AF96-49F7EAF318FB}" dt="2024-10-17T06:30:02.706" v="56"/>
              <pc2:cmMkLst xmlns:pc2="http://schemas.microsoft.com/office/powerpoint/2019/9/main/command">
                <pc:docMk/>
                <pc:sldMk cId="3921086504" sldId="1089"/>
                <pc2:cmMk id="{85FECD88-91C5-4698-BAAB-3B7271BC68F5}"/>
              </pc2:cmMkLst>
            </pc226:cmChg>
          </p:ext>
        </pc:extLst>
      </pc:sldChg>
      <pc:sldChg chg="delCm">
        <pc:chgData name="Heidenrich, Christine (AHRQ/OC) (CTR)" userId="58cf9597-5aed-4544-869e-b91fdda55fa7" providerId="ADAL" clId="{F596D3D8-FA83-4A1E-AF96-49F7EAF318FB}" dt="2024-10-17T06:30:51.155" v="61"/>
        <pc:sldMkLst>
          <pc:docMk/>
          <pc:sldMk cId="2101281370" sldId="1097"/>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596D3D8-FA83-4A1E-AF96-49F7EAF318FB}" dt="2024-10-17T06:30:51.155" v="61"/>
              <pc2:cmMkLst xmlns:pc2="http://schemas.microsoft.com/office/powerpoint/2019/9/main/command">
                <pc:docMk/>
                <pc:sldMk cId="2101281370" sldId="1097"/>
                <pc2:cmMk id="{7AE22F38-F014-45C4-909E-596FB621EDFF}"/>
              </pc2:cmMkLst>
            </pc226:cmChg>
            <pc226:cmChg xmlns:pc226="http://schemas.microsoft.com/office/powerpoint/2022/06/main/command" chg="del">
              <pc226:chgData name="Heidenrich, Christine (AHRQ/OC) (CTR)" userId="58cf9597-5aed-4544-869e-b91fdda55fa7" providerId="ADAL" clId="{F596D3D8-FA83-4A1E-AF96-49F7EAF318FB}" dt="2024-10-17T06:30:45.813" v="60"/>
              <pc2:cmMkLst xmlns:pc2="http://schemas.microsoft.com/office/powerpoint/2019/9/main/command">
                <pc:docMk/>
                <pc:sldMk cId="2101281370" sldId="1097"/>
                <pc2:cmMk id="{0F8C0F97-2C2F-454A-AFF3-26321E8CEB80}"/>
              </pc2:cmMkLst>
            </pc226:cmChg>
          </p:ext>
        </pc:extLst>
      </pc:sldChg>
      <pc:sldChg chg="delCm">
        <pc:chgData name="Heidenrich, Christine (AHRQ/OC) (CTR)" userId="58cf9597-5aed-4544-869e-b91fdda55fa7" providerId="ADAL" clId="{F596D3D8-FA83-4A1E-AF96-49F7EAF318FB}" dt="2024-10-17T06:28:46.701" v="47"/>
        <pc:sldMkLst>
          <pc:docMk/>
          <pc:sldMk cId="389284185" sldId="111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596D3D8-FA83-4A1E-AF96-49F7EAF318FB}" dt="2024-10-17T06:28:42.023" v="45"/>
              <pc2:cmMkLst xmlns:pc2="http://schemas.microsoft.com/office/powerpoint/2019/9/main/command">
                <pc:docMk/>
                <pc:sldMk cId="389284185" sldId="1119"/>
                <pc2:cmMk id="{853DF504-B3EE-4AE0-A897-DCA63AEC459D}"/>
              </pc2:cmMkLst>
            </pc226:cmChg>
            <pc226:cmChg xmlns:pc226="http://schemas.microsoft.com/office/powerpoint/2022/06/main/command" chg="del">
              <pc226:chgData name="Heidenrich, Christine (AHRQ/OC) (CTR)" userId="58cf9597-5aed-4544-869e-b91fdda55fa7" providerId="ADAL" clId="{F596D3D8-FA83-4A1E-AF96-49F7EAF318FB}" dt="2024-10-17T06:28:44.342" v="46"/>
              <pc2:cmMkLst xmlns:pc2="http://schemas.microsoft.com/office/powerpoint/2019/9/main/command">
                <pc:docMk/>
                <pc:sldMk cId="389284185" sldId="1119"/>
                <pc2:cmMk id="{1871C1A6-7E3F-488A-A6D1-48C1EE29AFD7}"/>
              </pc2:cmMkLst>
            </pc226:cmChg>
            <pc226:cmChg xmlns:pc226="http://schemas.microsoft.com/office/powerpoint/2022/06/main/command" chg="del">
              <pc226:chgData name="Heidenrich, Christine (AHRQ/OC) (CTR)" userId="58cf9597-5aed-4544-869e-b91fdda55fa7" providerId="ADAL" clId="{F596D3D8-FA83-4A1E-AF96-49F7EAF318FB}" dt="2024-10-17T06:28:46.701" v="47"/>
              <pc2:cmMkLst xmlns:pc2="http://schemas.microsoft.com/office/powerpoint/2019/9/main/command">
                <pc:docMk/>
                <pc:sldMk cId="389284185" sldId="1119"/>
                <pc2:cmMk id="{097C20DA-B3C0-40ED-BDFE-B98B8D49CFDB}"/>
              </pc2:cmMkLst>
            </pc226:cmChg>
          </p:ext>
        </pc:extLst>
      </pc:sldChg>
      <pc:sldChg chg="delCm">
        <pc:chgData name="Heidenrich, Christine (AHRQ/OC) (CTR)" userId="58cf9597-5aed-4544-869e-b91fdda55fa7" providerId="ADAL" clId="{F596D3D8-FA83-4A1E-AF96-49F7EAF318FB}" dt="2024-10-17T06:31:08.974" v="63"/>
        <pc:sldMkLst>
          <pc:docMk/>
          <pc:sldMk cId="3211619429" sldId="1155"/>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596D3D8-FA83-4A1E-AF96-49F7EAF318FB}" dt="2024-10-17T06:31:08.974" v="63"/>
              <pc2:cmMkLst xmlns:pc2="http://schemas.microsoft.com/office/powerpoint/2019/9/main/command">
                <pc:docMk/>
                <pc:sldMk cId="3211619429" sldId="1155"/>
                <pc2:cmMk id="{07458D26-6DD8-4E87-8569-AE54E1D53D8F}"/>
              </pc2:cmMkLst>
            </pc226:cmChg>
            <pc226:cmChg xmlns:pc226="http://schemas.microsoft.com/office/powerpoint/2022/06/main/command" chg="del">
              <pc226:chgData name="Heidenrich, Christine (AHRQ/OC) (CTR)" userId="58cf9597-5aed-4544-869e-b91fdda55fa7" providerId="ADAL" clId="{F596D3D8-FA83-4A1E-AF96-49F7EAF318FB}" dt="2024-10-17T06:31:06.282" v="62"/>
              <pc2:cmMkLst xmlns:pc2="http://schemas.microsoft.com/office/powerpoint/2019/9/main/command">
                <pc:docMk/>
                <pc:sldMk cId="3211619429" sldId="1155"/>
                <pc2:cmMk id="{634CBDEE-565B-4F20-956F-A2DE0F68F280}"/>
              </pc2:cmMkLst>
            </pc226:cmChg>
          </p:ext>
        </pc:extLst>
      </pc:sldChg>
      <pc:sldChg chg="delCm">
        <pc:chgData name="Heidenrich, Christine (AHRQ/OC) (CTR)" userId="58cf9597-5aed-4544-869e-b91fdda55fa7" providerId="ADAL" clId="{F596D3D8-FA83-4A1E-AF96-49F7EAF318FB}" dt="2024-10-17T06:34:45.523" v="65"/>
        <pc:sldMkLst>
          <pc:docMk/>
          <pc:sldMk cId="2053967473" sldId="1165"/>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596D3D8-FA83-4A1E-AF96-49F7EAF318FB}" dt="2024-10-17T06:34:45.523" v="65"/>
              <pc2:cmMkLst xmlns:pc2="http://schemas.microsoft.com/office/powerpoint/2019/9/main/command">
                <pc:docMk/>
                <pc:sldMk cId="2053967473" sldId="1165"/>
                <pc2:cmMk id="{F8DEBF0C-1519-4E7A-BF21-022927C29D4D}"/>
              </pc2:cmMkLst>
            </pc226:cmChg>
            <pc226:cmChg xmlns:pc226="http://schemas.microsoft.com/office/powerpoint/2022/06/main/command" chg="del">
              <pc226:chgData name="Heidenrich, Christine (AHRQ/OC) (CTR)" userId="58cf9597-5aed-4544-869e-b91fdda55fa7" providerId="ADAL" clId="{F596D3D8-FA83-4A1E-AF96-49F7EAF318FB}" dt="2024-10-17T06:30:26.827" v="59"/>
              <pc2:cmMkLst xmlns:pc2="http://schemas.microsoft.com/office/powerpoint/2019/9/main/command">
                <pc:docMk/>
                <pc:sldMk cId="2053967473" sldId="1165"/>
                <pc2:cmMk id="{FD912B49-BE23-491E-BC50-BF81C3CD414D}"/>
              </pc2:cmMkLst>
            </pc226:cmChg>
            <pc226:cmChg xmlns:pc226="http://schemas.microsoft.com/office/powerpoint/2022/06/main/command" chg="del">
              <pc226:chgData name="Heidenrich, Christine (AHRQ/OC) (CTR)" userId="58cf9597-5aed-4544-869e-b91fdda55fa7" providerId="ADAL" clId="{F596D3D8-FA83-4A1E-AF96-49F7EAF318FB}" dt="2024-10-17T06:34:06.021" v="64"/>
              <pc2:cmMkLst xmlns:pc2="http://schemas.microsoft.com/office/powerpoint/2019/9/main/command">
                <pc:docMk/>
                <pc:sldMk cId="2053967473" sldId="1165"/>
                <pc2:cmMk id="{984C3A6F-16CD-4C25-BBA1-FF73561C231B}"/>
              </pc2:cmMkLst>
            </pc226:cmChg>
          </p:ext>
        </pc:extLst>
      </pc:sldChg>
    </pc:docChg>
  </pc:docChgLst>
  <pc:docChgLst>
    <pc:chgData name="Sandy Swoboda" userId="S::sswobod2@jh.edu::a0e4e6cf-5da3-4ac6-b544-fa9f35cbc812" providerId="AD" clId="Web-{18075DF4-E80C-EA06-E38A-60E403A1D1EB}"/>
    <pc:docChg chg="modSld">
      <pc:chgData name="Sandy Swoboda" userId="S::sswobod2@jh.edu::a0e4e6cf-5da3-4ac6-b544-fa9f35cbc812" providerId="AD" clId="Web-{18075DF4-E80C-EA06-E38A-60E403A1D1EB}" dt="2024-05-26T22:27:59.557" v="0" actId="14100"/>
      <pc:docMkLst>
        <pc:docMk/>
      </pc:docMkLst>
      <pc:sldChg chg="modSp">
        <pc:chgData name="Sandy Swoboda" userId="S::sswobod2@jh.edu::a0e4e6cf-5da3-4ac6-b544-fa9f35cbc812" providerId="AD" clId="Web-{18075DF4-E80C-EA06-E38A-60E403A1D1EB}" dt="2024-05-26T22:27:59.557" v="0" actId="14100"/>
        <pc:sldMkLst>
          <pc:docMk/>
          <pc:sldMk cId="1960619741" sldId="1146"/>
        </pc:sldMkLst>
        <pc:spChg chg="mod">
          <ac:chgData name="Sandy Swoboda" userId="S::sswobod2@jh.edu::a0e4e6cf-5da3-4ac6-b544-fa9f35cbc812" providerId="AD" clId="Web-{18075DF4-E80C-EA06-E38A-60E403A1D1EB}" dt="2024-05-26T22:27:59.557" v="0" actId="14100"/>
          <ac:spMkLst>
            <pc:docMk/>
            <pc:sldMk cId="1960619741" sldId="1146"/>
            <ac:spMk id="27" creationId="{B25777FE-B6C0-17F7-AB6C-7E7010600BB4}"/>
          </ac:spMkLst>
        </pc:spChg>
      </pc:sldChg>
    </pc:docChg>
  </pc:docChgLst>
  <pc:docChgLst>
    <pc:chgData name="Jordan Derk" userId="4cee7fd2-18ae-45a0-8743-b91db45b97a1" providerId="ADAL" clId="{3B44DE0E-585C-4B99-81AC-BED5443A094E}"/>
    <pc:docChg chg="custSel modSld">
      <pc:chgData name="Jordan Derk" userId="4cee7fd2-18ae-45a0-8743-b91db45b97a1" providerId="ADAL" clId="{3B44DE0E-585C-4B99-81AC-BED5443A094E}" dt="2024-10-02T20:01:25.389" v="11" actId="20577"/>
      <pc:docMkLst>
        <pc:docMk/>
      </pc:docMkLst>
      <pc:sldChg chg="modSp mod modCm">
        <pc:chgData name="Jordan Derk" userId="4cee7fd2-18ae-45a0-8743-b91db45b97a1" providerId="ADAL" clId="{3B44DE0E-585C-4B99-81AC-BED5443A094E}" dt="2024-10-02T19:59:59.271" v="0" actId="20577"/>
        <pc:sldMkLst>
          <pc:docMk/>
          <pc:sldMk cId="3944642430" sldId="1084"/>
        </pc:sldMkLst>
        <pc:spChg chg="mod">
          <ac:chgData name="Jordan Derk" userId="4cee7fd2-18ae-45a0-8743-b91db45b97a1" providerId="ADAL" clId="{3B44DE0E-585C-4B99-81AC-BED5443A094E}" dt="2024-10-02T19:59:59.271" v="0" actId="20577"/>
          <ac:spMkLst>
            <pc:docMk/>
            <pc:sldMk cId="3944642430" sldId="1084"/>
            <ac:spMk id="26" creationId="{D888D70E-8588-DB8A-2BA4-3C4B94BE9FDA}"/>
          </ac:spMkLst>
        </pc:s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3B44DE0E-585C-4B99-81AC-BED5443A094E}" dt="2024-10-02T19:59:59.271" v="0" actId="20577"/>
              <pc2:cmMkLst xmlns:pc2="http://schemas.microsoft.com/office/powerpoint/2019/9/main/command">
                <pc:docMk/>
                <pc:sldMk cId="3944642430" sldId="1084"/>
                <pc2:cmMk id="{0C1E4408-AA91-4DFC-A45F-1A9A6ABA8D03}"/>
              </pc2:cmMkLst>
            </pc226:cmChg>
          </p:ext>
        </pc:extLst>
      </pc:sldChg>
      <pc:sldChg chg="modSp mod modCm">
        <pc:chgData name="Jordan Derk" userId="4cee7fd2-18ae-45a0-8743-b91db45b97a1" providerId="ADAL" clId="{3B44DE0E-585C-4B99-81AC-BED5443A094E}" dt="2024-10-02T20:00:48.388" v="2" actId="20577"/>
        <pc:sldMkLst>
          <pc:docMk/>
          <pc:sldMk cId="2101281370" sldId="1097"/>
        </pc:sldMkLst>
        <pc:spChg chg="mod">
          <ac:chgData name="Jordan Derk" userId="4cee7fd2-18ae-45a0-8743-b91db45b97a1" providerId="ADAL" clId="{3B44DE0E-585C-4B99-81AC-BED5443A094E}" dt="2024-10-02T20:00:48.388" v="2" actId="20577"/>
          <ac:spMkLst>
            <pc:docMk/>
            <pc:sldMk cId="2101281370" sldId="1097"/>
            <ac:spMk id="6" creationId="{DF1735DF-BDE7-1CDA-D7F4-3448F8C9DEBA}"/>
          </ac:spMkLst>
        </pc:s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3B44DE0E-585C-4B99-81AC-BED5443A094E}" dt="2024-10-02T20:00:48.388" v="2" actId="20577"/>
              <pc2:cmMkLst xmlns:pc2="http://schemas.microsoft.com/office/powerpoint/2019/9/main/command">
                <pc:docMk/>
                <pc:sldMk cId="2101281370" sldId="1097"/>
                <pc2:cmMk id="{0F8C0F97-2C2F-454A-AFF3-26321E8CEB80}"/>
              </pc2:cmMkLst>
            </pc226:cmChg>
            <pc226:cmChg xmlns:pc226="http://schemas.microsoft.com/office/powerpoint/2022/06/main/command" chg="mod">
              <pc226:chgData name="Jordan Derk" userId="4cee7fd2-18ae-45a0-8743-b91db45b97a1" providerId="ADAL" clId="{3B44DE0E-585C-4B99-81AC-BED5443A094E}" dt="2024-10-02T20:00:48.388" v="2" actId="20577"/>
              <pc2:cmMkLst xmlns:pc2="http://schemas.microsoft.com/office/powerpoint/2019/9/main/command">
                <pc:docMk/>
                <pc:sldMk cId="2101281370" sldId="1097"/>
                <pc2:cmMk id="{C71234DE-7C0C-4C70-9F37-32BC9BC6DF03}"/>
              </pc2:cmMkLst>
            </pc226:cmChg>
          </p:ext>
        </pc:extLst>
      </pc:sldChg>
      <pc:sldChg chg="modSp mod modCm">
        <pc:chgData name="Jordan Derk" userId="4cee7fd2-18ae-45a0-8743-b91db45b97a1" providerId="ADAL" clId="{3B44DE0E-585C-4B99-81AC-BED5443A094E}" dt="2024-10-02T20:00:21.413" v="1" actId="20577"/>
        <pc:sldMkLst>
          <pc:docMk/>
          <pc:sldMk cId="2222066541" sldId="1121"/>
        </pc:sldMkLst>
        <pc:spChg chg="mod">
          <ac:chgData name="Jordan Derk" userId="4cee7fd2-18ae-45a0-8743-b91db45b97a1" providerId="ADAL" clId="{3B44DE0E-585C-4B99-81AC-BED5443A094E}" dt="2024-10-02T20:00:21.413" v="1" actId="20577"/>
          <ac:spMkLst>
            <pc:docMk/>
            <pc:sldMk cId="2222066541" sldId="1121"/>
            <ac:spMk id="3" creationId="{92F5141D-8588-C190-C93A-817CE1D6A469}"/>
          </ac:spMkLst>
        </pc:s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3B44DE0E-585C-4B99-81AC-BED5443A094E}" dt="2024-10-02T20:00:21.413" v="1" actId="20577"/>
              <pc2:cmMkLst xmlns:pc2="http://schemas.microsoft.com/office/powerpoint/2019/9/main/command">
                <pc:docMk/>
                <pc:sldMk cId="2222066541" sldId="1121"/>
                <pc2:cmMk id="{ADB0EE14-BE79-4EB5-B78C-B48B40EA0502}"/>
              </pc2:cmMkLst>
            </pc226:cmChg>
          </p:ext>
        </pc:extLst>
      </pc:sldChg>
      <pc:sldChg chg="modSp mod modCm">
        <pc:chgData name="Jordan Derk" userId="4cee7fd2-18ae-45a0-8743-b91db45b97a1" providerId="ADAL" clId="{3B44DE0E-585C-4B99-81AC-BED5443A094E}" dt="2024-10-02T20:01:25.389" v="11" actId="20577"/>
        <pc:sldMkLst>
          <pc:docMk/>
          <pc:sldMk cId="2977929711" sldId="1149"/>
        </pc:sldMkLst>
        <pc:spChg chg="mod">
          <ac:chgData name="Jordan Derk" userId="4cee7fd2-18ae-45a0-8743-b91db45b97a1" providerId="ADAL" clId="{3B44DE0E-585C-4B99-81AC-BED5443A094E}" dt="2024-10-02T20:01:25.389" v="11" actId="20577"/>
          <ac:spMkLst>
            <pc:docMk/>
            <pc:sldMk cId="2977929711" sldId="1149"/>
            <ac:spMk id="6" creationId="{9CBA24A5-4C1E-B3A2-2419-8030603FB305}"/>
          </ac:spMkLst>
        </pc:s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3B44DE0E-585C-4B99-81AC-BED5443A094E}" dt="2024-10-02T20:01:25.389" v="11" actId="20577"/>
              <pc2:cmMkLst xmlns:pc2="http://schemas.microsoft.com/office/powerpoint/2019/9/main/command">
                <pc:docMk/>
                <pc:sldMk cId="2977929711" sldId="1149"/>
                <pc2:cmMk id="{2B4D831F-4D18-422D-9267-018350C70040}"/>
              </pc2:cmMkLst>
            </pc226:cmChg>
            <pc226:cmChg xmlns:pc226="http://schemas.microsoft.com/office/powerpoint/2022/06/main/command" chg="mod">
              <pc226:chgData name="Jordan Derk" userId="4cee7fd2-18ae-45a0-8743-b91db45b97a1" providerId="ADAL" clId="{3B44DE0E-585C-4B99-81AC-BED5443A094E}" dt="2024-10-02T20:01:25.389" v="11" actId="20577"/>
              <pc2:cmMkLst xmlns:pc2="http://schemas.microsoft.com/office/powerpoint/2019/9/main/command">
                <pc:docMk/>
                <pc:sldMk cId="2977929711" sldId="1149"/>
                <pc2:cmMk id="{FA40F7F6-04BD-427F-8966-0D8EFD35ACEC}"/>
              </pc2:cmMkLst>
            </pc226:cmChg>
          </p:ext>
        </pc:extLst>
      </pc:sldChg>
      <pc:sldChg chg="modSp mod modCm">
        <pc:chgData name="Jordan Derk" userId="4cee7fd2-18ae-45a0-8743-b91db45b97a1" providerId="ADAL" clId="{3B44DE0E-585C-4B99-81AC-BED5443A094E}" dt="2024-10-02T20:01:06.467" v="9" actId="27636"/>
        <pc:sldMkLst>
          <pc:docMk/>
          <pc:sldMk cId="2473223212" sldId="1157"/>
        </pc:sldMkLst>
        <pc:spChg chg="mod">
          <ac:chgData name="Jordan Derk" userId="4cee7fd2-18ae-45a0-8743-b91db45b97a1" providerId="ADAL" clId="{3B44DE0E-585C-4B99-81AC-BED5443A094E}" dt="2024-10-02T20:01:06.467" v="9" actId="27636"/>
          <ac:spMkLst>
            <pc:docMk/>
            <pc:sldMk cId="2473223212" sldId="1157"/>
            <ac:spMk id="60" creationId="{B2876FEB-34EE-71AA-2E10-3D55979ABC61}"/>
          </ac:spMkLst>
        </pc:s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3B44DE0E-585C-4B99-81AC-BED5443A094E}" dt="2024-10-02T20:01:06.452" v="8" actId="20577"/>
              <pc2:cmMkLst xmlns:pc2="http://schemas.microsoft.com/office/powerpoint/2019/9/main/command">
                <pc:docMk/>
                <pc:sldMk cId="2473223212" sldId="1157"/>
                <pc2:cmMk id="{20901377-09E4-4AEF-976D-7EC7ECDC6D70}"/>
              </pc2:cmMkLst>
            </pc226:cmChg>
          </p:ext>
        </pc:extLst>
      </pc:sldChg>
    </pc:docChg>
  </pc:docChgLst>
  <pc:docChgLst>
    <pc:chgData name="Kathleen Speck" userId="1c3bee05-3f30-471c-9c5c-6f1d82c4dd7a" providerId="ADAL" clId="{89BB17BE-FE6B-4522-B304-1083743EC7FA}"/>
    <pc:docChg chg="undo custSel modSld">
      <pc:chgData name="Kathleen Speck" userId="1c3bee05-3f30-471c-9c5c-6f1d82c4dd7a" providerId="ADAL" clId="{89BB17BE-FE6B-4522-B304-1083743EC7FA}" dt="2024-10-04T18:12:22.974" v="22" actId="1076"/>
      <pc:docMkLst>
        <pc:docMk/>
      </pc:docMkLst>
      <pc:sldChg chg="modSp mod">
        <pc:chgData name="Kathleen Speck" userId="1c3bee05-3f30-471c-9c5c-6f1d82c4dd7a" providerId="ADAL" clId="{89BB17BE-FE6B-4522-B304-1083743EC7FA}" dt="2024-10-04T16:43:26.661" v="0" actId="13244"/>
        <pc:sldMkLst>
          <pc:docMk/>
          <pc:sldMk cId="2336616119" sldId="1083"/>
        </pc:sldMkLst>
        <pc:picChg chg="ord">
          <ac:chgData name="Kathleen Speck" userId="1c3bee05-3f30-471c-9c5c-6f1d82c4dd7a" providerId="ADAL" clId="{89BB17BE-FE6B-4522-B304-1083743EC7FA}" dt="2024-10-04T16:43:26.661" v="0" actId="13244"/>
          <ac:picMkLst>
            <pc:docMk/>
            <pc:sldMk cId="2336616119" sldId="1083"/>
            <ac:picMk id="4" creationId="{E9882EBA-CF83-49F0-B97F-34CAAE0925B7}"/>
          </ac:picMkLst>
        </pc:picChg>
      </pc:sldChg>
      <pc:sldChg chg="modSp">
        <pc:chgData name="Kathleen Speck" userId="1c3bee05-3f30-471c-9c5c-6f1d82c4dd7a" providerId="ADAL" clId="{89BB17BE-FE6B-4522-B304-1083743EC7FA}" dt="2024-10-04T16:44:57.798" v="2" actId="13244"/>
        <pc:sldMkLst>
          <pc:docMk/>
          <pc:sldMk cId="1527519433" sldId="1091"/>
        </pc:sldMkLst>
        <pc:picChg chg="mod">
          <ac:chgData name="Kathleen Speck" userId="1c3bee05-3f30-471c-9c5c-6f1d82c4dd7a" providerId="ADAL" clId="{89BB17BE-FE6B-4522-B304-1083743EC7FA}" dt="2024-10-04T16:44:57.798" v="2" actId="13244"/>
          <ac:picMkLst>
            <pc:docMk/>
            <pc:sldMk cId="1527519433" sldId="1091"/>
            <ac:picMk id="2" creationId="{F46B4845-7A0A-AA42-07D0-9CDFC320DD51}"/>
          </ac:picMkLst>
        </pc:picChg>
      </pc:sldChg>
      <pc:sldChg chg="modSp mod">
        <pc:chgData name="Kathleen Speck" userId="1c3bee05-3f30-471c-9c5c-6f1d82c4dd7a" providerId="ADAL" clId="{89BB17BE-FE6B-4522-B304-1083743EC7FA}" dt="2024-10-04T16:45:35.647" v="3" actId="13244"/>
        <pc:sldMkLst>
          <pc:docMk/>
          <pc:sldMk cId="3762406817" sldId="1092"/>
        </pc:sldMkLst>
        <pc:picChg chg="ord">
          <ac:chgData name="Kathleen Speck" userId="1c3bee05-3f30-471c-9c5c-6f1d82c4dd7a" providerId="ADAL" clId="{89BB17BE-FE6B-4522-B304-1083743EC7FA}" dt="2024-10-04T16:45:35.647" v="3" actId="13244"/>
          <ac:picMkLst>
            <pc:docMk/>
            <pc:sldMk cId="3762406817" sldId="1092"/>
            <ac:picMk id="25" creationId="{7B20FD43-C26A-0D4B-0038-AC94F09D9C4A}"/>
          </ac:picMkLst>
        </pc:picChg>
      </pc:sldChg>
      <pc:sldChg chg="modSp mod">
        <pc:chgData name="Kathleen Speck" userId="1c3bee05-3f30-471c-9c5c-6f1d82c4dd7a" providerId="ADAL" clId="{89BB17BE-FE6B-4522-B304-1083743EC7FA}" dt="2024-10-04T16:45:45.715" v="4" actId="13244"/>
        <pc:sldMkLst>
          <pc:docMk/>
          <pc:sldMk cId="3026441407" sldId="1093"/>
        </pc:sldMkLst>
        <pc:picChg chg="ord">
          <ac:chgData name="Kathleen Speck" userId="1c3bee05-3f30-471c-9c5c-6f1d82c4dd7a" providerId="ADAL" clId="{89BB17BE-FE6B-4522-B304-1083743EC7FA}" dt="2024-10-04T16:45:45.715" v="4" actId="13244"/>
          <ac:picMkLst>
            <pc:docMk/>
            <pc:sldMk cId="3026441407" sldId="1093"/>
            <ac:picMk id="8" creationId="{09F7C45F-A6BD-3DA5-BC1B-AD37CEEC638F}"/>
          </ac:picMkLst>
        </pc:picChg>
      </pc:sldChg>
      <pc:sldChg chg="modSp">
        <pc:chgData name="Kathleen Speck" userId="1c3bee05-3f30-471c-9c5c-6f1d82c4dd7a" providerId="ADAL" clId="{89BB17BE-FE6B-4522-B304-1083743EC7FA}" dt="2024-10-04T16:44:51.835" v="1" actId="13244"/>
        <pc:sldMkLst>
          <pc:docMk/>
          <pc:sldMk cId="1126006874" sldId="1122"/>
        </pc:sldMkLst>
        <pc:picChg chg="mod">
          <ac:chgData name="Kathleen Speck" userId="1c3bee05-3f30-471c-9c5c-6f1d82c4dd7a" providerId="ADAL" clId="{89BB17BE-FE6B-4522-B304-1083743EC7FA}" dt="2024-10-04T16:44:51.835" v="1" actId="13244"/>
          <ac:picMkLst>
            <pc:docMk/>
            <pc:sldMk cId="1126006874" sldId="1122"/>
            <ac:picMk id="2" creationId="{D8E54436-3F58-7FB3-6406-F6319943E7EC}"/>
          </ac:picMkLst>
        </pc:picChg>
      </pc:sldChg>
      <pc:sldChg chg="addSp delSp modSp mod">
        <pc:chgData name="Kathleen Speck" userId="1c3bee05-3f30-471c-9c5c-6f1d82c4dd7a" providerId="ADAL" clId="{89BB17BE-FE6B-4522-B304-1083743EC7FA}" dt="2024-10-04T18:12:22.974" v="22" actId="1076"/>
        <pc:sldMkLst>
          <pc:docMk/>
          <pc:sldMk cId="1865490156" sldId="1163"/>
        </pc:sldMkLst>
        <pc:picChg chg="add mod">
          <ac:chgData name="Kathleen Speck" userId="1c3bee05-3f30-471c-9c5c-6f1d82c4dd7a" providerId="ADAL" clId="{89BB17BE-FE6B-4522-B304-1083743EC7FA}" dt="2024-10-04T18:11:11.776" v="14" actId="14100"/>
          <ac:picMkLst>
            <pc:docMk/>
            <pc:sldMk cId="1865490156" sldId="1163"/>
            <ac:picMk id="2" creationId="{2BDD7087-9715-0A76-2DF6-5A014DDDD5BC}"/>
          </ac:picMkLst>
        </pc:picChg>
        <pc:picChg chg="add del mod">
          <ac:chgData name="Kathleen Speck" userId="1c3bee05-3f30-471c-9c5c-6f1d82c4dd7a" providerId="ADAL" clId="{89BB17BE-FE6B-4522-B304-1083743EC7FA}" dt="2024-10-04T18:12:22.974" v="22" actId="1076"/>
          <ac:picMkLst>
            <pc:docMk/>
            <pc:sldMk cId="1865490156" sldId="1163"/>
            <ac:picMk id="4" creationId="{FF92D0A6-8301-208B-BD6D-B3E219EF4EB1}"/>
          </ac:picMkLst>
        </pc:picChg>
      </pc:sldChg>
    </pc:docChg>
  </pc:docChgLst>
  <pc:docChgLst>
    <pc:chgData name="Japria Davis" userId="a1583873-f298-4ddb-bf51-a8a738bba31a" providerId="ADAL" clId="{B553EAFC-CEDD-4C56-98CF-FA5BA6947492}"/>
    <pc:docChg chg="undo custSel modSld">
      <pc:chgData name="Japria Davis" userId="a1583873-f298-4ddb-bf51-a8a738bba31a" providerId="ADAL" clId="{B553EAFC-CEDD-4C56-98CF-FA5BA6947492}" dt="2024-09-06T15:07:55.312" v="370" actId="13244"/>
      <pc:docMkLst>
        <pc:docMk/>
      </pc:docMkLst>
      <pc:sldChg chg="modSp mod">
        <pc:chgData name="Japria Davis" userId="a1583873-f298-4ddb-bf51-a8a738bba31a" providerId="ADAL" clId="{B553EAFC-CEDD-4C56-98CF-FA5BA6947492}" dt="2024-09-06T14:36:58.858" v="8" actId="962"/>
        <pc:sldMkLst>
          <pc:docMk/>
          <pc:sldMk cId="357199285" sldId="1080"/>
        </pc:sldMkLst>
        <pc:picChg chg="mod">
          <ac:chgData name="Japria Davis" userId="a1583873-f298-4ddb-bf51-a8a738bba31a" providerId="ADAL" clId="{B553EAFC-CEDD-4C56-98CF-FA5BA6947492}" dt="2024-09-06T14:36:58.858" v="8" actId="962"/>
          <ac:picMkLst>
            <pc:docMk/>
            <pc:sldMk cId="357199285" sldId="1080"/>
            <ac:picMk id="14" creationId="{3B7E4200-F90B-3DA5-216C-5D0E72646F9F}"/>
          </ac:picMkLst>
        </pc:picChg>
      </pc:sldChg>
      <pc:sldChg chg="delSp modSp mod">
        <pc:chgData name="Japria Davis" userId="a1583873-f298-4ddb-bf51-a8a738bba31a" providerId="ADAL" clId="{B553EAFC-CEDD-4C56-98CF-FA5BA6947492}" dt="2024-09-06T14:38:48.593" v="47" actId="21"/>
        <pc:sldMkLst>
          <pc:docMk/>
          <pc:sldMk cId="3643716771" sldId="1081"/>
        </pc:sldMkLst>
        <pc:spChg chg="ord">
          <ac:chgData name="Japria Davis" userId="a1583873-f298-4ddb-bf51-a8a738bba31a" providerId="ADAL" clId="{B553EAFC-CEDD-4C56-98CF-FA5BA6947492}" dt="2024-09-06T14:38:44.954" v="46" actId="13244"/>
          <ac:spMkLst>
            <pc:docMk/>
            <pc:sldMk cId="3643716771" sldId="1081"/>
            <ac:spMk id="13" creationId="{7F8DBEBC-B760-BE24-82CF-BB355C38FDCB}"/>
          </ac:spMkLst>
        </pc:spChg>
        <pc:spChg chg="del">
          <ac:chgData name="Japria Davis" userId="a1583873-f298-4ddb-bf51-a8a738bba31a" providerId="ADAL" clId="{B553EAFC-CEDD-4C56-98CF-FA5BA6947492}" dt="2024-09-06T14:38:48.593" v="47" actId="21"/>
          <ac:spMkLst>
            <pc:docMk/>
            <pc:sldMk cId="3643716771" sldId="1081"/>
            <ac:spMk id="15" creationId="{C494BB6E-C12C-75A5-3A90-AE0746EA6E6A}"/>
          </ac:spMkLst>
        </pc:spChg>
        <pc:picChg chg="mod ord">
          <ac:chgData name="Japria Davis" userId="a1583873-f298-4ddb-bf51-a8a738bba31a" providerId="ADAL" clId="{B553EAFC-CEDD-4C56-98CF-FA5BA6947492}" dt="2024-09-06T14:38:41.673" v="45" actId="13244"/>
          <ac:picMkLst>
            <pc:docMk/>
            <pc:sldMk cId="3643716771" sldId="1081"/>
            <ac:picMk id="11" creationId="{BB47A4C1-CC0A-9485-7A36-C578ECB62877}"/>
          </ac:picMkLst>
        </pc:picChg>
      </pc:sldChg>
      <pc:sldChg chg="modSp">
        <pc:chgData name="Japria Davis" userId="a1583873-f298-4ddb-bf51-a8a738bba31a" providerId="ADAL" clId="{B553EAFC-CEDD-4C56-98CF-FA5BA6947492}" dt="2024-09-06T14:37:07.343" v="10" actId="962"/>
        <pc:sldMkLst>
          <pc:docMk/>
          <pc:sldMk cId="2916792263" sldId="1082"/>
        </pc:sldMkLst>
        <pc:picChg chg="mod">
          <ac:chgData name="Japria Davis" userId="a1583873-f298-4ddb-bf51-a8a738bba31a" providerId="ADAL" clId="{B553EAFC-CEDD-4C56-98CF-FA5BA6947492}" dt="2024-09-06T14:37:07.343" v="10" actId="962"/>
          <ac:picMkLst>
            <pc:docMk/>
            <pc:sldMk cId="2916792263" sldId="1082"/>
            <ac:picMk id="6" creationId="{0F2993C5-6C97-4667-6CC7-AD113FD00678}"/>
          </ac:picMkLst>
        </pc:picChg>
      </pc:sldChg>
      <pc:sldChg chg="modSp mod">
        <pc:chgData name="Japria Davis" userId="a1583873-f298-4ddb-bf51-a8a738bba31a" providerId="ADAL" clId="{B553EAFC-CEDD-4C56-98CF-FA5BA6947492}" dt="2024-09-06T14:37:16.454" v="13" actId="962"/>
        <pc:sldMkLst>
          <pc:docMk/>
          <pc:sldMk cId="2336616119" sldId="1083"/>
        </pc:sldMkLst>
        <pc:picChg chg="mod">
          <ac:chgData name="Japria Davis" userId="a1583873-f298-4ddb-bf51-a8a738bba31a" providerId="ADAL" clId="{B553EAFC-CEDD-4C56-98CF-FA5BA6947492}" dt="2024-09-06T14:37:16.454" v="13" actId="962"/>
          <ac:picMkLst>
            <pc:docMk/>
            <pc:sldMk cId="2336616119" sldId="1083"/>
            <ac:picMk id="4" creationId="{E9882EBA-CF83-49F0-B97F-34CAAE0925B7}"/>
          </ac:picMkLst>
        </pc:picChg>
      </pc:sldChg>
      <pc:sldChg chg="modSp">
        <pc:chgData name="Japria Davis" userId="a1583873-f298-4ddb-bf51-a8a738bba31a" providerId="ADAL" clId="{B553EAFC-CEDD-4C56-98CF-FA5BA6947492}" dt="2024-09-06T14:37:18.969" v="14" actId="962"/>
        <pc:sldMkLst>
          <pc:docMk/>
          <pc:sldMk cId="3944642430" sldId="1084"/>
        </pc:sldMkLst>
        <pc:picChg chg="mod">
          <ac:chgData name="Japria Davis" userId="a1583873-f298-4ddb-bf51-a8a738bba31a" providerId="ADAL" clId="{B553EAFC-CEDD-4C56-98CF-FA5BA6947492}" dt="2024-09-06T14:37:18.969" v="14" actId="962"/>
          <ac:picMkLst>
            <pc:docMk/>
            <pc:sldMk cId="3944642430" sldId="1084"/>
            <ac:picMk id="3" creationId="{8754E384-6CBA-4462-5AB7-6256FCA1A07F}"/>
          </ac:picMkLst>
        </pc:picChg>
      </pc:sldChg>
      <pc:sldChg chg="addSp modSp mod">
        <pc:chgData name="Japria Davis" userId="a1583873-f298-4ddb-bf51-a8a738bba31a" providerId="ADAL" clId="{B553EAFC-CEDD-4C56-98CF-FA5BA6947492}" dt="2024-09-06T15:07:55.312" v="370" actId="13244"/>
        <pc:sldMkLst>
          <pc:docMk/>
          <pc:sldMk cId="106162494" sldId="1085"/>
        </pc:sldMkLst>
        <pc:spChg chg="ord">
          <ac:chgData name="Japria Davis" userId="a1583873-f298-4ddb-bf51-a8a738bba31a" providerId="ADAL" clId="{B553EAFC-CEDD-4C56-98CF-FA5BA6947492}" dt="2024-09-06T15:07:19.017" v="364" actId="13244"/>
          <ac:spMkLst>
            <pc:docMk/>
            <pc:sldMk cId="106162494" sldId="1085"/>
            <ac:spMk id="2" creationId="{82B2C640-3BCA-E6D1-08BE-72E94709FA6F}"/>
          </ac:spMkLst>
        </pc:spChg>
        <pc:spChg chg="add mod ord">
          <ac:chgData name="Japria Davis" userId="a1583873-f298-4ddb-bf51-a8a738bba31a" providerId="ADAL" clId="{B553EAFC-CEDD-4C56-98CF-FA5BA6947492}" dt="2024-09-06T15:07:55.312" v="370" actId="13244"/>
          <ac:spMkLst>
            <pc:docMk/>
            <pc:sldMk cId="106162494" sldId="1085"/>
            <ac:spMk id="4" creationId="{897E246A-503E-4C60-8271-95BB7022776E}"/>
          </ac:spMkLst>
        </pc:spChg>
        <pc:spChg chg="mod ord">
          <ac:chgData name="Japria Davis" userId="a1583873-f298-4ddb-bf51-a8a738bba31a" providerId="ADAL" clId="{B553EAFC-CEDD-4C56-98CF-FA5BA6947492}" dt="2024-09-06T15:07:39.372" v="367" actId="13244"/>
          <ac:spMkLst>
            <pc:docMk/>
            <pc:sldMk cId="106162494" sldId="1085"/>
            <ac:spMk id="139" creationId="{C25A1353-291F-AA79-3957-992F0E57FB3C}"/>
          </ac:spMkLst>
        </pc:spChg>
        <pc:spChg chg="mod">
          <ac:chgData name="Japria Davis" userId="a1583873-f298-4ddb-bf51-a8a738bba31a" providerId="ADAL" clId="{B553EAFC-CEDD-4C56-98CF-FA5BA6947492}" dt="2024-09-06T14:37:22.094" v="15" actId="962"/>
          <ac:spMkLst>
            <pc:docMk/>
            <pc:sldMk cId="106162494" sldId="1085"/>
            <ac:spMk id="140" creationId="{70196945-40FA-0DD4-AFDF-1B2E98F17D6E}"/>
          </ac:spMkLst>
        </pc:spChg>
        <pc:spChg chg="ord">
          <ac:chgData name="Japria Davis" userId="a1583873-f298-4ddb-bf51-a8a738bba31a" providerId="ADAL" clId="{B553EAFC-CEDD-4C56-98CF-FA5BA6947492}" dt="2024-09-06T15:07:27.865" v="365" actId="13244"/>
          <ac:spMkLst>
            <pc:docMk/>
            <pc:sldMk cId="106162494" sldId="1085"/>
            <ac:spMk id="144" creationId="{3F31CBFC-C677-DBCB-139F-E1347EC86CC6}"/>
          </ac:spMkLst>
        </pc:spChg>
        <pc:spChg chg="mod">
          <ac:chgData name="Japria Davis" userId="a1583873-f298-4ddb-bf51-a8a738bba31a" providerId="ADAL" clId="{B553EAFC-CEDD-4C56-98CF-FA5BA6947492}" dt="2024-09-06T14:58:51.349" v="134" actId="1076"/>
          <ac:spMkLst>
            <pc:docMk/>
            <pc:sldMk cId="106162494" sldId="1085"/>
            <ac:spMk id="145" creationId="{FC6335A0-4ACF-2732-849F-38E9DB7D238E}"/>
          </ac:spMkLst>
        </pc:spChg>
        <pc:grpChg chg="mod ord">
          <ac:chgData name="Japria Davis" userId="a1583873-f298-4ddb-bf51-a8a738bba31a" providerId="ADAL" clId="{B553EAFC-CEDD-4C56-98CF-FA5BA6947492}" dt="2024-09-06T15:07:51.554" v="369" actId="13244"/>
          <ac:grpSpMkLst>
            <pc:docMk/>
            <pc:sldMk cId="106162494" sldId="1085"/>
            <ac:grpSpMk id="132" creationId="{173BD793-98B5-CFDF-6861-8EA3C72EB704}"/>
          </ac:grpSpMkLst>
        </pc:grpChg>
        <pc:grpChg chg="mod ord">
          <ac:chgData name="Japria Davis" userId="a1583873-f298-4ddb-bf51-a8a738bba31a" providerId="ADAL" clId="{B553EAFC-CEDD-4C56-98CF-FA5BA6947492}" dt="2024-09-06T15:07:46.224" v="368" actId="13244"/>
          <ac:grpSpMkLst>
            <pc:docMk/>
            <pc:sldMk cId="106162494" sldId="1085"/>
            <ac:grpSpMk id="133" creationId="{8EEF23DB-FA78-CAE4-2101-68B2184C26DE}"/>
          </ac:grpSpMkLst>
        </pc:grpChg>
        <pc:grpChg chg="mod ord">
          <ac:chgData name="Japria Davis" userId="a1583873-f298-4ddb-bf51-a8a738bba31a" providerId="ADAL" clId="{B553EAFC-CEDD-4C56-98CF-FA5BA6947492}" dt="2024-09-06T15:07:36.252" v="366" actId="13244"/>
          <ac:grpSpMkLst>
            <pc:docMk/>
            <pc:sldMk cId="106162494" sldId="1085"/>
            <ac:grpSpMk id="134" creationId="{0427AA95-3D2C-0B63-3ADA-5E58CDAD7BE7}"/>
          </ac:grpSpMkLst>
        </pc:grpChg>
      </pc:sldChg>
      <pc:sldChg chg="modCm">
        <pc:chgData name="Japria Davis" userId="a1583873-f298-4ddb-bf51-a8a738bba31a" providerId="ADAL" clId="{B553EAFC-CEDD-4C56-98CF-FA5BA6947492}" dt="2024-09-06T14:32:53.935" v="2"/>
        <pc:sldMkLst>
          <pc:docMk/>
          <pc:sldMk cId="3189242709" sldId="1086"/>
        </pc:sldMkLst>
      </pc:sldChg>
      <pc:sldChg chg="modSp">
        <pc:chgData name="Japria Davis" userId="a1583873-f298-4ddb-bf51-a8a738bba31a" providerId="ADAL" clId="{B553EAFC-CEDD-4C56-98CF-FA5BA6947492}" dt="2024-09-06T14:37:34.596" v="20" actId="962"/>
        <pc:sldMkLst>
          <pc:docMk/>
          <pc:sldMk cId="4224105139" sldId="1087"/>
        </pc:sldMkLst>
        <pc:picChg chg="mod">
          <ac:chgData name="Japria Davis" userId="a1583873-f298-4ddb-bf51-a8a738bba31a" providerId="ADAL" clId="{B553EAFC-CEDD-4C56-98CF-FA5BA6947492}" dt="2024-09-06T14:37:34.596" v="20" actId="962"/>
          <ac:picMkLst>
            <pc:docMk/>
            <pc:sldMk cId="4224105139" sldId="1087"/>
            <ac:picMk id="25" creationId="{FD547A99-2E8E-F49E-D119-F2D9243C47FA}"/>
          </ac:picMkLst>
        </pc:picChg>
      </pc:sldChg>
      <pc:sldChg chg="modSp mod">
        <pc:chgData name="Japria Davis" userId="a1583873-f298-4ddb-bf51-a8a738bba31a" providerId="ADAL" clId="{B553EAFC-CEDD-4C56-98CF-FA5BA6947492}" dt="2024-09-06T14:39:40.377" v="56" actId="962"/>
        <pc:sldMkLst>
          <pc:docMk/>
          <pc:sldMk cId="3921086504" sldId="1089"/>
        </pc:sldMkLst>
        <pc:picChg chg="mod ord">
          <ac:chgData name="Japria Davis" userId="a1583873-f298-4ddb-bf51-a8a738bba31a" providerId="ADAL" clId="{B553EAFC-CEDD-4C56-98CF-FA5BA6947492}" dt="2024-09-06T14:39:37.497" v="54" actId="13244"/>
          <ac:picMkLst>
            <pc:docMk/>
            <pc:sldMk cId="3921086504" sldId="1089"/>
            <ac:picMk id="27" creationId="{30A61AC7-32A3-03C6-67A4-656E2C13CE73}"/>
          </ac:picMkLst>
        </pc:picChg>
        <pc:picChg chg="mod ord">
          <ac:chgData name="Japria Davis" userId="a1583873-f298-4ddb-bf51-a8a738bba31a" providerId="ADAL" clId="{B553EAFC-CEDD-4C56-98CF-FA5BA6947492}" dt="2024-09-06T14:39:40.377" v="56" actId="962"/>
          <ac:picMkLst>
            <pc:docMk/>
            <pc:sldMk cId="3921086504" sldId="1089"/>
            <ac:picMk id="28" creationId="{307F4EDE-A63F-E83F-4B41-8FA19FF93561}"/>
          </ac:picMkLst>
        </pc:picChg>
      </pc:sldChg>
      <pc:sldChg chg="modSp mod">
        <pc:chgData name="Japria Davis" userId="a1583873-f298-4ddb-bf51-a8a738bba31a" providerId="ADAL" clId="{B553EAFC-CEDD-4C56-98CF-FA5BA6947492}" dt="2024-09-06T14:39:51.313" v="59" actId="962"/>
        <pc:sldMkLst>
          <pc:docMk/>
          <pc:sldMk cId="3355924122" sldId="1090"/>
        </pc:sldMkLst>
        <pc:spChg chg="ord">
          <ac:chgData name="Japria Davis" userId="a1583873-f298-4ddb-bf51-a8a738bba31a" providerId="ADAL" clId="{B553EAFC-CEDD-4C56-98CF-FA5BA6947492}" dt="2024-09-06T14:39:49.175" v="57" actId="13244"/>
          <ac:spMkLst>
            <pc:docMk/>
            <pc:sldMk cId="3355924122" sldId="1090"/>
            <ac:spMk id="25" creationId="{FE455F72-720C-D02A-EEDF-6E14E54D3F64}"/>
          </ac:spMkLst>
        </pc:spChg>
        <pc:picChg chg="mod ord">
          <ac:chgData name="Japria Davis" userId="a1583873-f298-4ddb-bf51-a8a738bba31a" providerId="ADAL" clId="{B553EAFC-CEDD-4C56-98CF-FA5BA6947492}" dt="2024-09-06T14:39:51.313" v="59" actId="962"/>
          <ac:picMkLst>
            <pc:docMk/>
            <pc:sldMk cId="3355924122" sldId="1090"/>
            <ac:picMk id="4" creationId="{4A484A48-1FEE-51E6-62AD-03F52312A372}"/>
          </ac:picMkLst>
        </pc:picChg>
      </pc:sldChg>
      <pc:sldChg chg="modSp mod">
        <pc:chgData name="Japria Davis" userId="a1583873-f298-4ddb-bf51-a8a738bba31a" providerId="ADAL" clId="{B553EAFC-CEDD-4C56-98CF-FA5BA6947492}" dt="2024-09-06T14:44:30.068" v="130" actId="20577"/>
        <pc:sldMkLst>
          <pc:docMk/>
          <pc:sldMk cId="1527519433" sldId="1091"/>
        </pc:sldMkLst>
        <pc:spChg chg="mod">
          <ac:chgData name="Japria Davis" userId="a1583873-f298-4ddb-bf51-a8a738bba31a" providerId="ADAL" clId="{B553EAFC-CEDD-4C56-98CF-FA5BA6947492}" dt="2024-09-06T14:44:30.068" v="130" actId="20577"/>
          <ac:spMkLst>
            <pc:docMk/>
            <pc:sldMk cId="1527519433" sldId="1091"/>
            <ac:spMk id="5" creationId="{BD887011-2587-2211-BFF0-2390D814E468}"/>
          </ac:spMkLst>
        </pc:spChg>
        <pc:picChg chg="mod">
          <ac:chgData name="Japria Davis" userId="a1583873-f298-4ddb-bf51-a8a738bba31a" providerId="ADAL" clId="{B553EAFC-CEDD-4C56-98CF-FA5BA6947492}" dt="2024-09-06T14:37:42.833" v="23" actId="962"/>
          <ac:picMkLst>
            <pc:docMk/>
            <pc:sldMk cId="1527519433" sldId="1091"/>
            <ac:picMk id="2" creationId="{F46B4845-7A0A-AA42-07D0-9CDFC320DD51}"/>
          </ac:picMkLst>
        </pc:picChg>
      </pc:sldChg>
      <pc:sldChg chg="modSp mod">
        <pc:chgData name="Japria Davis" userId="a1583873-f298-4ddb-bf51-a8a738bba31a" providerId="ADAL" clId="{B553EAFC-CEDD-4C56-98CF-FA5BA6947492}" dt="2024-09-06T14:37:44.842" v="24" actId="962"/>
        <pc:sldMkLst>
          <pc:docMk/>
          <pc:sldMk cId="3762406817" sldId="1092"/>
        </pc:sldMkLst>
        <pc:picChg chg="mod">
          <ac:chgData name="Japria Davis" userId="a1583873-f298-4ddb-bf51-a8a738bba31a" providerId="ADAL" clId="{B553EAFC-CEDD-4C56-98CF-FA5BA6947492}" dt="2024-09-06T14:37:44.842" v="24" actId="962"/>
          <ac:picMkLst>
            <pc:docMk/>
            <pc:sldMk cId="3762406817" sldId="1092"/>
            <ac:picMk id="25" creationId="{7B20FD43-C26A-0D4B-0038-AC94F09D9C4A}"/>
          </ac:picMkLst>
        </pc:picChg>
      </pc:sldChg>
      <pc:sldChg chg="delSp modSp mod">
        <pc:chgData name="Japria Davis" userId="a1583873-f298-4ddb-bf51-a8a738bba31a" providerId="ADAL" clId="{B553EAFC-CEDD-4C56-98CF-FA5BA6947492}" dt="2024-09-06T14:41:18.968" v="87" actId="1076"/>
        <pc:sldMkLst>
          <pc:docMk/>
          <pc:sldMk cId="3026441407" sldId="1093"/>
        </pc:sldMkLst>
        <pc:spChg chg="del mod ord">
          <ac:chgData name="Japria Davis" userId="a1583873-f298-4ddb-bf51-a8a738bba31a" providerId="ADAL" clId="{B553EAFC-CEDD-4C56-98CF-FA5BA6947492}" dt="2024-09-06T14:41:16.846" v="86" actId="21"/>
          <ac:spMkLst>
            <pc:docMk/>
            <pc:sldMk cId="3026441407" sldId="1093"/>
            <ac:spMk id="3" creationId="{15CA15C7-6257-65BC-3AB1-F7EFC7647528}"/>
          </ac:spMkLst>
        </pc:spChg>
        <pc:spChg chg="ord">
          <ac:chgData name="Japria Davis" userId="a1583873-f298-4ddb-bf51-a8a738bba31a" providerId="ADAL" clId="{B553EAFC-CEDD-4C56-98CF-FA5BA6947492}" dt="2024-09-06T14:40:57.990" v="82" actId="13244"/>
          <ac:spMkLst>
            <pc:docMk/>
            <pc:sldMk cId="3026441407" sldId="1093"/>
            <ac:spMk id="25" creationId="{C9AFE365-ED3F-4AA6-3A10-B7FD7201E5FA}"/>
          </ac:spMkLst>
        </pc:spChg>
        <pc:picChg chg="mod ord">
          <ac:chgData name="Japria Davis" userId="a1583873-f298-4ddb-bf51-a8a738bba31a" providerId="ADAL" clId="{B553EAFC-CEDD-4C56-98CF-FA5BA6947492}" dt="2024-09-06T14:41:18.968" v="87" actId="1076"/>
          <ac:picMkLst>
            <pc:docMk/>
            <pc:sldMk cId="3026441407" sldId="1093"/>
            <ac:picMk id="29" creationId="{09F7C45F-A6BD-3DA5-BC1B-AD37CEEC638F}"/>
          </ac:picMkLst>
        </pc:picChg>
      </pc:sldChg>
      <pc:sldChg chg="modSp">
        <pc:chgData name="Japria Davis" userId="a1583873-f298-4ddb-bf51-a8a738bba31a" providerId="ADAL" clId="{B553EAFC-CEDD-4C56-98CF-FA5BA6947492}" dt="2024-09-06T14:37:50.340" v="27" actId="962"/>
        <pc:sldMkLst>
          <pc:docMk/>
          <pc:sldMk cId="3246149745" sldId="1094"/>
        </pc:sldMkLst>
        <pc:picChg chg="mod">
          <ac:chgData name="Japria Davis" userId="a1583873-f298-4ddb-bf51-a8a738bba31a" providerId="ADAL" clId="{B553EAFC-CEDD-4C56-98CF-FA5BA6947492}" dt="2024-09-06T14:37:50.340" v="27" actId="962"/>
          <ac:picMkLst>
            <pc:docMk/>
            <pc:sldMk cId="3246149745" sldId="1094"/>
            <ac:picMk id="27" creationId="{284D8B45-AE5B-6F2C-B52F-3929C5F7C36B}"/>
          </ac:picMkLst>
        </pc:picChg>
      </pc:sldChg>
      <pc:sldChg chg="modSp mod">
        <pc:chgData name="Japria Davis" userId="a1583873-f298-4ddb-bf51-a8a738bba31a" providerId="ADAL" clId="{B553EAFC-CEDD-4C56-98CF-FA5BA6947492}" dt="2024-09-06T14:37:52.004" v="28" actId="962"/>
        <pc:sldMkLst>
          <pc:docMk/>
          <pc:sldMk cId="2880522453" sldId="1095"/>
        </pc:sldMkLst>
        <pc:picChg chg="mod">
          <ac:chgData name="Japria Davis" userId="a1583873-f298-4ddb-bf51-a8a738bba31a" providerId="ADAL" clId="{B553EAFC-CEDD-4C56-98CF-FA5BA6947492}" dt="2024-09-06T14:37:52.004" v="28" actId="962"/>
          <ac:picMkLst>
            <pc:docMk/>
            <pc:sldMk cId="2880522453" sldId="1095"/>
            <ac:picMk id="29" creationId="{16FD434A-29EA-7568-4F83-9EE505479E11}"/>
          </ac:picMkLst>
        </pc:picChg>
      </pc:sldChg>
      <pc:sldChg chg="modSp mod">
        <pc:chgData name="Japria Davis" userId="a1583873-f298-4ddb-bf51-a8a738bba31a" providerId="ADAL" clId="{B553EAFC-CEDD-4C56-98CF-FA5BA6947492}" dt="2024-09-06T14:41:29.887" v="90" actId="13244"/>
        <pc:sldMkLst>
          <pc:docMk/>
          <pc:sldMk cId="2137577452" sldId="1096"/>
        </pc:sldMkLst>
        <pc:spChg chg="ord">
          <ac:chgData name="Japria Davis" userId="a1583873-f298-4ddb-bf51-a8a738bba31a" providerId="ADAL" clId="{B553EAFC-CEDD-4C56-98CF-FA5BA6947492}" dt="2024-09-06T14:41:29.887" v="90" actId="13244"/>
          <ac:spMkLst>
            <pc:docMk/>
            <pc:sldMk cId="2137577452" sldId="1096"/>
            <ac:spMk id="24" creationId="{6B203DB2-A44B-D7F0-7F29-19B804A9C397}"/>
          </ac:spMkLst>
        </pc:spChg>
        <pc:spChg chg="ord">
          <ac:chgData name="Japria Davis" userId="a1583873-f298-4ddb-bf51-a8a738bba31a" providerId="ADAL" clId="{B553EAFC-CEDD-4C56-98CF-FA5BA6947492}" dt="2024-09-06T14:41:28" v="89" actId="13244"/>
          <ac:spMkLst>
            <pc:docMk/>
            <pc:sldMk cId="2137577452" sldId="1096"/>
            <ac:spMk id="25" creationId="{729A16B2-64B7-5760-9A44-C1E31B7F89DC}"/>
          </ac:spMkLst>
        </pc:spChg>
        <pc:picChg chg="mod">
          <ac:chgData name="Japria Davis" userId="a1583873-f298-4ddb-bf51-a8a738bba31a" providerId="ADAL" clId="{B553EAFC-CEDD-4C56-98CF-FA5BA6947492}" dt="2024-09-06T14:41:26.019" v="88" actId="962"/>
          <ac:picMkLst>
            <pc:docMk/>
            <pc:sldMk cId="2137577452" sldId="1096"/>
            <ac:picMk id="5" creationId="{082ACCA3-AC3C-D601-7270-1BE28425E45A}"/>
          </ac:picMkLst>
        </pc:picChg>
      </pc:sldChg>
      <pc:sldChg chg="modSp mod">
        <pc:chgData name="Japria Davis" userId="a1583873-f298-4ddb-bf51-a8a738bba31a" providerId="ADAL" clId="{B553EAFC-CEDD-4C56-98CF-FA5BA6947492}" dt="2024-09-06T14:41:39.105" v="92" actId="962"/>
        <pc:sldMkLst>
          <pc:docMk/>
          <pc:sldMk cId="2101281370" sldId="1097"/>
        </pc:sldMkLst>
        <pc:picChg chg="mod ord">
          <ac:chgData name="Japria Davis" userId="a1583873-f298-4ddb-bf51-a8a738bba31a" providerId="ADAL" clId="{B553EAFC-CEDD-4C56-98CF-FA5BA6947492}" dt="2024-09-06T14:41:39.105" v="92" actId="962"/>
          <ac:picMkLst>
            <pc:docMk/>
            <pc:sldMk cId="2101281370" sldId="1097"/>
            <ac:picMk id="27" creationId="{C6EF8ABE-E3D6-E267-E80B-86C2231E6EBF}"/>
          </ac:picMkLst>
        </pc:picChg>
      </pc:sldChg>
      <pc:sldChg chg="modSp mod">
        <pc:chgData name="Japria Davis" userId="a1583873-f298-4ddb-bf51-a8a738bba31a" providerId="ADAL" clId="{B553EAFC-CEDD-4C56-98CF-FA5BA6947492}" dt="2024-09-06T14:42:32.786" v="114" actId="13244"/>
        <pc:sldMkLst>
          <pc:docMk/>
          <pc:sldMk cId="720963220" sldId="1110"/>
        </pc:sldMkLst>
        <pc:spChg chg="ord">
          <ac:chgData name="Japria Davis" userId="a1583873-f298-4ddb-bf51-a8a738bba31a" providerId="ADAL" clId="{B553EAFC-CEDD-4C56-98CF-FA5BA6947492}" dt="2024-09-06T14:42:32.786" v="114" actId="13244"/>
          <ac:spMkLst>
            <pc:docMk/>
            <pc:sldMk cId="720963220" sldId="1110"/>
            <ac:spMk id="29" creationId="{0A85630F-75B5-8956-A0F7-FD489F15A269}"/>
          </ac:spMkLst>
        </pc:spChg>
      </pc:sldChg>
      <pc:sldChg chg="modSp mod">
        <pc:chgData name="Japria Davis" userId="a1583873-f298-4ddb-bf51-a8a738bba31a" providerId="ADAL" clId="{B553EAFC-CEDD-4C56-98CF-FA5BA6947492}" dt="2024-09-06T14:39:05.462" v="50" actId="13244"/>
        <pc:sldMkLst>
          <pc:docMk/>
          <pc:sldMk cId="782338119" sldId="1118"/>
        </pc:sldMkLst>
        <pc:spChg chg="ord">
          <ac:chgData name="Japria Davis" userId="a1583873-f298-4ddb-bf51-a8a738bba31a" providerId="ADAL" clId="{B553EAFC-CEDD-4C56-98CF-FA5BA6947492}" dt="2024-09-06T14:39:00.371" v="49" actId="13244"/>
          <ac:spMkLst>
            <pc:docMk/>
            <pc:sldMk cId="782338119" sldId="1118"/>
            <ac:spMk id="2" creationId="{FD0DD7C5-1121-D45B-29E0-0946E8F77F9C}"/>
          </ac:spMkLst>
        </pc:spChg>
        <pc:picChg chg="mod">
          <ac:chgData name="Japria Davis" userId="a1583873-f298-4ddb-bf51-a8a738bba31a" providerId="ADAL" clId="{B553EAFC-CEDD-4C56-98CF-FA5BA6947492}" dt="2024-09-06T14:39:05.462" v="50" actId="13244"/>
          <ac:picMkLst>
            <pc:docMk/>
            <pc:sldMk cId="782338119" sldId="1118"/>
            <ac:picMk id="24" creationId="{3FE299FC-92B6-7AF3-744E-AB222AC3339A}"/>
          </ac:picMkLst>
        </pc:picChg>
      </pc:sldChg>
      <pc:sldChg chg="modSp mod modCm">
        <pc:chgData name="Japria Davis" userId="a1583873-f298-4ddb-bf51-a8a738bba31a" providerId="ADAL" clId="{B553EAFC-CEDD-4C56-98CF-FA5BA6947492}" dt="2024-09-06T14:39:26.183" v="53" actId="13244"/>
        <pc:sldMkLst>
          <pc:docMk/>
          <pc:sldMk cId="1044831475" sldId="1120"/>
        </pc:sldMkLst>
        <pc:spChg chg="ord">
          <ac:chgData name="Japria Davis" userId="a1583873-f298-4ddb-bf51-a8a738bba31a" providerId="ADAL" clId="{B553EAFC-CEDD-4C56-98CF-FA5BA6947492}" dt="2024-09-06T14:39:17.102" v="52" actId="13244"/>
          <ac:spMkLst>
            <pc:docMk/>
            <pc:sldMk cId="1044831475" sldId="1120"/>
            <ac:spMk id="2" creationId="{44FD173A-BCDB-2C50-5832-4421C24B0FF1}"/>
          </ac:spMkLst>
        </pc:spChg>
        <pc:picChg chg="mod">
          <ac:chgData name="Japria Davis" userId="a1583873-f298-4ddb-bf51-a8a738bba31a" providerId="ADAL" clId="{B553EAFC-CEDD-4C56-98CF-FA5BA6947492}" dt="2024-09-06T14:39:26.183" v="53" actId="13244"/>
          <ac:picMkLst>
            <pc:docMk/>
            <pc:sldMk cId="1044831475" sldId="1120"/>
            <ac:picMk id="2050" creationId="{9F1173E6-2D00-B3CB-0824-7FDCAECC3B06}"/>
          </ac:picMkLst>
        </pc:picChg>
      </pc:sldChg>
      <pc:sldChg chg="modSp mod modCm">
        <pc:chgData name="Japria Davis" userId="a1583873-f298-4ddb-bf51-a8a738bba31a" providerId="ADAL" clId="{B553EAFC-CEDD-4C56-98CF-FA5BA6947492}" dt="2024-09-06T14:44:47.912" v="133" actId="20577"/>
        <pc:sldMkLst>
          <pc:docMk/>
          <pc:sldMk cId="1126006874" sldId="1122"/>
        </pc:sldMkLst>
        <pc:spChg chg="mod">
          <ac:chgData name="Japria Davis" userId="a1583873-f298-4ddb-bf51-a8a738bba31a" providerId="ADAL" clId="{B553EAFC-CEDD-4C56-98CF-FA5BA6947492}" dt="2024-09-06T14:44:47.912" v="133" actId="20577"/>
          <ac:spMkLst>
            <pc:docMk/>
            <pc:sldMk cId="1126006874" sldId="1122"/>
            <ac:spMk id="5" creationId="{4FD7EE25-D415-52E0-45F2-8C61C7DD8F66}"/>
          </ac:spMkLst>
        </pc:spChg>
        <pc:picChg chg="mod">
          <ac:chgData name="Japria Davis" userId="a1583873-f298-4ddb-bf51-a8a738bba31a" providerId="ADAL" clId="{B553EAFC-CEDD-4C56-98CF-FA5BA6947492}" dt="2024-09-06T14:37:39.521" v="22" actId="962"/>
          <ac:picMkLst>
            <pc:docMk/>
            <pc:sldMk cId="1126006874" sldId="1122"/>
            <ac:picMk id="2" creationId="{D8E54436-3F58-7FB3-6406-F6319943E7EC}"/>
          </ac:picMkLst>
        </pc:picChg>
      </pc:sldChg>
      <pc:sldChg chg="modSp mod">
        <pc:chgData name="Japria Davis" userId="a1583873-f298-4ddb-bf51-a8a738bba31a" providerId="ADAL" clId="{B553EAFC-CEDD-4C56-98CF-FA5BA6947492}" dt="2024-09-06T14:42:41.269" v="116" actId="13244"/>
        <pc:sldMkLst>
          <pc:docMk/>
          <pc:sldMk cId="2266720374" sldId="1124"/>
        </pc:sldMkLst>
        <pc:spChg chg="ord">
          <ac:chgData name="Japria Davis" userId="a1583873-f298-4ddb-bf51-a8a738bba31a" providerId="ADAL" clId="{B553EAFC-CEDD-4C56-98CF-FA5BA6947492}" dt="2024-09-06T14:42:39.651" v="115" actId="13244"/>
          <ac:spMkLst>
            <pc:docMk/>
            <pc:sldMk cId="2266720374" sldId="1124"/>
            <ac:spMk id="2" creationId="{F32A2348-EC9F-3F34-D395-953E1F521BF2}"/>
          </ac:spMkLst>
        </pc:spChg>
        <pc:spChg chg="ord">
          <ac:chgData name="Japria Davis" userId="a1583873-f298-4ddb-bf51-a8a738bba31a" providerId="ADAL" clId="{B553EAFC-CEDD-4C56-98CF-FA5BA6947492}" dt="2024-09-06T14:42:41.269" v="116" actId="13244"/>
          <ac:spMkLst>
            <pc:docMk/>
            <pc:sldMk cId="2266720374" sldId="1124"/>
            <ac:spMk id="24" creationId="{EC02BFFC-C1C3-B391-A195-BC8056149212}"/>
          </ac:spMkLst>
        </pc:spChg>
      </pc:sldChg>
      <pc:sldChg chg="modSp mod">
        <pc:chgData name="Japria Davis" userId="a1583873-f298-4ddb-bf51-a8a738bba31a" providerId="ADAL" clId="{B553EAFC-CEDD-4C56-98CF-FA5BA6947492}" dt="2024-09-06T14:37:53.747" v="29" actId="962"/>
        <pc:sldMkLst>
          <pc:docMk/>
          <pc:sldMk cId="1192451559" sldId="1127"/>
        </pc:sldMkLst>
        <pc:picChg chg="mod">
          <ac:chgData name="Japria Davis" userId="a1583873-f298-4ddb-bf51-a8a738bba31a" providerId="ADAL" clId="{B553EAFC-CEDD-4C56-98CF-FA5BA6947492}" dt="2024-09-06T14:37:53.747" v="29" actId="962"/>
          <ac:picMkLst>
            <pc:docMk/>
            <pc:sldMk cId="1192451559" sldId="1127"/>
            <ac:picMk id="3" creationId="{8639E333-8301-E261-9DA2-7A1FFBA2B507}"/>
          </ac:picMkLst>
        </pc:picChg>
      </pc:sldChg>
      <pc:sldChg chg="modSp mod">
        <pc:chgData name="Japria Davis" userId="a1583873-f298-4ddb-bf51-a8a738bba31a" providerId="ADAL" clId="{B553EAFC-CEDD-4C56-98CF-FA5BA6947492}" dt="2024-09-06T14:37:56.168" v="30" actId="962"/>
        <pc:sldMkLst>
          <pc:docMk/>
          <pc:sldMk cId="2116427960" sldId="1142"/>
        </pc:sldMkLst>
        <pc:grpChg chg="mod">
          <ac:chgData name="Japria Davis" userId="a1583873-f298-4ddb-bf51-a8a738bba31a" providerId="ADAL" clId="{B553EAFC-CEDD-4C56-98CF-FA5BA6947492}" dt="2024-09-06T14:37:56.168" v="30" actId="962"/>
          <ac:grpSpMkLst>
            <pc:docMk/>
            <pc:sldMk cId="2116427960" sldId="1142"/>
            <ac:grpSpMk id="12" creationId="{4950A889-638C-1894-631D-425567FBCD1E}"/>
          </ac:grpSpMkLst>
        </pc:grpChg>
      </pc:sldChg>
      <pc:sldChg chg="modSp mod">
        <pc:chgData name="Japria Davis" userId="a1583873-f298-4ddb-bf51-a8a738bba31a" providerId="ADAL" clId="{B553EAFC-CEDD-4C56-98CF-FA5BA6947492}" dt="2024-09-06T14:37:57.988" v="31" actId="962"/>
        <pc:sldMkLst>
          <pc:docMk/>
          <pc:sldMk cId="107742285" sldId="1143"/>
        </pc:sldMkLst>
        <pc:picChg chg="mod">
          <ac:chgData name="Japria Davis" userId="a1583873-f298-4ddb-bf51-a8a738bba31a" providerId="ADAL" clId="{B553EAFC-CEDD-4C56-98CF-FA5BA6947492}" dt="2024-09-06T14:37:57.988" v="31" actId="962"/>
          <ac:picMkLst>
            <pc:docMk/>
            <pc:sldMk cId="107742285" sldId="1143"/>
            <ac:picMk id="3" creationId="{33BDBD60-5384-46DA-B66D-52C83470C86C}"/>
          </ac:picMkLst>
        </pc:picChg>
      </pc:sldChg>
      <pc:sldChg chg="modSp">
        <pc:chgData name="Japria Davis" userId="a1583873-f298-4ddb-bf51-a8a738bba31a" providerId="ADAL" clId="{B553EAFC-CEDD-4C56-98CF-FA5BA6947492}" dt="2024-09-06T14:37:59.612" v="32" actId="962"/>
        <pc:sldMkLst>
          <pc:docMk/>
          <pc:sldMk cId="1314794752" sldId="1144"/>
        </pc:sldMkLst>
        <pc:picChg chg="mod">
          <ac:chgData name="Japria Davis" userId="a1583873-f298-4ddb-bf51-a8a738bba31a" providerId="ADAL" clId="{B553EAFC-CEDD-4C56-98CF-FA5BA6947492}" dt="2024-09-06T14:37:59.612" v="32" actId="962"/>
          <ac:picMkLst>
            <pc:docMk/>
            <pc:sldMk cId="1314794752" sldId="1144"/>
            <ac:picMk id="1028" creationId="{05DFDAAB-F9A3-4E7F-A32F-A551F697756E}"/>
          </ac:picMkLst>
        </pc:picChg>
      </pc:sldChg>
      <pc:sldChg chg="modSp">
        <pc:chgData name="Japria Davis" userId="a1583873-f298-4ddb-bf51-a8a738bba31a" providerId="ADAL" clId="{B553EAFC-CEDD-4C56-98CF-FA5BA6947492}" dt="2024-09-06T14:38:01.874" v="33" actId="962"/>
        <pc:sldMkLst>
          <pc:docMk/>
          <pc:sldMk cId="1960619741" sldId="1146"/>
        </pc:sldMkLst>
        <pc:picChg chg="mod">
          <ac:chgData name="Japria Davis" userId="a1583873-f298-4ddb-bf51-a8a738bba31a" providerId="ADAL" clId="{B553EAFC-CEDD-4C56-98CF-FA5BA6947492}" dt="2024-09-06T14:38:01.874" v="33" actId="962"/>
          <ac:picMkLst>
            <pc:docMk/>
            <pc:sldMk cId="1960619741" sldId="1146"/>
            <ac:picMk id="49" creationId="{AADD3133-B2F2-478A-9635-F52291A7CA3B}"/>
          </ac:picMkLst>
        </pc:picChg>
      </pc:sldChg>
      <pc:sldChg chg="modSp">
        <pc:chgData name="Japria Davis" userId="a1583873-f298-4ddb-bf51-a8a738bba31a" providerId="ADAL" clId="{B553EAFC-CEDD-4C56-98CF-FA5BA6947492}" dt="2024-09-06T14:38:12.899" v="36" actId="962"/>
        <pc:sldMkLst>
          <pc:docMk/>
          <pc:sldMk cId="533382408" sldId="1147"/>
        </pc:sldMkLst>
        <pc:picChg chg="mod">
          <ac:chgData name="Japria Davis" userId="a1583873-f298-4ddb-bf51-a8a738bba31a" providerId="ADAL" clId="{B553EAFC-CEDD-4C56-98CF-FA5BA6947492}" dt="2024-09-06T14:38:12.899" v="36" actId="962"/>
          <ac:picMkLst>
            <pc:docMk/>
            <pc:sldMk cId="533382408" sldId="1147"/>
            <ac:picMk id="25" creationId="{7E72BD0A-7D2A-4FFC-B8D8-117359C5111B}"/>
          </ac:picMkLst>
        </pc:picChg>
      </pc:sldChg>
      <pc:sldChg chg="modSp">
        <pc:chgData name="Japria Davis" userId="a1583873-f298-4ddb-bf51-a8a738bba31a" providerId="ADAL" clId="{B553EAFC-CEDD-4C56-98CF-FA5BA6947492}" dt="2024-09-06T14:38:15.159" v="37" actId="962"/>
        <pc:sldMkLst>
          <pc:docMk/>
          <pc:sldMk cId="3369224335" sldId="1148"/>
        </pc:sldMkLst>
        <pc:picChg chg="mod">
          <ac:chgData name="Japria Davis" userId="a1583873-f298-4ddb-bf51-a8a738bba31a" providerId="ADAL" clId="{B553EAFC-CEDD-4C56-98CF-FA5BA6947492}" dt="2024-09-06T14:38:15.159" v="37" actId="962"/>
          <ac:picMkLst>
            <pc:docMk/>
            <pc:sldMk cId="3369224335" sldId="1148"/>
            <ac:picMk id="51" creationId="{4E50E3D4-B435-48A0-B2C7-A7344A0E907A}"/>
          </ac:picMkLst>
        </pc:picChg>
      </pc:sldChg>
      <pc:sldChg chg="modSp">
        <pc:chgData name="Japria Davis" userId="a1583873-f298-4ddb-bf51-a8a738bba31a" providerId="ADAL" clId="{B553EAFC-CEDD-4C56-98CF-FA5BA6947492}" dt="2024-09-06T14:38:28.143" v="42" actId="962"/>
        <pc:sldMkLst>
          <pc:docMk/>
          <pc:sldMk cId="2977929711" sldId="1149"/>
        </pc:sldMkLst>
        <pc:picChg chg="mod">
          <ac:chgData name="Japria Davis" userId="a1583873-f298-4ddb-bf51-a8a738bba31a" providerId="ADAL" clId="{B553EAFC-CEDD-4C56-98CF-FA5BA6947492}" dt="2024-09-06T14:38:25.470" v="41" actId="962"/>
          <ac:picMkLst>
            <pc:docMk/>
            <pc:sldMk cId="2977929711" sldId="1149"/>
            <ac:picMk id="3" creationId="{4599BAA0-69C9-E4CC-B881-8BBC2EF91CFB}"/>
          </ac:picMkLst>
        </pc:picChg>
        <pc:picChg chg="mod">
          <ac:chgData name="Japria Davis" userId="a1583873-f298-4ddb-bf51-a8a738bba31a" providerId="ADAL" clId="{B553EAFC-CEDD-4C56-98CF-FA5BA6947492}" dt="2024-09-06T14:38:28.143" v="42" actId="962"/>
          <ac:picMkLst>
            <pc:docMk/>
            <pc:sldMk cId="2977929711" sldId="1149"/>
            <ac:picMk id="4" creationId="{A3581DA2-0488-44FD-8464-978C92115724}"/>
          </ac:picMkLst>
        </pc:picChg>
        <pc:picChg chg="mod">
          <ac:chgData name="Japria Davis" userId="a1583873-f298-4ddb-bf51-a8a738bba31a" providerId="ADAL" clId="{B553EAFC-CEDD-4C56-98CF-FA5BA6947492}" dt="2024-09-06T14:38:22.801" v="40" actId="962"/>
          <ac:picMkLst>
            <pc:docMk/>
            <pc:sldMk cId="2977929711" sldId="1149"/>
            <ac:picMk id="49" creationId="{E93E0A35-61AB-4752-9906-92567E474876}"/>
          </ac:picMkLst>
        </pc:picChg>
      </pc:sldChg>
      <pc:sldChg chg="modSp modCm">
        <pc:chgData name="Japria Davis" userId="a1583873-f298-4ddb-bf51-a8a738bba31a" providerId="ADAL" clId="{B553EAFC-CEDD-4C56-98CF-FA5BA6947492}" dt="2024-09-06T14:38:16.684" v="38" actId="962"/>
        <pc:sldMkLst>
          <pc:docMk/>
          <pc:sldMk cId="4040300456" sldId="1150"/>
        </pc:sldMkLst>
        <pc:picChg chg="mod">
          <ac:chgData name="Japria Davis" userId="a1583873-f298-4ddb-bf51-a8a738bba31a" providerId="ADAL" clId="{B553EAFC-CEDD-4C56-98CF-FA5BA6947492}" dt="2024-09-06T14:38:16.684" v="38" actId="962"/>
          <ac:picMkLst>
            <pc:docMk/>
            <pc:sldMk cId="4040300456" sldId="1150"/>
            <ac:picMk id="26" creationId="{09D49C48-FC5F-4F7C-9248-C11559114928}"/>
          </ac:picMkLst>
        </pc:picChg>
      </pc:sldChg>
      <pc:sldChg chg="modSp mod modCm">
        <pc:chgData name="Japria Davis" userId="a1583873-f298-4ddb-bf51-a8a738bba31a" providerId="ADAL" clId="{B553EAFC-CEDD-4C56-98CF-FA5BA6947492}" dt="2024-09-06T14:38:21.250" v="39" actId="962"/>
        <pc:sldMkLst>
          <pc:docMk/>
          <pc:sldMk cId="2473223212" sldId="1157"/>
        </pc:sldMkLst>
        <pc:picChg chg="mod">
          <ac:chgData name="Japria Davis" userId="a1583873-f298-4ddb-bf51-a8a738bba31a" providerId="ADAL" clId="{B553EAFC-CEDD-4C56-98CF-FA5BA6947492}" dt="2024-09-06T14:38:21.250" v="39" actId="962"/>
          <ac:picMkLst>
            <pc:docMk/>
            <pc:sldMk cId="2473223212" sldId="1157"/>
            <ac:picMk id="103" creationId="{8FED8EF7-4781-44F1-B305-FD70CC91E0D1}"/>
          </ac:picMkLst>
        </pc:picChg>
      </pc:sldChg>
      <pc:sldChg chg="modSp">
        <pc:chgData name="Japria Davis" userId="a1583873-f298-4ddb-bf51-a8a738bba31a" providerId="ADAL" clId="{B553EAFC-CEDD-4C56-98CF-FA5BA6947492}" dt="2024-09-06T14:38:09.645" v="35" actId="962"/>
        <pc:sldMkLst>
          <pc:docMk/>
          <pc:sldMk cId="3335629948" sldId="1161"/>
        </pc:sldMkLst>
        <pc:picChg chg="mod">
          <ac:chgData name="Japria Davis" userId="a1583873-f298-4ddb-bf51-a8a738bba31a" providerId="ADAL" clId="{B553EAFC-CEDD-4C56-98CF-FA5BA6947492}" dt="2024-09-06T14:38:09.645" v="35" actId="962"/>
          <ac:picMkLst>
            <pc:docMk/>
            <pc:sldMk cId="3335629948" sldId="1161"/>
            <ac:picMk id="2050" creationId="{B3C11B94-E881-45B6-B6FE-402C00B05246}"/>
          </ac:picMkLst>
        </pc:picChg>
      </pc:sldChg>
      <pc:sldChg chg="modSp">
        <pc:chgData name="Japria Davis" userId="a1583873-f298-4ddb-bf51-a8a738bba31a" providerId="ADAL" clId="{B553EAFC-CEDD-4C56-98CF-FA5BA6947492}" dt="2024-09-06T14:38:31.943" v="44" actId="962"/>
        <pc:sldMkLst>
          <pc:docMk/>
          <pc:sldMk cId="1769675490" sldId="1162"/>
        </pc:sldMkLst>
        <pc:picChg chg="mod">
          <ac:chgData name="Japria Davis" userId="a1583873-f298-4ddb-bf51-a8a738bba31a" providerId="ADAL" clId="{B553EAFC-CEDD-4C56-98CF-FA5BA6947492}" dt="2024-09-06T14:38:29.708" v="43" actId="962"/>
          <ac:picMkLst>
            <pc:docMk/>
            <pc:sldMk cId="1769675490" sldId="1162"/>
            <ac:picMk id="50" creationId="{E7019FA8-3FDF-4A54-973F-9D949EFC8708}"/>
          </ac:picMkLst>
        </pc:picChg>
        <pc:picChg chg="mod">
          <ac:chgData name="Japria Davis" userId="a1583873-f298-4ddb-bf51-a8a738bba31a" providerId="ADAL" clId="{B553EAFC-CEDD-4C56-98CF-FA5BA6947492}" dt="2024-09-06T14:38:31.943" v="44" actId="962"/>
          <ac:picMkLst>
            <pc:docMk/>
            <pc:sldMk cId="1769675490" sldId="1162"/>
            <ac:picMk id="51" creationId="{1D7B793A-5DD4-4907-9ED5-BE8A8C24DCB1}"/>
          </ac:picMkLst>
        </pc:picChg>
      </pc:sldChg>
      <pc:sldChg chg="delSp modSp mod">
        <pc:chgData name="Japria Davis" userId="a1583873-f298-4ddb-bf51-a8a738bba31a" providerId="ADAL" clId="{B553EAFC-CEDD-4C56-98CF-FA5BA6947492}" dt="2024-09-06T14:42:21.161" v="113" actId="13244"/>
        <pc:sldMkLst>
          <pc:docMk/>
          <pc:sldMk cId="1865490156" sldId="1163"/>
        </pc:sldMkLst>
        <pc:spChg chg="del">
          <ac:chgData name="Japria Davis" userId="a1583873-f298-4ddb-bf51-a8a738bba31a" providerId="ADAL" clId="{B553EAFC-CEDD-4C56-98CF-FA5BA6947492}" dt="2024-09-06T14:41:46.310" v="93" actId="21"/>
          <ac:spMkLst>
            <pc:docMk/>
            <pc:sldMk cId="1865490156" sldId="1163"/>
            <ac:spMk id="3" creationId="{FF406DE2-EF0F-6E1D-F853-4A4C186647DE}"/>
          </ac:spMkLst>
        </pc:spChg>
        <pc:spChg chg="del">
          <ac:chgData name="Japria Davis" userId="a1583873-f298-4ddb-bf51-a8a738bba31a" providerId="ADAL" clId="{B553EAFC-CEDD-4C56-98CF-FA5BA6947492}" dt="2024-09-06T14:41:48.968" v="94" actId="21"/>
          <ac:spMkLst>
            <pc:docMk/>
            <pc:sldMk cId="1865490156" sldId="1163"/>
            <ac:spMk id="4" creationId="{82730DA0-A422-1465-9F63-7ACEF8812289}"/>
          </ac:spMkLst>
        </pc:spChg>
        <pc:spChg chg="del">
          <ac:chgData name="Japria Davis" userId="a1583873-f298-4ddb-bf51-a8a738bba31a" providerId="ADAL" clId="{B553EAFC-CEDD-4C56-98CF-FA5BA6947492}" dt="2024-09-06T14:41:50.234" v="95" actId="21"/>
          <ac:spMkLst>
            <pc:docMk/>
            <pc:sldMk cId="1865490156" sldId="1163"/>
            <ac:spMk id="5" creationId="{F88C5FE2-C38A-CA83-B8BE-64645CECD692}"/>
          </ac:spMkLst>
        </pc:spChg>
        <pc:spChg chg="del">
          <ac:chgData name="Japria Davis" userId="a1583873-f298-4ddb-bf51-a8a738bba31a" providerId="ADAL" clId="{B553EAFC-CEDD-4C56-98CF-FA5BA6947492}" dt="2024-09-06T14:41:51.373" v="96" actId="21"/>
          <ac:spMkLst>
            <pc:docMk/>
            <pc:sldMk cId="1865490156" sldId="1163"/>
            <ac:spMk id="6" creationId="{0B93DC92-DF5E-1BA5-000E-C79AECB59D7C}"/>
          </ac:spMkLst>
        </pc:spChg>
        <pc:spChg chg="del">
          <ac:chgData name="Japria Davis" userId="a1583873-f298-4ddb-bf51-a8a738bba31a" providerId="ADAL" clId="{B553EAFC-CEDD-4C56-98CF-FA5BA6947492}" dt="2024-09-06T14:41:52.625" v="97" actId="21"/>
          <ac:spMkLst>
            <pc:docMk/>
            <pc:sldMk cId="1865490156" sldId="1163"/>
            <ac:spMk id="7" creationId="{59925D7E-A985-328D-3894-4DCE07551555}"/>
          </ac:spMkLst>
        </pc:spChg>
        <pc:spChg chg="del">
          <ac:chgData name="Japria Davis" userId="a1583873-f298-4ddb-bf51-a8a738bba31a" providerId="ADAL" clId="{B553EAFC-CEDD-4C56-98CF-FA5BA6947492}" dt="2024-09-06T14:41:53.692" v="98" actId="21"/>
          <ac:spMkLst>
            <pc:docMk/>
            <pc:sldMk cId="1865490156" sldId="1163"/>
            <ac:spMk id="8" creationId="{D23F9682-EB2B-5888-B957-62909650C8FF}"/>
          </ac:spMkLst>
        </pc:spChg>
        <pc:spChg chg="del">
          <ac:chgData name="Japria Davis" userId="a1583873-f298-4ddb-bf51-a8a738bba31a" providerId="ADAL" clId="{B553EAFC-CEDD-4C56-98CF-FA5BA6947492}" dt="2024-09-06T14:41:54.776" v="99" actId="21"/>
          <ac:spMkLst>
            <pc:docMk/>
            <pc:sldMk cId="1865490156" sldId="1163"/>
            <ac:spMk id="9" creationId="{C2957042-9173-D74C-AF4E-415C511A2D67}"/>
          </ac:spMkLst>
        </pc:spChg>
        <pc:spChg chg="del">
          <ac:chgData name="Japria Davis" userId="a1583873-f298-4ddb-bf51-a8a738bba31a" providerId="ADAL" clId="{B553EAFC-CEDD-4C56-98CF-FA5BA6947492}" dt="2024-09-06T14:41:56.819" v="100" actId="21"/>
          <ac:spMkLst>
            <pc:docMk/>
            <pc:sldMk cId="1865490156" sldId="1163"/>
            <ac:spMk id="10" creationId="{CED5B30B-D5F4-FC20-7ED6-5E22FC33DA31}"/>
          </ac:spMkLst>
        </pc:spChg>
        <pc:spChg chg="del">
          <ac:chgData name="Japria Davis" userId="a1583873-f298-4ddb-bf51-a8a738bba31a" providerId="ADAL" clId="{B553EAFC-CEDD-4C56-98CF-FA5BA6947492}" dt="2024-09-06T14:41:57.965" v="101" actId="21"/>
          <ac:spMkLst>
            <pc:docMk/>
            <pc:sldMk cId="1865490156" sldId="1163"/>
            <ac:spMk id="11" creationId="{F97DD3ED-BA4F-9657-F8D3-AF19E7A06907}"/>
          </ac:spMkLst>
        </pc:spChg>
        <pc:spChg chg="del">
          <ac:chgData name="Japria Davis" userId="a1583873-f298-4ddb-bf51-a8a738bba31a" providerId="ADAL" clId="{B553EAFC-CEDD-4C56-98CF-FA5BA6947492}" dt="2024-09-06T14:41:58.985" v="102" actId="21"/>
          <ac:spMkLst>
            <pc:docMk/>
            <pc:sldMk cId="1865490156" sldId="1163"/>
            <ac:spMk id="12" creationId="{19400FED-EE94-7C90-5B0A-88B1A3EAF7DF}"/>
          </ac:spMkLst>
        </pc:spChg>
        <pc:spChg chg="del">
          <ac:chgData name="Japria Davis" userId="a1583873-f298-4ddb-bf51-a8a738bba31a" providerId="ADAL" clId="{B553EAFC-CEDD-4C56-98CF-FA5BA6947492}" dt="2024-09-06T14:42:00.257" v="103" actId="21"/>
          <ac:spMkLst>
            <pc:docMk/>
            <pc:sldMk cId="1865490156" sldId="1163"/>
            <ac:spMk id="13" creationId="{C834EAC9-7D5F-C42A-95B2-CC19C957B32F}"/>
          </ac:spMkLst>
        </pc:spChg>
        <pc:spChg chg="del">
          <ac:chgData name="Japria Davis" userId="a1583873-f298-4ddb-bf51-a8a738bba31a" providerId="ADAL" clId="{B553EAFC-CEDD-4C56-98CF-FA5BA6947492}" dt="2024-09-06T14:42:01.435" v="104" actId="21"/>
          <ac:spMkLst>
            <pc:docMk/>
            <pc:sldMk cId="1865490156" sldId="1163"/>
            <ac:spMk id="14" creationId="{D9DA44F9-033A-C68E-82D0-925834EF30A1}"/>
          </ac:spMkLst>
        </pc:spChg>
        <pc:spChg chg="del">
          <ac:chgData name="Japria Davis" userId="a1583873-f298-4ddb-bf51-a8a738bba31a" providerId="ADAL" clId="{B553EAFC-CEDD-4C56-98CF-FA5BA6947492}" dt="2024-09-06T14:42:02.817" v="105" actId="21"/>
          <ac:spMkLst>
            <pc:docMk/>
            <pc:sldMk cId="1865490156" sldId="1163"/>
            <ac:spMk id="15" creationId="{03CD18A7-4535-5C91-2E91-F5ADD8235F8E}"/>
          </ac:spMkLst>
        </pc:spChg>
        <pc:spChg chg="del">
          <ac:chgData name="Japria Davis" userId="a1583873-f298-4ddb-bf51-a8a738bba31a" providerId="ADAL" clId="{B553EAFC-CEDD-4C56-98CF-FA5BA6947492}" dt="2024-09-06T14:42:05.455" v="106" actId="21"/>
          <ac:spMkLst>
            <pc:docMk/>
            <pc:sldMk cId="1865490156" sldId="1163"/>
            <ac:spMk id="16" creationId="{B1991EA3-7F0E-FA62-776F-376CBC349E57}"/>
          </ac:spMkLst>
        </pc:spChg>
        <pc:spChg chg="del">
          <ac:chgData name="Japria Davis" userId="a1583873-f298-4ddb-bf51-a8a738bba31a" providerId="ADAL" clId="{B553EAFC-CEDD-4C56-98CF-FA5BA6947492}" dt="2024-09-06T14:42:08.471" v="107" actId="21"/>
          <ac:spMkLst>
            <pc:docMk/>
            <pc:sldMk cId="1865490156" sldId="1163"/>
            <ac:spMk id="17" creationId="{A169920E-627A-3435-C3BD-0F72218BA076}"/>
          </ac:spMkLst>
        </pc:spChg>
        <pc:spChg chg="del">
          <ac:chgData name="Japria Davis" userId="a1583873-f298-4ddb-bf51-a8a738bba31a" providerId="ADAL" clId="{B553EAFC-CEDD-4C56-98CF-FA5BA6947492}" dt="2024-09-06T14:42:09.759" v="108" actId="21"/>
          <ac:spMkLst>
            <pc:docMk/>
            <pc:sldMk cId="1865490156" sldId="1163"/>
            <ac:spMk id="18" creationId="{B93D18B0-AF70-FA77-685C-E1F30E51C3D8}"/>
          </ac:spMkLst>
        </pc:spChg>
        <pc:spChg chg="del">
          <ac:chgData name="Japria Davis" userId="a1583873-f298-4ddb-bf51-a8a738bba31a" providerId="ADAL" clId="{B553EAFC-CEDD-4C56-98CF-FA5BA6947492}" dt="2024-09-06T14:42:11.119" v="109" actId="21"/>
          <ac:spMkLst>
            <pc:docMk/>
            <pc:sldMk cId="1865490156" sldId="1163"/>
            <ac:spMk id="19" creationId="{1FDD6F49-993F-F6B2-0733-25E4FF4EEDC9}"/>
          </ac:spMkLst>
        </pc:spChg>
        <pc:spChg chg="del">
          <ac:chgData name="Japria Davis" userId="a1583873-f298-4ddb-bf51-a8a738bba31a" providerId="ADAL" clId="{B553EAFC-CEDD-4C56-98CF-FA5BA6947492}" dt="2024-09-06T14:42:12.179" v="110" actId="21"/>
          <ac:spMkLst>
            <pc:docMk/>
            <pc:sldMk cId="1865490156" sldId="1163"/>
            <ac:spMk id="20" creationId="{FFBA1723-7B8A-6169-1843-DE383FCEBE44}"/>
          </ac:spMkLst>
        </pc:spChg>
        <pc:spChg chg="del">
          <ac:chgData name="Japria Davis" userId="a1583873-f298-4ddb-bf51-a8a738bba31a" providerId="ADAL" clId="{B553EAFC-CEDD-4C56-98CF-FA5BA6947492}" dt="2024-09-06T14:42:14.407" v="111" actId="21"/>
          <ac:spMkLst>
            <pc:docMk/>
            <pc:sldMk cId="1865490156" sldId="1163"/>
            <ac:spMk id="21" creationId="{8AE4AD6E-03F9-9C46-1714-8B824DE44A63}"/>
          </ac:spMkLst>
        </pc:spChg>
        <pc:spChg chg="ord">
          <ac:chgData name="Japria Davis" userId="a1583873-f298-4ddb-bf51-a8a738bba31a" providerId="ADAL" clId="{B553EAFC-CEDD-4C56-98CF-FA5BA6947492}" dt="2024-09-06T14:42:21.161" v="113" actId="13244"/>
          <ac:spMkLst>
            <pc:docMk/>
            <pc:sldMk cId="1865490156" sldId="1163"/>
            <ac:spMk id="24" creationId="{6B6F47CB-4878-E260-FA1E-954155587CD6}"/>
          </ac:spMkLst>
        </pc:spChg>
        <pc:spChg chg="ord">
          <ac:chgData name="Japria Davis" userId="a1583873-f298-4ddb-bf51-a8a738bba31a" providerId="ADAL" clId="{B553EAFC-CEDD-4C56-98CF-FA5BA6947492}" dt="2024-09-06T14:42:18.519" v="112" actId="13244"/>
          <ac:spMkLst>
            <pc:docMk/>
            <pc:sldMk cId="1865490156" sldId="1163"/>
            <ac:spMk id="27" creationId="{93D7A2AC-3420-955D-AB0E-B10984C6BDF0}"/>
          </ac:spMkLst>
        </pc:spChg>
        <pc:grpChg chg="mod">
          <ac:chgData name="Japria Davis" userId="a1583873-f298-4ddb-bf51-a8a738bba31a" providerId="ADAL" clId="{B553EAFC-CEDD-4C56-98CF-FA5BA6947492}" dt="2024-09-06T14:38:06.175" v="34" actId="962"/>
          <ac:grpSpMkLst>
            <pc:docMk/>
            <pc:sldMk cId="1865490156" sldId="1163"/>
            <ac:grpSpMk id="60" creationId="{88EDBBAC-55B3-BEFE-64C4-B67B9C4C3959}"/>
          </ac:grpSpMkLst>
        </pc:grpChg>
      </pc:sldChg>
      <pc:sldChg chg="delSp modSp mod modCm">
        <pc:chgData name="Japria Davis" userId="a1583873-f298-4ddb-bf51-a8a738bba31a" providerId="ADAL" clId="{B553EAFC-CEDD-4C56-98CF-FA5BA6947492}" dt="2024-09-06T14:40:48.783" v="81" actId="962"/>
        <pc:sldMkLst>
          <pc:docMk/>
          <pc:sldMk cId="2053967473" sldId="1165"/>
        </pc:sldMkLst>
        <pc:spChg chg="ord">
          <ac:chgData name="Japria Davis" userId="a1583873-f298-4ddb-bf51-a8a738bba31a" providerId="ADAL" clId="{B553EAFC-CEDD-4C56-98CF-FA5BA6947492}" dt="2024-09-06T14:40:30.559" v="78" actId="13244"/>
          <ac:spMkLst>
            <pc:docMk/>
            <pc:sldMk cId="2053967473" sldId="1165"/>
            <ac:spMk id="24" creationId="{C7673547-B1DF-0F69-D4C5-6DEA3DD8B4FA}"/>
          </ac:spMkLst>
        </pc:spChg>
        <pc:spChg chg="del">
          <ac:chgData name="Japria Davis" userId="a1583873-f298-4ddb-bf51-a8a738bba31a" providerId="ADAL" clId="{B553EAFC-CEDD-4C56-98CF-FA5BA6947492}" dt="2024-09-06T14:39:57.754" v="60" actId="21"/>
          <ac:spMkLst>
            <pc:docMk/>
            <pc:sldMk cId="2053967473" sldId="1165"/>
            <ac:spMk id="29" creationId="{1FB800BF-EBD5-A7B3-EE0A-C7BDAB201DBE}"/>
          </ac:spMkLst>
        </pc:spChg>
        <pc:spChg chg="del">
          <ac:chgData name="Japria Davis" userId="a1583873-f298-4ddb-bf51-a8a738bba31a" providerId="ADAL" clId="{B553EAFC-CEDD-4C56-98CF-FA5BA6947492}" dt="2024-09-06T14:39:59.891" v="61" actId="21"/>
          <ac:spMkLst>
            <pc:docMk/>
            <pc:sldMk cId="2053967473" sldId="1165"/>
            <ac:spMk id="30" creationId="{55108B7A-BFC5-FA9B-E136-634DBABAF121}"/>
          </ac:spMkLst>
        </pc:spChg>
        <pc:spChg chg="del">
          <ac:chgData name="Japria Davis" userId="a1583873-f298-4ddb-bf51-a8a738bba31a" providerId="ADAL" clId="{B553EAFC-CEDD-4C56-98CF-FA5BA6947492}" dt="2024-09-06T14:40:01.037" v="62" actId="21"/>
          <ac:spMkLst>
            <pc:docMk/>
            <pc:sldMk cId="2053967473" sldId="1165"/>
            <ac:spMk id="31" creationId="{5B82E32B-2F89-EDB3-E53A-1DA39A969D81}"/>
          </ac:spMkLst>
        </pc:spChg>
        <pc:spChg chg="del">
          <ac:chgData name="Japria Davis" userId="a1583873-f298-4ddb-bf51-a8a738bba31a" providerId="ADAL" clId="{B553EAFC-CEDD-4C56-98CF-FA5BA6947492}" dt="2024-09-06T14:40:02.372" v="63" actId="21"/>
          <ac:spMkLst>
            <pc:docMk/>
            <pc:sldMk cId="2053967473" sldId="1165"/>
            <ac:spMk id="32" creationId="{22CAAB74-81B1-24BD-4D68-28E97DD394E5}"/>
          </ac:spMkLst>
        </pc:spChg>
        <pc:spChg chg="del">
          <ac:chgData name="Japria Davis" userId="a1583873-f298-4ddb-bf51-a8a738bba31a" providerId="ADAL" clId="{B553EAFC-CEDD-4C56-98CF-FA5BA6947492}" dt="2024-09-06T14:40:03.848" v="64" actId="21"/>
          <ac:spMkLst>
            <pc:docMk/>
            <pc:sldMk cId="2053967473" sldId="1165"/>
            <ac:spMk id="33" creationId="{87A183D4-DB55-38DC-B560-C821AA148954}"/>
          </ac:spMkLst>
        </pc:spChg>
        <pc:spChg chg="del">
          <ac:chgData name="Japria Davis" userId="a1583873-f298-4ddb-bf51-a8a738bba31a" providerId="ADAL" clId="{B553EAFC-CEDD-4C56-98CF-FA5BA6947492}" dt="2024-09-06T14:40:04.931" v="65" actId="21"/>
          <ac:spMkLst>
            <pc:docMk/>
            <pc:sldMk cId="2053967473" sldId="1165"/>
            <ac:spMk id="34" creationId="{2392AA1F-3542-11EF-9124-DE69B92922E9}"/>
          </ac:spMkLst>
        </pc:spChg>
        <pc:spChg chg="del">
          <ac:chgData name="Japria Davis" userId="a1583873-f298-4ddb-bf51-a8a738bba31a" providerId="ADAL" clId="{B553EAFC-CEDD-4C56-98CF-FA5BA6947492}" dt="2024-09-06T14:40:05.997" v="66" actId="21"/>
          <ac:spMkLst>
            <pc:docMk/>
            <pc:sldMk cId="2053967473" sldId="1165"/>
            <ac:spMk id="35" creationId="{682FC914-15C6-B8D3-5AAD-EBDC12E8DA95}"/>
          </ac:spMkLst>
        </pc:spChg>
        <pc:spChg chg="del">
          <ac:chgData name="Japria Davis" userId="a1583873-f298-4ddb-bf51-a8a738bba31a" providerId="ADAL" clId="{B553EAFC-CEDD-4C56-98CF-FA5BA6947492}" dt="2024-09-06T14:40:07" v="67" actId="21"/>
          <ac:spMkLst>
            <pc:docMk/>
            <pc:sldMk cId="2053967473" sldId="1165"/>
            <ac:spMk id="36" creationId="{4A504D6B-12E5-1B41-42FD-982EC943F6A7}"/>
          </ac:spMkLst>
        </pc:spChg>
        <pc:spChg chg="del">
          <ac:chgData name="Japria Davis" userId="a1583873-f298-4ddb-bf51-a8a738bba31a" providerId="ADAL" clId="{B553EAFC-CEDD-4C56-98CF-FA5BA6947492}" dt="2024-09-06T14:40:09.278" v="68" actId="21"/>
          <ac:spMkLst>
            <pc:docMk/>
            <pc:sldMk cId="2053967473" sldId="1165"/>
            <ac:spMk id="37" creationId="{ADB40F48-9DA0-B157-8504-E16C5C53D905}"/>
          </ac:spMkLst>
        </pc:spChg>
        <pc:spChg chg="del">
          <ac:chgData name="Japria Davis" userId="a1583873-f298-4ddb-bf51-a8a738bba31a" providerId="ADAL" clId="{B553EAFC-CEDD-4C56-98CF-FA5BA6947492}" dt="2024-09-06T14:40:10.345" v="69" actId="21"/>
          <ac:spMkLst>
            <pc:docMk/>
            <pc:sldMk cId="2053967473" sldId="1165"/>
            <ac:spMk id="38" creationId="{A2AA83AA-3F0D-2100-EDF6-471E92B46674}"/>
          </ac:spMkLst>
        </pc:spChg>
        <pc:spChg chg="del">
          <ac:chgData name="Japria Davis" userId="a1583873-f298-4ddb-bf51-a8a738bba31a" providerId="ADAL" clId="{B553EAFC-CEDD-4C56-98CF-FA5BA6947492}" dt="2024-09-06T14:40:11.570" v="70" actId="21"/>
          <ac:spMkLst>
            <pc:docMk/>
            <pc:sldMk cId="2053967473" sldId="1165"/>
            <ac:spMk id="39" creationId="{94469B5D-BFDB-F71C-8838-5F18C0BBD6F1}"/>
          </ac:spMkLst>
        </pc:spChg>
        <pc:spChg chg="del">
          <ac:chgData name="Japria Davis" userId="a1583873-f298-4ddb-bf51-a8a738bba31a" providerId="ADAL" clId="{B553EAFC-CEDD-4C56-98CF-FA5BA6947492}" dt="2024-09-06T14:40:14.459" v="71" actId="21"/>
          <ac:spMkLst>
            <pc:docMk/>
            <pc:sldMk cId="2053967473" sldId="1165"/>
            <ac:spMk id="40" creationId="{5504F19B-D993-83F2-6DFF-531E2FA58BCC}"/>
          </ac:spMkLst>
        </pc:spChg>
        <pc:spChg chg="del">
          <ac:chgData name="Japria Davis" userId="a1583873-f298-4ddb-bf51-a8a738bba31a" providerId="ADAL" clId="{B553EAFC-CEDD-4C56-98CF-FA5BA6947492}" dt="2024-09-06T14:40:15.920" v="72" actId="21"/>
          <ac:spMkLst>
            <pc:docMk/>
            <pc:sldMk cId="2053967473" sldId="1165"/>
            <ac:spMk id="41" creationId="{92C5EDBF-D7A8-6512-CDBB-CB553352A2D2}"/>
          </ac:spMkLst>
        </pc:spChg>
        <pc:spChg chg="del">
          <ac:chgData name="Japria Davis" userId="a1583873-f298-4ddb-bf51-a8a738bba31a" providerId="ADAL" clId="{B553EAFC-CEDD-4C56-98CF-FA5BA6947492}" dt="2024-09-06T14:40:17.149" v="73" actId="21"/>
          <ac:spMkLst>
            <pc:docMk/>
            <pc:sldMk cId="2053967473" sldId="1165"/>
            <ac:spMk id="42" creationId="{0F06D8A0-F61C-6E00-0FBF-6BE5765E19FC}"/>
          </ac:spMkLst>
        </pc:spChg>
        <pc:spChg chg="del">
          <ac:chgData name="Japria Davis" userId="a1583873-f298-4ddb-bf51-a8a738bba31a" providerId="ADAL" clId="{B553EAFC-CEDD-4C56-98CF-FA5BA6947492}" dt="2024-09-06T14:40:18.433" v="74" actId="21"/>
          <ac:spMkLst>
            <pc:docMk/>
            <pc:sldMk cId="2053967473" sldId="1165"/>
            <ac:spMk id="43" creationId="{A510F838-BE10-3C9A-BE0A-BE9D234F2581}"/>
          </ac:spMkLst>
        </pc:spChg>
        <pc:spChg chg="del">
          <ac:chgData name="Japria Davis" userId="a1583873-f298-4ddb-bf51-a8a738bba31a" providerId="ADAL" clId="{B553EAFC-CEDD-4C56-98CF-FA5BA6947492}" dt="2024-09-06T14:40:19.690" v="75" actId="21"/>
          <ac:spMkLst>
            <pc:docMk/>
            <pc:sldMk cId="2053967473" sldId="1165"/>
            <ac:spMk id="44" creationId="{90D6DBA7-F2A9-7A89-DA5E-386A00196077}"/>
          </ac:spMkLst>
        </pc:spChg>
        <pc:spChg chg="del">
          <ac:chgData name="Japria Davis" userId="a1583873-f298-4ddb-bf51-a8a738bba31a" providerId="ADAL" clId="{B553EAFC-CEDD-4C56-98CF-FA5BA6947492}" dt="2024-09-06T14:40:21.400" v="76" actId="21"/>
          <ac:spMkLst>
            <pc:docMk/>
            <pc:sldMk cId="2053967473" sldId="1165"/>
            <ac:spMk id="45" creationId="{6E60A241-DA82-3384-7598-44BB42EF2C14}"/>
          </ac:spMkLst>
        </pc:spChg>
        <pc:spChg chg="del">
          <ac:chgData name="Japria Davis" userId="a1583873-f298-4ddb-bf51-a8a738bba31a" providerId="ADAL" clId="{B553EAFC-CEDD-4C56-98CF-FA5BA6947492}" dt="2024-09-06T14:40:23.032" v="77" actId="21"/>
          <ac:spMkLst>
            <pc:docMk/>
            <pc:sldMk cId="2053967473" sldId="1165"/>
            <ac:spMk id="46" creationId="{167A5064-9236-051F-485E-DD88F6B44C0C}"/>
          </ac:spMkLst>
        </pc:spChg>
        <pc:spChg chg="ord">
          <ac:chgData name="Japria Davis" userId="a1583873-f298-4ddb-bf51-a8a738bba31a" providerId="ADAL" clId="{B553EAFC-CEDD-4C56-98CF-FA5BA6947492}" dt="2024-09-06T14:40:35.511" v="79" actId="13244"/>
          <ac:spMkLst>
            <pc:docMk/>
            <pc:sldMk cId="2053967473" sldId="1165"/>
            <ac:spMk id="49" creationId="{F5F37763-4BC9-5AC2-D821-ADFE33FC9C51}"/>
          </ac:spMkLst>
        </pc:spChg>
        <pc:picChg chg="mod">
          <ac:chgData name="Japria Davis" userId="a1583873-f298-4ddb-bf51-a8a738bba31a" providerId="ADAL" clId="{B553EAFC-CEDD-4C56-98CF-FA5BA6947492}" dt="2024-09-06T14:40:48.783" v="81" actId="962"/>
          <ac:picMkLst>
            <pc:docMk/>
            <pc:sldMk cId="2053967473" sldId="1165"/>
            <ac:picMk id="48" creationId="{C4B8B0A7-ABE5-533F-5650-A72DAB2DCEFD}"/>
          </ac:picMkLst>
        </pc:picChg>
      </pc:sldChg>
    </pc:docChg>
  </pc:docChgLst>
  <pc:docChgLst>
    <pc:chgData name="Kathleen Speck" userId="1c3bee05-3f30-471c-9c5c-6f1d82c4dd7a" providerId="ADAL" clId="{0C995F6A-8A3D-4562-9FFF-E853B0B03D7D}"/>
    <pc:docChg chg="">
      <pc:chgData name="Kathleen Speck" userId="1c3bee05-3f30-471c-9c5c-6f1d82c4dd7a" providerId="ADAL" clId="{0C995F6A-8A3D-4562-9FFF-E853B0B03D7D}" dt="2024-06-18T13:42:40.340" v="3"/>
      <pc:docMkLst>
        <pc:docMk/>
      </pc:docMkLst>
      <pc:sldChg chg="delCm">
        <pc:chgData name="Kathleen Speck" userId="1c3bee05-3f30-471c-9c5c-6f1d82c4dd7a" providerId="ADAL" clId="{0C995F6A-8A3D-4562-9FFF-E853B0B03D7D}" dt="2024-06-18T13:41:32.321" v="0"/>
        <pc:sldMkLst>
          <pc:docMk/>
          <pc:sldMk cId="2916792263" sldId="1082"/>
        </pc:sldMkLst>
      </pc:sldChg>
      <pc:sldChg chg="delCm">
        <pc:chgData name="Kathleen Speck" userId="1c3bee05-3f30-471c-9c5c-6f1d82c4dd7a" providerId="ADAL" clId="{0C995F6A-8A3D-4562-9FFF-E853B0B03D7D}" dt="2024-06-18T13:41:43.309" v="1"/>
        <pc:sldMkLst>
          <pc:docMk/>
          <pc:sldMk cId="782338119" sldId="1118"/>
        </pc:sldMkLst>
      </pc:sldChg>
      <pc:sldChg chg="delCm">
        <pc:chgData name="Kathleen Speck" userId="1c3bee05-3f30-471c-9c5c-6f1d82c4dd7a" providerId="ADAL" clId="{0C995F6A-8A3D-4562-9FFF-E853B0B03D7D}" dt="2024-06-18T13:41:55.544" v="2"/>
        <pc:sldMkLst>
          <pc:docMk/>
          <pc:sldMk cId="1044831475" sldId="1120"/>
        </pc:sldMkLst>
      </pc:sldChg>
      <pc:sldChg chg="delCm">
        <pc:chgData name="Kathleen Speck" userId="1c3bee05-3f30-471c-9c5c-6f1d82c4dd7a" providerId="ADAL" clId="{0C995F6A-8A3D-4562-9FFF-E853B0B03D7D}" dt="2024-06-18T13:42:40.340" v="3"/>
        <pc:sldMkLst>
          <pc:docMk/>
          <pc:sldMk cId="3211619429" sldId="1155"/>
        </pc:sldMkLst>
      </pc:sldChg>
    </pc:docChg>
  </pc:docChgLst>
  <pc:docChgLst>
    <pc:chgData name="Kathleen Speck" userId="1c3bee05-3f30-471c-9c5c-6f1d82c4dd7a" providerId="ADAL" clId="{BFCCD36A-9352-4349-B62E-48CEF19E913F}"/>
    <pc:docChg chg="modSld">
      <pc:chgData name="Kathleen Speck" userId="1c3bee05-3f30-471c-9c5c-6f1d82c4dd7a" providerId="ADAL" clId="{BFCCD36A-9352-4349-B62E-48CEF19E913F}" dt="2024-09-15T15:25:55.256" v="7" actId="20577"/>
      <pc:docMkLst>
        <pc:docMk/>
      </pc:docMkLst>
      <pc:sldChg chg="modSp mod">
        <pc:chgData name="Kathleen Speck" userId="1c3bee05-3f30-471c-9c5c-6f1d82c4dd7a" providerId="ADAL" clId="{BFCCD36A-9352-4349-B62E-48CEF19E913F}" dt="2024-09-15T15:24:49.791" v="2" actId="20577"/>
        <pc:sldMkLst>
          <pc:docMk/>
          <pc:sldMk cId="3284891004" sldId="1113"/>
        </pc:sldMkLst>
        <pc:spChg chg="mod">
          <ac:chgData name="Kathleen Speck" userId="1c3bee05-3f30-471c-9c5c-6f1d82c4dd7a" providerId="ADAL" clId="{BFCCD36A-9352-4349-B62E-48CEF19E913F}" dt="2024-09-15T15:24:49.791" v="2" actId="20577"/>
          <ac:spMkLst>
            <pc:docMk/>
            <pc:sldMk cId="3284891004" sldId="1113"/>
            <ac:spMk id="3" creationId="{4D17E6CC-E48D-3B9D-DA97-3A3AC7BEC5FC}"/>
          </ac:spMkLst>
        </pc:spChg>
      </pc:sldChg>
      <pc:sldChg chg="modSp mod">
        <pc:chgData name="Kathleen Speck" userId="1c3bee05-3f30-471c-9c5c-6f1d82c4dd7a" providerId="ADAL" clId="{BFCCD36A-9352-4349-B62E-48CEF19E913F}" dt="2024-09-15T15:25:06.931" v="3" actId="20577"/>
        <pc:sldMkLst>
          <pc:docMk/>
          <pc:sldMk cId="3046896332" sldId="1114"/>
        </pc:sldMkLst>
        <pc:spChg chg="mod">
          <ac:chgData name="Kathleen Speck" userId="1c3bee05-3f30-471c-9c5c-6f1d82c4dd7a" providerId="ADAL" clId="{BFCCD36A-9352-4349-B62E-48CEF19E913F}" dt="2024-09-15T15:25:06.931" v="3" actId="20577"/>
          <ac:spMkLst>
            <pc:docMk/>
            <pc:sldMk cId="3046896332" sldId="1114"/>
            <ac:spMk id="3" creationId="{418D77DB-7897-DB1F-BBCC-2CE646EE8ACF}"/>
          </ac:spMkLst>
        </pc:spChg>
      </pc:sldChg>
      <pc:sldChg chg="modSp mod">
        <pc:chgData name="Kathleen Speck" userId="1c3bee05-3f30-471c-9c5c-6f1d82c4dd7a" providerId="ADAL" clId="{BFCCD36A-9352-4349-B62E-48CEF19E913F}" dt="2024-09-15T15:25:55.256" v="7" actId="20577"/>
        <pc:sldMkLst>
          <pc:docMk/>
          <pc:sldMk cId="3480834721" sldId="1116"/>
        </pc:sldMkLst>
        <pc:spChg chg="mod">
          <ac:chgData name="Kathleen Speck" userId="1c3bee05-3f30-471c-9c5c-6f1d82c4dd7a" providerId="ADAL" clId="{BFCCD36A-9352-4349-B62E-48CEF19E913F}" dt="2024-09-15T15:25:55.256" v="7" actId="20577"/>
          <ac:spMkLst>
            <pc:docMk/>
            <pc:sldMk cId="3480834721" sldId="1116"/>
            <ac:spMk id="3" creationId="{D38C03D3-71AD-8C8D-B886-C80A1BA218E9}"/>
          </ac:spMkLst>
        </pc:spChg>
      </pc:sldChg>
      <pc:sldChg chg="modSp mod">
        <pc:chgData name="Kathleen Speck" userId="1c3bee05-3f30-471c-9c5c-6f1d82c4dd7a" providerId="ADAL" clId="{BFCCD36A-9352-4349-B62E-48CEF19E913F}" dt="2024-09-15T15:22:22.160" v="0" actId="962"/>
        <pc:sldMkLst>
          <pc:docMk/>
          <pc:sldMk cId="2116427960" sldId="1142"/>
        </pc:sldMkLst>
        <pc:picChg chg="mod">
          <ac:chgData name="Kathleen Speck" userId="1c3bee05-3f30-471c-9c5c-6f1d82c4dd7a" providerId="ADAL" clId="{BFCCD36A-9352-4349-B62E-48CEF19E913F}" dt="2024-09-15T15:22:22.160" v="0" actId="962"/>
          <ac:picMkLst>
            <pc:docMk/>
            <pc:sldMk cId="2116427960" sldId="1142"/>
            <ac:picMk id="5" creationId="{4FE6DEC6-A612-B45E-211D-2C4C3CDCFE08}"/>
          </ac:picMkLst>
        </pc:picChg>
      </pc:sldChg>
    </pc:docChg>
  </pc:docChgLst>
  <pc:docChgLst>
    <pc:chgData name="Samuel Kim" userId="0b4e8f1a-35cc-4769-966d-024c662a6df8" providerId="ADAL" clId="{F66FDF4C-4A69-4BAF-B51E-C27339EBE6A4}"/>
    <pc:docChg chg="undo redo custSel modSld">
      <pc:chgData name="Samuel Kim" userId="0b4e8f1a-35cc-4769-966d-024c662a6df8" providerId="ADAL" clId="{F66FDF4C-4A69-4BAF-B51E-C27339EBE6A4}" dt="2024-09-13T01:17:24.977" v="6738"/>
      <pc:docMkLst>
        <pc:docMk/>
      </pc:docMkLst>
      <pc:sldChg chg="modSp mod">
        <pc:chgData name="Samuel Kim" userId="0b4e8f1a-35cc-4769-966d-024c662a6df8" providerId="ADAL" clId="{F66FDF4C-4A69-4BAF-B51E-C27339EBE6A4}" dt="2024-09-12T18:40:51.017" v="10" actId="313"/>
        <pc:sldMkLst>
          <pc:docMk/>
          <pc:sldMk cId="3914304202" sldId="256"/>
        </pc:sldMkLst>
        <pc:spChg chg="mod">
          <ac:chgData name="Samuel Kim" userId="0b4e8f1a-35cc-4769-966d-024c662a6df8" providerId="ADAL" clId="{F66FDF4C-4A69-4BAF-B51E-C27339EBE6A4}" dt="2024-09-12T18:40:51.017" v="10" actId="313"/>
          <ac:spMkLst>
            <pc:docMk/>
            <pc:sldMk cId="3914304202" sldId="256"/>
            <ac:spMk id="13" creationId="{AF2958D5-1619-BC47-A469-9664C492C525}"/>
          </ac:spMkLst>
        </pc:spChg>
      </pc:sldChg>
      <pc:sldChg chg="modSp mod">
        <pc:chgData name="Samuel Kim" userId="0b4e8f1a-35cc-4769-966d-024c662a6df8" providerId="ADAL" clId="{F66FDF4C-4A69-4BAF-B51E-C27339EBE6A4}" dt="2024-09-12T21:49:33.799" v="6555" actId="313"/>
        <pc:sldMkLst>
          <pc:docMk/>
          <pc:sldMk cId="1450091703" sldId="259"/>
        </pc:sldMkLst>
        <pc:spChg chg="mod">
          <ac:chgData name="Samuel Kim" userId="0b4e8f1a-35cc-4769-966d-024c662a6df8" providerId="ADAL" clId="{F66FDF4C-4A69-4BAF-B51E-C27339EBE6A4}" dt="2024-09-12T21:49:33.799" v="6555" actId="313"/>
          <ac:spMkLst>
            <pc:docMk/>
            <pc:sldMk cId="1450091703" sldId="259"/>
            <ac:spMk id="10" creationId="{611B382C-7373-A45E-C305-E6E2C63EE562}"/>
          </ac:spMkLst>
        </pc:spChg>
      </pc:sldChg>
      <pc:sldChg chg="modSp mod">
        <pc:chgData name="Samuel Kim" userId="0b4e8f1a-35cc-4769-966d-024c662a6df8" providerId="ADAL" clId="{F66FDF4C-4A69-4BAF-B51E-C27339EBE6A4}" dt="2024-09-12T20:48:20.290" v="618" actId="962"/>
        <pc:sldMkLst>
          <pc:docMk/>
          <pc:sldMk cId="357199285" sldId="1080"/>
        </pc:sldMkLst>
        <pc:picChg chg="mod ord">
          <ac:chgData name="Samuel Kim" userId="0b4e8f1a-35cc-4769-966d-024c662a6df8" providerId="ADAL" clId="{F66FDF4C-4A69-4BAF-B51E-C27339EBE6A4}" dt="2024-09-12T20:48:20.290" v="618" actId="962"/>
          <ac:picMkLst>
            <pc:docMk/>
            <pc:sldMk cId="357199285" sldId="1080"/>
            <ac:picMk id="14" creationId="{3B7E4200-F90B-3DA5-216C-5D0E72646F9F}"/>
          </ac:picMkLst>
        </pc:picChg>
      </pc:sldChg>
      <pc:sldChg chg="modSp mod modNotesTx">
        <pc:chgData name="Samuel Kim" userId="0b4e8f1a-35cc-4769-966d-024c662a6df8" providerId="ADAL" clId="{F66FDF4C-4A69-4BAF-B51E-C27339EBE6A4}" dt="2024-09-13T00:22:00.616" v="6674" actId="5793"/>
        <pc:sldMkLst>
          <pc:docMk/>
          <pc:sldMk cId="3643716771" sldId="1081"/>
        </pc:sldMkLst>
        <pc:spChg chg="mod">
          <ac:chgData name="Samuel Kim" userId="0b4e8f1a-35cc-4769-966d-024c662a6df8" providerId="ADAL" clId="{F66FDF4C-4A69-4BAF-B51E-C27339EBE6A4}" dt="2024-09-12T21:49:39.627" v="6556" actId="313"/>
          <ac:spMkLst>
            <pc:docMk/>
            <pc:sldMk cId="3643716771" sldId="1081"/>
            <ac:spMk id="13" creationId="{7F8DBEBC-B760-BE24-82CF-BB355C38FDCB}"/>
          </ac:spMkLst>
        </pc:spChg>
        <pc:picChg chg="ord">
          <ac:chgData name="Samuel Kim" userId="0b4e8f1a-35cc-4769-966d-024c662a6df8" providerId="ADAL" clId="{F66FDF4C-4A69-4BAF-B51E-C27339EBE6A4}" dt="2024-09-12T20:48:41.451" v="619" actId="13244"/>
          <ac:picMkLst>
            <pc:docMk/>
            <pc:sldMk cId="3643716771" sldId="1081"/>
            <ac:picMk id="11" creationId="{BB47A4C1-CC0A-9485-7A36-C578ECB62877}"/>
          </ac:picMkLst>
        </pc:picChg>
      </pc:sldChg>
      <pc:sldChg chg="modNotesTx">
        <pc:chgData name="Samuel Kim" userId="0b4e8f1a-35cc-4769-966d-024c662a6df8" providerId="ADAL" clId="{F66FDF4C-4A69-4BAF-B51E-C27339EBE6A4}" dt="2024-09-13T00:21:57.243" v="6673" actId="5793"/>
        <pc:sldMkLst>
          <pc:docMk/>
          <pc:sldMk cId="2916792263" sldId="1082"/>
        </pc:sldMkLst>
      </pc:sldChg>
      <pc:sldChg chg="modSp mod modNotesTx">
        <pc:chgData name="Samuel Kim" userId="0b4e8f1a-35cc-4769-966d-024c662a6df8" providerId="ADAL" clId="{F66FDF4C-4A69-4BAF-B51E-C27339EBE6A4}" dt="2024-09-13T00:22:09.853" v="6679" actId="5793"/>
        <pc:sldMkLst>
          <pc:docMk/>
          <pc:sldMk cId="2336616119" sldId="1083"/>
        </pc:sldMkLst>
        <pc:spChg chg="mod">
          <ac:chgData name="Samuel Kim" userId="0b4e8f1a-35cc-4769-966d-024c662a6df8" providerId="ADAL" clId="{F66FDF4C-4A69-4BAF-B51E-C27339EBE6A4}" dt="2024-09-12T19:11:16.082" v="51" actId="14100"/>
          <ac:spMkLst>
            <pc:docMk/>
            <pc:sldMk cId="2336616119" sldId="1083"/>
            <ac:spMk id="3" creationId="{9C702F3D-6481-3536-B7FD-5010BBFB3E52}"/>
          </ac:spMkLst>
        </pc:spChg>
        <pc:spChg chg="mod">
          <ac:chgData name="Samuel Kim" userId="0b4e8f1a-35cc-4769-966d-024c662a6df8" providerId="ADAL" clId="{F66FDF4C-4A69-4BAF-B51E-C27339EBE6A4}" dt="2024-09-12T19:11:03.469" v="48" actId="404"/>
          <ac:spMkLst>
            <pc:docMk/>
            <pc:sldMk cId="2336616119" sldId="1083"/>
            <ac:spMk id="28" creationId="{DFF13417-442C-8DEA-AA3F-720A6B5A76C9}"/>
          </ac:spMkLst>
        </pc:spChg>
        <pc:picChg chg="mod">
          <ac:chgData name="Samuel Kim" userId="0b4e8f1a-35cc-4769-966d-024c662a6df8" providerId="ADAL" clId="{F66FDF4C-4A69-4BAF-B51E-C27339EBE6A4}" dt="2024-09-12T19:11:21.498" v="52" actId="1076"/>
          <ac:picMkLst>
            <pc:docMk/>
            <pc:sldMk cId="2336616119" sldId="1083"/>
            <ac:picMk id="4" creationId="{E9882EBA-CF83-49F0-B97F-34CAAE0925B7}"/>
          </ac:picMkLst>
        </pc:picChg>
      </pc:sldChg>
      <pc:sldChg chg="modSp mod modNotesTx">
        <pc:chgData name="Samuel Kim" userId="0b4e8f1a-35cc-4769-966d-024c662a6df8" providerId="ADAL" clId="{F66FDF4C-4A69-4BAF-B51E-C27339EBE6A4}" dt="2024-09-13T00:22:12.897" v="6681" actId="5793"/>
        <pc:sldMkLst>
          <pc:docMk/>
          <pc:sldMk cId="3944642430" sldId="1084"/>
        </pc:sldMkLst>
        <pc:spChg chg="mod">
          <ac:chgData name="Samuel Kim" userId="0b4e8f1a-35cc-4769-966d-024c662a6df8" providerId="ADAL" clId="{F66FDF4C-4A69-4BAF-B51E-C27339EBE6A4}" dt="2024-09-12T19:13:34.902" v="65" actId="2710"/>
          <ac:spMkLst>
            <pc:docMk/>
            <pc:sldMk cId="3944642430" sldId="1084"/>
            <ac:spMk id="26" creationId="{D888D70E-8588-DB8A-2BA4-3C4B94BE9FDA}"/>
          </ac:spMkLst>
        </pc:spChg>
        <pc:spChg chg="mod">
          <ac:chgData name="Samuel Kim" userId="0b4e8f1a-35cc-4769-966d-024c662a6df8" providerId="ADAL" clId="{F66FDF4C-4A69-4BAF-B51E-C27339EBE6A4}" dt="2024-09-12T19:13:21.203" v="62" actId="948"/>
          <ac:spMkLst>
            <pc:docMk/>
            <pc:sldMk cId="3944642430" sldId="1084"/>
            <ac:spMk id="27" creationId="{9B9E6F9A-F3BD-BA6C-9663-B68AF5201143}"/>
          </ac:spMkLst>
        </pc:spChg>
      </pc:sldChg>
      <pc:sldChg chg="addSp delSp modSp mod modCm chgLayout modNotesTx">
        <pc:chgData name="Samuel Kim" userId="0b4e8f1a-35cc-4769-966d-024c662a6df8" providerId="ADAL" clId="{F66FDF4C-4A69-4BAF-B51E-C27339EBE6A4}" dt="2024-09-13T00:22:22.529" v="6687" actId="5793"/>
        <pc:sldMkLst>
          <pc:docMk/>
          <pc:sldMk cId="106162494" sldId="1085"/>
        </pc:sldMkLst>
        <pc:spChg chg="mod ord">
          <ac:chgData name="Samuel Kim" userId="0b4e8f1a-35cc-4769-966d-024c662a6df8" providerId="ADAL" clId="{F66FDF4C-4A69-4BAF-B51E-C27339EBE6A4}" dt="2024-09-12T20:54:50.934" v="648" actId="255"/>
          <ac:spMkLst>
            <pc:docMk/>
            <pc:sldMk cId="106162494" sldId="1085"/>
            <ac:spMk id="2" creationId="{82B2C640-3BCA-E6D1-08BE-72E94709FA6F}"/>
          </ac:spMkLst>
        </pc:spChg>
        <pc:spChg chg="mod ord">
          <ac:chgData name="Samuel Kim" userId="0b4e8f1a-35cc-4769-966d-024c662a6df8" providerId="ADAL" clId="{F66FDF4C-4A69-4BAF-B51E-C27339EBE6A4}" dt="2024-09-12T20:53:12.332" v="631" actId="6264"/>
          <ac:spMkLst>
            <pc:docMk/>
            <pc:sldMk cId="106162494" sldId="1085"/>
            <ac:spMk id="3" creationId="{DE1B2EDD-E764-C3AB-13C5-8185C438E7CB}"/>
          </ac:spMkLst>
        </pc:spChg>
        <pc:spChg chg="del mod">
          <ac:chgData name="Samuel Kim" userId="0b4e8f1a-35cc-4769-966d-024c662a6df8" providerId="ADAL" clId="{F66FDF4C-4A69-4BAF-B51E-C27339EBE6A4}" dt="2024-09-12T21:00:08.701" v="737" actId="478"/>
          <ac:spMkLst>
            <pc:docMk/>
            <pc:sldMk cId="106162494" sldId="1085"/>
            <ac:spMk id="4" creationId="{897E246A-503E-4C60-8271-95BB7022776E}"/>
          </ac:spMkLst>
        </pc:spChg>
        <pc:spChg chg="add del mod">
          <ac:chgData name="Samuel Kim" userId="0b4e8f1a-35cc-4769-966d-024c662a6df8" providerId="ADAL" clId="{F66FDF4C-4A69-4BAF-B51E-C27339EBE6A4}" dt="2024-09-12T20:53:06.332" v="630" actId="6264"/>
          <ac:spMkLst>
            <pc:docMk/>
            <pc:sldMk cId="106162494" sldId="1085"/>
            <ac:spMk id="7" creationId="{C8794798-5CC9-AF26-EAC0-DF1C0AFACB0A}"/>
          </ac:spMkLst>
        </pc:spChg>
        <pc:spChg chg="add del mod">
          <ac:chgData name="Samuel Kim" userId="0b4e8f1a-35cc-4769-966d-024c662a6df8" providerId="ADAL" clId="{F66FDF4C-4A69-4BAF-B51E-C27339EBE6A4}" dt="2024-09-12T20:53:06.332" v="630" actId="6264"/>
          <ac:spMkLst>
            <pc:docMk/>
            <pc:sldMk cId="106162494" sldId="1085"/>
            <ac:spMk id="8" creationId="{F6615CE1-FB9D-C09B-7929-560620CEDE26}"/>
          </ac:spMkLst>
        </pc:spChg>
        <pc:spChg chg="add del mod">
          <ac:chgData name="Samuel Kim" userId="0b4e8f1a-35cc-4769-966d-024c662a6df8" providerId="ADAL" clId="{F66FDF4C-4A69-4BAF-B51E-C27339EBE6A4}" dt="2024-09-12T20:53:06.332" v="630" actId="6264"/>
          <ac:spMkLst>
            <pc:docMk/>
            <pc:sldMk cId="106162494" sldId="1085"/>
            <ac:spMk id="9" creationId="{7B449019-AD95-4A6C-4F1E-B987D19F430D}"/>
          </ac:spMkLst>
        </pc:spChg>
        <pc:spChg chg="add del mod">
          <ac:chgData name="Samuel Kim" userId="0b4e8f1a-35cc-4769-966d-024c662a6df8" providerId="ADAL" clId="{F66FDF4C-4A69-4BAF-B51E-C27339EBE6A4}" dt="2024-09-12T20:53:06.332" v="630" actId="6264"/>
          <ac:spMkLst>
            <pc:docMk/>
            <pc:sldMk cId="106162494" sldId="1085"/>
            <ac:spMk id="10" creationId="{5D8C2B39-7FEE-EB4A-3502-EC5D25272157}"/>
          </ac:spMkLst>
        </pc:spChg>
        <pc:spChg chg="add del mod ord">
          <ac:chgData name="Samuel Kim" userId="0b4e8f1a-35cc-4769-966d-024c662a6df8" providerId="ADAL" clId="{F66FDF4C-4A69-4BAF-B51E-C27339EBE6A4}" dt="2024-09-12T20:53:06.332" v="630" actId="6264"/>
          <ac:spMkLst>
            <pc:docMk/>
            <pc:sldMk cId="106162494" sldId="1085"/>
            <ac:spMk id="11" creationId="{C627A8AC-643A-E9BA-1DB6-F87387271833}"/>
          </ac:spMkLst>
        </pc:spChg>
        <pc:spChg chg="add del mod ord">
          <ac:chgData name="Samuel Kim" userId="0b4e8f1a-35cc-4769-966d-024c662a6df8" providerId="ADAL" clId="{F66FDF4C-4A69-4BAF-B51E-C27339EBE6A4}" dt="2024-09-12T20:53:06.332" v="630" actId="6264"/>
          <ac:spMkLst>
            <pc:docMk/>
            <pc:sldMk cId="106162494" sldId="1085"/>
            <ac:spMk id="12" creationId="{8BF9CE7A-32F6-2CCE-DF3A-44E06F0577FB}"/>
          </ac:spMkLst>
        </pc:spChg>
        <pc:spChg chg="add del mod ord">
          <ac:chgData name="Samuel Kim" userId="0b4e8f1a-35cc-4769-966d-024c662a6df8" providerId="ADAL" clId="{F66FDF4C-4A69-4BAF-B51E-C27339EBE6A4}" dt="2024-09-12T20:53:06.332" v="630" actId="6264"/>
          <ac:spMkLst>
            <pc:docMk/>
            <pc:sldMk cId="106162494" sldId="1085"/>
            <ac:spMk id="13" creationId="{15791A05-1749-8677-B146-1D894AD5714B}"/>
          </ac:spMkLst>
        </pc:spChg>
        <pc:spChg chg="add del mod ord">
          <ac:chgData name="Samuel Kim" userId="0b4e8f1a-35cc-4769-966d-024c662a6df8" providerId="ADAL" clId="{F66FDF4C-4A69-4BAF-B51E-C27339EBE6A4}" dt="2024-09-12T20:53:06.332" v="630" actId="6264"/>
          <ac:spMkLst>
            <pc:docMk/>
            <pc:sldMk cId="106162494" sldId="1085"/>
            <ac:spMk id="14" creationId="{94CE97B5-02D3-AD1E-0379-40D71AA61D84}"/>
          </ac:spMkLst>
        </pc:spChg>
        <pc:spChg chg="add del mod ord">
          <ac:chgData name="Samuel Kim" userId="0b4e8f1a-35cc-4769-966d-024c662a6df8" providerId="ADAL" clId="{F66FDF4C-4A69-4BAF-B51E-C27339EBE6A4}" dt="2024-09-12T20:53:06.332" v="630" actId="6264"/>
          <ac:spMkLst>
            <pc:docMk/>
            <pc:sldMk cId="106162494" sldId="1085"/>
            <ac:spMk id="15" creationId="{B6EE2C91-B7F4-E973-A8DF-19AFDBCE5DD1}"/>
          </ac:spMkLst>
        </pc:spChg>
        <pc:spChg chg="add del mod ord">
          <ac:chgData name="Samuel Kim" userId="0b4e8f1a-35cc-4769-966d-024c662a6df8" providerId="ADAL" clId="{F66FDF4C-4A69-4BAF-B51E-C27339EBE6A4}" dt="2024-09-12T20:53:06.332" v="630" actId="6264"/>
          <ac:spMkLst>
            <pc:docMk/>
            <pc:sldMk cId="106162494" sldId="1085"/>
            <ac:spMk id="16" creationId="{584D6172-23AD-0633-B651-C822007594B5}"/>
          </ac:spMkLst>
        </pc:spChg>
        <pc:spChg chg="add del mod ord">
          <ac:chgData name="Samuel Kim" userId="0b4e8f1a-35cc-4769-966d-024c662a6df8" providerId="ADAL" clId="{F66FDF4C-4A69-4BAF-B51E-C27339EBE6A4}" dt="2024-09-12T20:53:06.332" v="630" actId="6264"/>
          <ac:spMkLst>
            <pc:docMk/>
            <pc:sldMk cId="106162494" sldId="1085"/>
            <ac:spMk id="17" creationId="{45E13F69-0ACC-ED24-39D4-9571B63A0B1C}"/>
          </ac:spMkLst>
        </pc:spChg>
        <pc:spChg chg="add del mod ord">
          <ac:chgData name="Samuel Kim" userId="0b4e8f1a-35cc-4769-966d-024c662a6df8" providerId="ADAL" clId="{F66FDF4C-4A69-4BAF-B51E-C27339EBE6A4}" dt="2024-09-12T20:53:06.332" v="630" actId="6264"/>
          <ac:spMkLst>
            <pc:docMk/>
            <pc:sldMk cId="106162494" sldId="1085"/>
            <ac:spMk id="18" creationId="{E1566C46-ECDE-577C-8EE0-BD979C29F1A8}"/>
          </ac:spMkLst>
        </pc:spChg>
        <pc:spChg chg="add del mod ord">
          <ac:chgData name="Samuel Kim" userId="0b4e8f1a-35cc-4769-966d-024c662a6df8" providerId="ADAL" clId="{F66FDF4C-4A69-4BAF-B51E-C27339EBE6A4}" dt="2024-09-12T20:53:06.332" v="630" actId="6264"/>
          <ac:spMkLst>
            <pc:docMk/>
            <pc:sldMk cId="106162494" sldId="1085"/>
            <ac:spMk id="19" creationId="{8019E444-1811-A0AA-1685-28AB55B2E66F}"/>
          </ac:spMkLst>
        </pc:spChg>
        <pc:spChg chg="add del mod ord">
          <ac:chgData name="Samuel Kim" userId="0b4e8f1a-35cc-4769-966d-024c662a6df8" providerId="ADAL" clId="{F66FDF4C-4A69-4BAF-B51E-C27339EBE6A4}" dt="2024-09-12T20:53:06.332" v="630" actId="6264"/>
          <ac:spMkLst>
            <pc:docMk/>
            <pc:sldMk cId="106162494" sldId="1085"/>
            <ac:spMk id="20" creationId="{D8D8FA97-9788-EB04-7104-7E5F0B5B8732}"/>
          </ac:spMkLst>
        </pc:spChg>
        <pc:spChg chg="add del mod ord">
          <ac:chgData name="Samuel Kim" userId="0b4e8f1a-35cc-4769-966d-024c662a6df8" providerId="ADAL" clId="{F66FDF4C-4A69-4BAF-B51E-C27339EBE6A4}" dt="2024-09-12T20:53:06.332" v="630" actId="6264"/>
          <ac:spMkLst>
            <pc:docMk/>
            <pc:sldMk cId="106162494" sldId="1085"/>
            <ac:spMk id="21" creationId="{F98BAF04-6D3C-115E-F955-56387D6D9CA7}"/>
          </ac:spMkLst>
        </pc:spChg>
        <pc:spChg chg="add del mod ord">
          <ac:chgData name="Samuel Kim" userId="0b4e8f1a-35cc-4769-966d-024c662a6df8" providerId="ADAL" clId="{F66FDF4C-4A69-4BAF-B51E-C27339EBE6A4}" dt="2024-09-12T20:53:06.332" v="630" actId="6264"/>
          <ac:spMkLst>
            <pc:docMk/>
            <pc:sldMk cId="106162494" sldId="1085"/>
            <ac:spMk id="22" creationId="{31283D11-BAE8-03FA-5DC0-56C48400BD8A}"/>
          </ac:spMkLst>
        </pc:spChg>
        <pc:spChg chg="add del mod ord">
          <ac:chgData name="Samuel Kim" userId="0b4e8f1a-35cc-4769-966d-024c662a6df8" providerId="ADAL" clId="{F66FDF4C-4A69-4BAF-B51E-C27339EBE6A4}" dt="2024-09-12T20:53:06.332" v="630" actId="6264"/>
          <ac:spMkLst>
            <pc:docMk/>
            <pc:sldMk cId="106162494" sldId="1085"/>
            <ac:spMk id="23" creationId="{2A17AC25-F35B-B43F-5F13-8B614B6A7DB2}"/>
          </ac:spMkLst>
        </pc:spChg>
        <pc:spChg chg="add del mod ord">
          <ac:chgData name="Samuel Kim" userId="0b4e8f1a-35cc-4769-966d-024c662a6df8" providerId="ADAL" clId="{F66FDF4C-4A69-4BAF-B51E-C27339EBE6A4}" dt="2024-09-12T20:53:06.332" v="630" actId="6264"/>
          <ac:spMkLst>
            <pc:docMk/>
            <pc:sldMk cId="106162494" sldId="1085"/>
            <ac:spMk id="24" creationId="{9F8B8711-8309-214B-64FC-BF9E4FC656C3}"/>
          </ac:spMkLst>
        </pc:spChg>
        <pc:spChg chg="add del mod ord">
          <ac:chgData name="Samuel Kim" userId="0b4e8f1a-35cc-4769-966d-024c662a6df8" providerId="ADAL" clId="{F66FDF4C-4A69-4BAF-B51E-C27339EBE6A4}" dt="2024-09-12T20:53:06.332" v="630" actId="6264"/>
          <ac:spMkLst>
            <pc:docMk/>
            <pc:sldMk cId="106162494" sldId="1085"/>
            <ac:spMk id="25" creationId="{B90563C4-C384-A42E-25EB-3405B1AD6B79}"/>
          </ac:spMkLst>
        </pc:spChg>
        <pc:spChg chg="add del mod ord">
          <ac:chgData name="Samuel Kim" userId="0b4e8f1a-35cc-4769-966d-024c662a6df8" providerId="ADAL" clId="{F66FDF4C-4A69-4BAF-B51E-C27339EBE6A4}" dt="2024-09-12T20:53:06.332" v="630" actId="6264"/>
          <ac:spMkLst>
            <pc:docMk/>
            <pc:sldMk cId="106162494" sldId="1085"/>
            <ac:spMk id="26" creationId="{44ED173B-C7F6-7B93-CDB8-578E5437AA7D}"/>
          </ac:spMkLst>
        </pc:spChg>
        <pc:spChg chg="add del mod ord">
          <ac:chgData name="Samuel Kim" userId="0b4e8f1a-35cc-4769-966d-024c662a6df8" providerId="ADAL" clId="{F66FDF4C-4A69-4BAF-B51E-C27339EBE6A4}" dt="2024-09-12T20:53:06.332" v="630" actId="6264"/>
          <ac:spMkLst>
            <pc:docMk/>
            <pc:sldMk cId="106162494" sldId="1085"/>
            <ac:spMk id="27" creationId="{2003DF35-3510-9840-06A7-C088EBADED17}"/>
          </ac:spMkLst>
        </pc:spChg>
        <pc:spChg chg="add del mod ord">
          <ac:chgData name="Samuel Kim" userId="0b4e8f1a-35cc-4769-966d-024c662a6df8" providerId="ADAL" clId="{F66FDF4C-4A69-4BAF-B51E-C27339EBE6A4}" dt="2024-09-12T20:53:06.332" v="630" actId="6264"/>
          <ac:spMkLst>
            <pc:docMk/>
            <pc:sldMk cId="106162494" sldId="1085"/>
            <ac:spMk id="28" creationId="{5C9E4C81-66B8-5512-840F-43639F41B821}"/>
          </ac:spMkLst>
        </pc:spChg>
        <pc:spChg chg="add del mod ord">
          <ac:chgData name="Samuel Kim" userId="0b4e8f1a-35cc-4769-966d-024c662a6df8" providerId="ADAL" clId="{F66FDF4C-4A69-4BAF-B51E-C27339EBE6A4}" dt="2024-09-12T20:53:06.332" v="630" actId="6264"/>
          <ac:spMkLst>
            <pc:docMk/>
            <pc:sldMk cId="106162494" sldId="1085"/>
            <ac:spMk id="29" creationId="{8E1B7097-B7AA-11DA-AEBF-E82E26DD3B50}"/>
          </ac:spMkLst>
        </pc:spChg>
        <pc:spChg chg="add del mod">
          <ac:chgData name="Samuel Kim" userId="0b4e8f1a-35cc-4769-966d-024c662a6df8" providerId="ADAL" clId="{F66FDF4C-4A69-4BAF-B51E-C27339EBE6A4}" dt="2024-09-12T20:53:12.332" v="631" actId="6264"/>
          <ac:spMkLst>
            <pc:docMk/>
            <pc:sldMk cId="106162494" sldId="1085"/>
            <ac:spMk id="30" creationId="{C3499C64-C299-4998-5CCD-615AD58A9EDE}"/>
          </ac:spMkLst>
        </pc:spChg>
        <pc:spChg chg="add del mod">
          <ac:chgData name="Samuel Kim" userId="0b4e8f1a-35cc-4769-966d-024c662a6df8" providerId="ADAL" clId="{F66FDF4C-4A69-4BAF-B51E-C27339EBE6A4}" dt="2024-09-12T20:53:12.332" v="631" actId="6264"/>
          <ac:spMkLst>
            <pc:docMk/>
            <pc:sldMk cId="106162494" sldId="1085"/>
            <ac:spMk id="31" creationId="{BBA0C412-FEB4-7159-429F-9562C2B1E1AD}"/>
          </ac:spMkLst>
        </pc:spChg>
        <pc:spChg chg="add del mod">
          <ac:chgData name="Samuel Kim" userId="0b4e8f1a-35cc-4769-966d-024c662a6df8" providerId="ADAL" clId="{F66FDF4C-4A69-4BAF-B51E-C27339EBE6A4}" dt="2024-09-12T20:53:12.332" v="631" actId="6264"/>
          <ac:spMkLst>
            <pc:docMk/>
            <pc:sldMk cId="106162494" sldId="1085"/>
            <ac:spMk id="32" creationId="{D984B9B9-58ED-3DFD-1697-CEB39E38FA6A}"/>
          </ac:spMkLst>
        </pc:spChg>
        <pc:spChg chg="add del mod">
          <ac:chgData name="Samuel Kim" userId="0b4e8f1a-35cc-4769-966d-024c662a6df8" providerId="ADAL" clId="{F66FDF4C-4A69-4BAF-B51E-C27339EBE6A4}" dt="2024-09-12T20:53:12.332" v="631" actId="6264"/>
          <ac:spMkLst>
            <pc:docMk/>
            <pc:sldMk cId="106162494" sldId="1085"/>
            <ac:spMk id="33" creationId="{3D4E9C4E-3CC8-E48A-9AAC-B186F2383BFF}"/>
          </ac:spMkLst>
        </pc:spChg>
        <pc:spChg chg="add mod ord">
          <ac:chgData name="Samuel Kim" userId="0b4e8f1a-35cc-4769-966d-024c662a6df8" providerId="ADAL" clId="{F66FDF4C-4A69-4BAF-B51E-C27339EBE6A4}" dt="2024-09-12T21:00:54.305" v="747" actId="1076"/>
          <ac:spMkLst>
            <pc:docMk/>
            <pc:sldMk cId="106162494" sldId="1085"/>
            <ac:spMk id="34" creationId="{4DE49C19-0A08-C9CF-59EB-C96F566924D4}"/>
          </ac:spMkLst>
        </pc:spChg>
        <pc:spChg chg="add del mod ord">
          <ac:chgData name="Samuel Kim" userId="0b4e8f1a-35cc-4769-966d-024c662a6df8" providerId="ADAL" clId="{F66FDF4C-4A69-4BAF-B51E-C27339EBE6A4}" dt="2024-09-12T21:20:17.683" v="5553" actId="478"/>
          <ac:spMkLst>
            <pc:docMk/>
            <pc:sldMk cId="106162494" sldId="1085"/>
            <ac:spMk id="35" creationId="{FD7DAE77-85FC-846C-1975-1660820F1CF9}"/>
          </ac:spMkLst>
        </pc:spChg>
        <pc:spChg chg="add del mod ord">
          <ac:chgData name="Samuel Kim" userId="0b4e8f1a-35cc-4769-966d-024c662a6df8" providerId="ADAL" clId="{F66FDF4C-4A69-4BAF-B51E-C27339EBE6A4}" dt="2024-09-12T21:20:17.683" v="5553" actId="478"/>
          <ac:spMkLst>
            <pc:docMk/>
            <pc:sldMk cId="106162494" sldId="1085"/>
            <ac:spMk id="36" creationId="{8A212119-7CD7-12DF-7F83-40061C8CE4CA}"/>
          </ac:spMkLst>
        </pc:spChg>
        <pc:spChg chg="add del mod ord">
          <ac:chgData name="Samuel Kim" userId="0b4e8f1a-35cc-4769-966d-024c662a6df8" providerId="ADAL" clId="{F66FDF4C-4A69-4BAF-B51E-C27339EBE6A4}" dt="2024-09-12T21:20:17.683" v="5553" actId="478"/>
          <ac:spMkLst>
            <pc:docMk/>
            <pc:sldMk cId="106162494" sldId="1085"/>
            <ac:spMk id="37" creationId="{73CA4A45-2080-AC8E-5EC4-E6DEACC9A68A}"/>
          </ac:spMkLst>
        </pc:spChg>
        <pc:spChg chg="add del mod ord">
          <ac:chgData name="Samuel Kim" userId="0b4e8f1a-35cc-4769-966d-024c662a6df8" providerId="ADAL" clId="{F66FDF4C-4A69-4BAF-B51E-C27339EBE6A4}" dt="2024-09-12T21:20:17.683" v="5553" actId="478"/>
          <ac:spMkLst>
            <pc:docMk/>
            <pc:sldMk cId="106162494" sldId="1085"/>
            <ac:spMk id="38" creationId="{8A049360-4DDB-5ABA-DC55-907F5F758CA5}"/>
          </ac:spMkLst>
        </pc:spChg>
        <pc:spChg chg="add del mod ord">
          <ac:chgData name="Samuel Kim" userId="0b4e8f1a-35cc-4769-966d-024c662a6df8" providerId="ADAL" clId="{F66FDF4C-4A69-4BAF-B51E-C27339EBE6A4}" dt="2024-09-12T21:20:17.683" v="5553" actId="478"/>
          <ac:spMkLst>
            <pc:docMk/>
            <pc:sldMk cId="106162494" sldId="1085"/>
            <ac:spMk id="39" creationId="{167B23E2-4887-0BA2-1C64-8F82EDDE6B6C}"/>
          </ac:spMkLst>
        </pc:spChg>
        <pc:spChg chg="add del mod ord">
          <ac:chgData name="Samuel Kim" userId="0b4e8f1a-35cc-4769-966d-024c662a6df8" providerId="ADAL" clId="{F66FDF4C-4A69-4BAF-B51E-C27339EBE6A4}" dt="2024-09-12T21:20:17.683" v="5553" actId="478"/>
          <ac:spMkLst>
            <pc:docMk/>
            <pc:sldMk cId="106162494" sldId="1085"/>
            <ac:spMk id="40" creationId="{C7234674-F5BB-EFE7-BBC3-E9E120857216}"/>
          </ac:spMkLst>
        </pc:spChg>
        <pc:spChg chg="add del mod ord">
          <ac:chgData name="Samuel Kim" userId="0b4e8f1a-35cc-4769-966d-024c662a6df8" providerId="ADAL" clId="{F66FDF4C-4A69-4BAF-B51E-C27339EBE6A4}" dt="2024-09-12T21:20:17.683" v="5553" actId="478"/>
          <ac:spMkLst>
            <pc:docMk/>
            <pc:sldMk cId="106162494" sldId="1085"/>
            <ac:spMk id="41" creationId="{8CD276C2-2111-7BD3-416A-A0BB7B79CC0D}"/>
          </ac:spMkLst>
        </pc:spChg>
        <pc:spChg chg="add del mod ord">
          <ac:chgData name="Samuel Kim" userId="0b4e8f1a-35cc-4769-966d-024c662a6df8" providerId="ADAL" clId="{F66FDF4C-4A69-4BAF-B51E-C27339EBE6A4}" dt="2024-09-12T21:20:17.683" v="5553" actId="478"/>
          <ac:spMkLst>
            <pc:docMk/>
            <pc:sldMk cId="106162494" sldId="1085"/>
            <ac:spMk id="42" creationId="{CB965408-29CF-33E9-7676-527536BF5A29}"/>
          </ac:spMkLst>
        </pc:spChg>
        <pc:spChg chg="add del mod ord">
          <ac:chgData name="Samuel Kim" userId="0b4e8f1a-35cc-4769-966d-024c662a6df8" providerId="ADAL" clId="{F66FDF4C-4A69-4BAF-B51E-C27339EBE6A4}" dt="2024-09-12T21:20:17.683" v="5553" actId="478"/>
          <ac:spMkLst>
            <pc:docMk/>
            <pc:sldMk cId="106162494" sldId="1085"/>
            <ac:spMk id="43" creationId="{F312846B-465B-CD63-57C1-B54B768B235C}"/>
          </ac:spMkLst>
        </pc:spChg>
        <pc:spChg chg="add del mod ord">
          <ac:chgData name="Samuel Kim" userId="0b4e8f1a-35cc-4769-966d-024c662a6df8" providerId="ADAL" clId="{F66FDF4C-4A69-4BAF-B51E-C27339EBE6A4}" dt="2024-09-12T21:20:17.683" v="5553" actId="478"/>
          <ac:spMkLst>
            <pc:docMk/>
            <pc:sldMk cId="106162494" sldId="1085"/>
            <ac:spMk id="44" creationId="{FEC63FDA-0B2A-441E-2906-253A31469BD3}"/>
          </ac:spMkLst>
        </pc:spChg>
        <pc:spChg chg="add del mod ord">
          <ac:chgData name="Samuel Kim" userId="0b4e8f1a-35cc-4769-966d-024c662a6df8" providerId="ADAL" clId="{F66FDF4C-4A69-4BAF-B51E-C27339EBE6A4}" dt="2024-09-12T21:20:17.683" v="5553" actId="478"/>
          <ac:spMkLst>
            <pc:docMk/>
            <pc:sldMk cId="106162494" sldId="1085"/>
            <ac:spMk id="45" creationId="{D8ABF8BA-B8DE-7387-9AA6-247D57DD16A9}"/>
          </ac:spMkLst>
        </pc:spChg>
        <pc:spChg chg="add del mod ord">
          <ac:chgData name="Samuel Kim" userId="0b4e8f1a-35cc-4769-966d-024c662a6df8" providerId="ADAL" clId="{F66FDF4C-4A69-4BAF-B51E-C27339EBE6A4}" dt="2024-09-12T21:20:17.683" v="5553" actId="478"/>
          <ac:spMkLst>
            <pc:docMk/>
            <pc:sldMk cId="106162494" sldId="1085"/>
            <ac:spMk id="46" creationId="{9B4484AA-59B8-7122-D6B5-236DEC3A0363}"/>
          </ac:spMkLst>
        </pc:spChg>
        <pc:spChg chg="add del mod ord">
          <ac:chgData name="Samuel Kim" userId="0b4e8f1a-35cc-4769-966d-024c662a6df8" providerId="ADAL" clId="{F66FDF4C-4A69-4BAF-B51E-C27339EBE6A4}" dt="2024-09-12T21:20:17.683" v="5553" actId="478"/>
          <ac:spMkLst>
            <pc:docMk/>
            <pc:sldMk cId="106162494" sldId="1085"/>
            <ac:spMk id="47" creationId="{687A4AB3-9AAB-BA43-1BC9-0E90E3680E1B}"/>
          </ac:spMkLst>
        </pc:spChg>
        <pc:spChg chg="add del mod ord">
          <ac:chgData name="Samuel Kim" userId="0b4e8f1a-35cc-4769-966d-024c662a6df8" providerId="ADAL" clId="{F66FDF4C-4A69-4BAF-B51E-C27339EBE6A4}" dt="2024-09-12T21:20:17.683" v="5553" actId="478"/>
          <ac:spMkLst>
            <pc:docMk/>
            <pc:sldMk cId="106162494" sldId="1085"/>
            <ac:spMk id="48" creationId="{9797A91A-FE80-3E9D-0CE2-F778EFD5CD81}"/>
          </ac:spMkLst>
        </pc:spChg>
        <pc:spChg chg="add del mod ord">
          <ac:chgData name="Samuel Kim" userId="0b4e8f1a-35cc-4769-966d-024c662a6df8" providerId="ADAL" clId="{F66FDF4C-4A69-4BAF-B51E-C27339EBE6A4}" dt="2024-09-12T21:20:17.683" v="5553" actId="478"/>
          <ac:spMkLst>
            <pc:docMk/>
            <pc:sldMk cId="106162494" sldId="1085"/>
            <ac:spMk id="49" creationId="{EFEDB3EF-49E1-C6B5-498E-8DEE8A6BE729}"/>
          </ac:spMkLst>
        </pc:spChg>
        <pc:spChg chg="add del mod ord">
          <ac:chgData name="Samuel Kim" userId="0b4e8f1a-35cc-4769-966d-024c662a6df8" providerId="ADAL" clId="{F66FDF4C-4A69-4BAF-B51E-C27339EBE6A4}" dt="2024-09-12T21:20:17.683" v="5553" actId="478"/>
          <ac:spMkLst>
            <pc:docMk/>
            <pc:sldMk cId="106162494" sldId="1085"/>
            <ac:spMk id="50" creationId="{A0453ADC-0C07-FA5E-0855-DE297CA3FDAA}"/>
          </ac:spMkLst>
        </pc:spChg>
        <pc:spChg chg="add del mod ord">
          <ac:chgData name="Samuel Kim" userId="0b4e8f1a-35cc-4769-966d-024c662a6df8" providerId="ADAL" clId="{F66FDF4C-4A69-4BAF-B51E-C27339EBE6A4}" dt="2024-09-12T21:20:17.683" v="5553" actId="478"/>
          <ac:spMkLst>
            <pc:docMk/>
            <pc:sldMk cId="106162494" sldId="1085"/>
            <ac:spMk id="51" creationId="{8501DA28-828C-4CF6-2AFF-19657EAE7345}"/>
          </ac:spMkLst>
        </pc:spChg>
        <pc:spChg chg="add del mod ord">
          <ac:chgData name="Samuel Kim" userId="0b4e8f1a-35cc-4769-966d-024c662a6df8" providerId="ADAL" clId="{F66FDF4C-4A69-4BAF-B51E-C27339EBE6A4}" dt="2024-09-12T21:20:17.683" v="5553" actId="478"/>
          <ac:spMkLst>
            <pc:docMk/>
            <pc:sldMk cId="106162494" sldId="1085"/>
            <ac:spMk id="52" creationId="{02047DAB-7300-BDF4-A341-9E44B4BD10BE}"/>
          </ac:spMkLst>
        </pc:spChg>
        <pc:spChg chg="add del mod">
          <ac:chgData name="Samuel Kim" userId="0b4e8f1a-35cc-4769-966d-024c662a6df8" providerId="ADAL" clId="{F66FDF4C-4A69-4BAF-B51E-C27339EBE6A4}" dt="2024-09-12T20:55:51.240" v="654" actId="478"/>
          <ac:spMkLst>
            <pc:docMk/>
            <pc:sldMk cId="106162494" sldId="1085"/>
            <ac:spMk id="53" creationId="{34C95B67-DFED-D2B8-D743-FE40E5B3317A}"/>
          </ac:spMkLst>
        </pc:spChg>
        <pc:spChg chg="add del mod">
          <ac:chgData name="Samuel Kim" userId="0b4e8f1a-35cc-4769-966d-024c662a6df8" providerId="ADAL" clId="{F66FDF4C-4A69-4BAF-B51E-C27339EBE6A4}" dt="2024-09-12T20:57:40.009" v="689" actId="478"/>
          <ac:spMkLst>
            <pc:docMk/>
            <pc:sldMk cId="106162494" sldId="1085"/>
            <ac:spMk id="54" creationId="{9309DF82-2BEB-8C6A-B0DE-E1EE39DEE457}"/>
          </ac:spMkLst>
        </pc:spChg>
        <pc:spChg chg="del">
          <ac:chgData name="Samuel Kim" userId="0b4e8f1a-35cc-4769-966d-024c662a6df8" providerId="ADAL" clId="{F66FDF4C-4A69-4BAF-B51E-C27339EBE6A4}" dt="2024-09-12T20:52:38.699" v="626" actId="478"/>
          <ac:spMkLst>
            <pc:docMk/>
            <pc:sldMk cId="106162494" sldId="1085"/>
            <ac:spMk id="139" creationId="{C25A1353-291F-AA79-3957-992F0E57FB3C}"/>
          </ac:spMkLst>
        </pc:spChg>
        <pc:spChg chg="del">
          <ac:chgData name="Samuel Kim" userId="0b4e8f1a-35cc-4769-966d-024c662a6df8" providerId="ADAL" clId="{F66FDF4C-4A69-4BAF-B51E-C27339EBE6A4}" dt="2024-09-12T20:52:38.699" v="626" actId="478"/>
          <ac:spMkLst>
            <pc:docMk/>
            <pc:sldMk cId="106162494" sldId="1085"/>
            <ac:spMk id="140" creationId="{70196945-40FA-0DD4-AFDF-1B2E98F17D6E}"/>
          </ac:spMkLst>
        </pc:spChg>
        <pc:spChg chg="mod ord">
          <ac:chgData name="Samuel Kim" userId="0b4e8f1a-35cc-4769-966d-024c662a6df8" providerId="ADAL" clId="{F66FDF4C-4A69-4BAF-B51E-C27339EBE6A4}" dt="2024-09-12T20:55:58.055" v="657" actId="57"/>
          <ac:spMkLst>
            <pc:docMk/>
            <pc:sldMk cId="106162494" sldId="1085"/>
            <ac:spMk id="144" creationId="{3F31CBFC-C677-DBCB-139F-E1347EC86CC6}"/>
          </ac:spMkLst>
        </pc:spChg>
        <pc:spChg chg="mod ord">
          <ac:chgData name="Samuel Kim" userId="0b4e8f1a-35cc-4769-966d-024c662a6df8" providerId="ADAL" clId="{F66FDF4C-4A69-4BAF-B51E-C27339EBE6A4}" dt="2024-09-12T21:01:30.954" v="752" actId="3064"/>
          <ac:spMkLst>
            <pc:docMk/>
            <pc:sldMk cId="106162494" sldId="1085"/>
            <ac:spMk id="145" creationId="{FC6335A0-4ACF-2732-849F-38E9DB7D238E}"/>
          </ac:spMkLst>
        </pc:spChg>
        <pc:grpChg chg="add del">
          <ac:chgData name="Samuel Kim" userId="0b4e8f1a-35cc-4769-966d-024c662a6df8" providerId="ADAL" clId="{F66FDF4C-4A69-4BAF-B51E-C27339EBE6A4}" dt="2024-09-12T20:52:38.699" v="626" actId="478"/>
          <ac:grpSpMkLst>
            <pc:docMk/>
            <pc:sldMk cId="106162494" sldId="1085"/>
            <ac:grpSpMk id="132" creationId="{173BD793-98B5-CFDF-6861-8EA3C72EB704}"/>
          </ac:grpSpMkLst>
        </pc:grpChg>
        <pc:grpChg chg="add del">
          <ac:chgData name="Samuel Kim" userId="0b4e8f1a-35cc-4769-966d-024c662a6df8" providerId="ADAL" clId="{F66FDF4C-4A69-4BAF-B51E-C27339EBE6A4}" dt="2024-09-12T20:52:38.699" v="626" actId="478"/>
          <ac:grpSpMkLst>
            <pc:docMk/>
            <pc:sldMk cId="106162494" sldId="1085"/>
            <ac:grpSpMk id="133" creationId="{8EEF23DB-FA78-CAE4-2101-68B2184C26DE}"/>
          </ac:grpSpMkLst>
        </pc:grpChg>
        <pc:grpChg chg="add del">
          <ac:chgData name="Samuel Kim" userId="0b4e8f1a-35cc-4769-966d-024c662a6df8" providerId="ADAL" clId="{F66FDF4C-4A69-4BAF-B51E-C27339EBE6A4}" dt="2024-09-12T20:52:38.699" v="626" actId="478"/>
          <ac:grpSpMkLst>
            <pc:docMk/>
            <pc:sldMk cId="106162494" sldId="1085"/>
            <ac:grpSpMk id="134" creationId="{0427AA95-3D2C-0B63-3ADA-5E58CDAD7BE7}"/>
          </ac:grpSpMkLst>
        </pc:grpChg>
        <pc:picChg chg="add mod ord">
          <ac:chgData name="Samuel Kim" userId="0b4e8f1a-35cc-4769-966d-024c662a6df8" providerId="ADAL" clId="{F66FDF4C-4A69-4BAF-B51E-C27339EBE6A4}" dt="2024-09-12T21:21:20.983" v="5556" actId="962"/>
          <ac:picMkLst>
            <pc:docMk/>
            <pc:sldMk cId="106162494" sldId="1085"/>
            <ac:picMk id="6" creationId="{70DCBB79-318D-48FF-BA2E-E67AF204CFE9}"/>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F66FDF4C-4A69-4BAF-B51E-C27339EBE6A4}" dt="2024-09-12T20:53:12.332" v="631" actId="6264"/>
              <pc2:cmMkLst xmlns:pc2="http://schemas.microsoft.com/office/powerpoint/2019/9/main/command">
                <pc:docMk/>
                <pc:sldMk cId="106162494" sldId="1085"/>
                <pc2:cmMk id="{117A2D32-5DC6-45DA-A20D-5FD5A21661F9}"/>
              </pc2:cmMkLst>
            </pc226:cmChg>
            <pc226:cmChg xmlns:pc226="http://schemas.microsoft.com/office/powerpoint/2022/06/main/command" chg="mod">
              <pc226:chgData name="Samuel Kim" userId="0b4e8f1a-35cc-4769-966d-024c662a6df8" providerId="ADAL" clId="{F66FDF4C-4A69-4BAF-B51E-C27339EBE6A4}" dt="2024-09-12T20:53:12.332" v="631" actId="6264"/>
              <pc2:cmMkLst xmlns:pc2="http://schemas.microsoft.com/office/powerpoint/2019/9/main/command">
                <pc:docMk/>
                <pc:sldMk cId="106162494" sldId="1085"/>
                <pc2:cmMk id="{575DDB47-ED5A-4AEF-A176-D91F1B0E84EC}"/>
              </pc2:cmMkLst>
            </pc226:cmChg>
          </p:ext>
        </pc:extLst>
      </pc:sldChg>
      <pc:sldChg chg="modSp mod modNotesTx">
        <pc:chgData name="Samuel Kim" userId="0b4e8f1a-35cc-4769-966d-024c662a6df8" providerId="ADAL" clId="{F66FDF4C-4A69-4BAF-B51E-C27339EBE6A4}" dt="2024-09-13T00:22:30.640" v="6693" actId="5793"/>
        <pc:sldMkLst>
          <pc:docMk/>
          <pc:sldMk cId="3189242709" sldId="1086"/>
        </pc:sldMkLst>
        <pc:spChg chg="mod">
          <ac:chgData name="Samuel Kim" userId="0b4e8f1a-35cc-4769-966d-024c662a6df8" providerId="ADAL" clId="{F66FDF4C-4A69-4BAF-B51E-C27339EBE6A4}" dt="2024-09-12T19:15:31.884" v="84" actId="113"/>
          <ac:spMkLst>
            <pc:docMk/>
            <pc:sldMk cId="3189242709" sldId="1086"/>
            <ac:spMk id="3" creationId="{27B7228B-7AE9-4BE9-BD09-2D83B197B451}"/>
          </ac:spMkLst>
        </pc:spChg>
      </pc:sldChg>
      <pc:sldChg chg="modNotesTx">
        <pc:chgData name="Samuel Kim" userId="0b4e8f1a-35cc-4769-966d-024c662a6df8" providerId="ADAL" clId="{F66FDF4C-4A69-4BAF-B51E-C27339EBE6A4}" dt="2024-09-13T00:22:33.442" v="6694" actId="6549"/>
        <pc:sldMkLst>
          <pc:docMk/>
          <pc:sldMk cId="4224105139" sldId="1087"/>
        </pc:sldMkLst>
      </pc:sldChg>
      <pc:sldChg chg="modNotesTx">
        <pc:chgData name="Samuel Kim" userId="0b4e8f1a-35cc-4769-966d-024c662a6df8" providerId="ADAL" clId="{F66FDF4C-4A69-4BAF-B51E-C27339EBE6A4}" dt="2024-09-13T00:22:36.378" v="6695" actId="6549"/>
        <pc:sldMkLst>
          <pc:docMk/>
          <pc:sldMk cId="3921086504" sldId="1089"/>
        </pc:sldMkLst>
      </pc:sldChg>
      <pc:sldChg chg="addSp delSp modSp mod modClrScheme chgLayout">
        <pc:chgData name="Samuel Kim" userId="0b4e8f1a-35cc-4769-966d-024c662a6df8" providerId="ADAL" clId="{F66FDF4C-4A69-4BAF-B51E-C27339EBE6A4}" dt="2024-09-12T20:28:18.974" v="264" actId="404"/>
        <pc:sldMkLst>
          <pc:docMk/>
          <pc:sldMk cId="3355924122" sldId="1090"/>
        </pc:sldMkLst>
        <pc:spChg chg="add del mod ord">
          <ac:chgData name="Samuel Kim" userId="0b4e8f1a-35cc-4769-966d-024c662a6df8" providerId="ADAL" clId="{F66FDF4C-4A69-4BAF-B51E-C27339EBE6A4}" dt="2024-09-12T20:18:00.315" v="159" actId="6264"/>
          <ac:spMkLst>
            <pc:docMk/>
            <pc:sldMk cId="3355924122" sldId="1090"/>
            <ac:spMk id="2" creationId="{F643A2A3-199D-37F5-4C88-6F601B540BE2}"/>
          </ac:spMkLst>
        </pc:spChg>
        <pc:spChg chg="add del mod">
          <ac:chgData name="Samuel Kim" userId="0b4e8f1a-35cc-4769-966d-024c662a6df8" providerId="ADAL" clId="{F66FDF4C-4A69-4BAF-B51E-C27339EBE6A4}" dt="2024-09-12T20:18:00.315" v="159" actId="6264"/>
          <ac:spMkLst>
            <pc:docMk/>
            <pc:sldMk cId="3355924122" sldId="1090"/>
            <ac:spMk id="3" creationId="{65C06582-4F2C-5D08-F4AE-09B20FF21782}"/>
          </ac:spMkLst>
        </pc:spChg>
        <pc:spChg chg="add del mod">
          <ac:chgData name="Samuel Kim" userId="0b4e8f1a-35cc-4769-966d-024c662a6df8" providerId="ADAL" clId="{F66FDF4C-4A69-4BAF-B51E-C27339EBE6A4}" dt="2024-09-12T20:18:00.315" v="159" actId="6264"/>
          <ac:spMkLst>
            <pc:docMk/>
            <pc:sldMk cId="3355924122" sldId="1090"/>
            <ac:spMk id="5" creationId="{A0E2C1AB-954C-52C6-C62D-FE79123AF75D}"/>
          </ac:spMkLst>
        </pc:spChg>
        <pc:spChg chg="add del mod">
          <ac:chgData name="Samuel Kim" userId="0b4e8f1a-35cc-4769-966d-024c662a6df8" providerId="ADAL" clId="{F66FDF4C-4A69-4BAF-B51E-C27339EBE6A4}" dt="2024-09-12T20:18:00.315" v="159" actId="6264"/>
          <ac:spMkLst>
            <pc:docMk/>
            <pc:sldMk cId="3355924122" sldId="1090"/>
            <ac:spMk id="6" creationId="{8AF97779-FBF7-B2F4-1A24-07FFCD704E99}"/>
          </ac:spMkLst>
        </pc:spChg>
        <pc:spChg chg="add mod ord">
          <ac:chgData name="Samuel Kim" userId="0b4e8f1a-35cc-4769-966d-024c662a6df8" providerId="ADAL" clId="{F66FDF4C-4A69-4BAF-B51E-C27339EBE6A4}" dt="2024-09-12T20:28:18.974" v="264" actId="404"/>
          <ac:spMkLst>
            <pc:docMk/>
            <pc:sldMk cId="3355924122" sldId="1090"/>
            <ac:spMk id="7" creationId="{483A82C9-0E38-311A-EE90-5C453865F2B1}"/>
          </ac:spMkLst>
        </pc:spChg>
        <pc:spChg chg="mod ord">
          <ac:chgData name="Samuel Kim" userId="0b4e8f1a-35cc-4769-966d-024c662a6df8" providerId="ADAL" clId="{F66FDF4C-4A69-4BAF-B51E-C27339EBE6A4}" dt="2024-09-12T20:18:00.315" v="159" actId="6264"/>
          <ac:spMkLst>
            <pc:docMk/>
            <pc:sldMk cId="3355924122" sldId="1090"/>
            <ac:spMk id="24" creationId="{B53938CE-0708-E99B-CA72-FAF4B773A115}"/>
          </ac:spMkLst>
        </pc:spChg>
        <pc:spChg chg="mod ord">
          <ac:chgData name="Samuel Kim" userId="0b4e8f1a-35cc-4769-966d-024c662a6df8" providerId="ADAL" clId="{F66FDF4C-4A69-4BAF-B51E-C27339EBE6A4}" dt="2024-09-12T20:18:00.315" v="159" actId="6264"/>
          <ac:spMkLst>
            <pc:docMk/>
            <pc:sldMk cId="3355924122" sldId="1090"/>
            <ac:spMk id="25" creationId="{FE455F72-720C-D02A-EEDF-6E14E54D3F64}"/>
          </ac:spMkLst>
        </pc:spChg>
        <pc:picChg chg="mod ord modCrop">
          <ac:chgData name="Samuel Kim" userId="0b4e8f1a-35cc-4769-966d-024c662a6df8" providerId="ADAL" clId="{F66FDF4C-4A69-4BAF-B51E-C27339EBE6A4}" dt="2024-09-12T20:22:20.230" v="189" actId="18131"/>
          <ac:picMkLst>
            <pc:docMk/>
            <pc:sldMk cId="3355924122" sldId="1090"/>
            <ac:picMk id="4" creationId="{4A484A48-1FEE-51E6-62AD-03F52312A372}"/>
          </ac:picMkLst>
        </pc:picChg>
      </pc:sldChg>
      <pc:sldChg chg="modSp mod modNotesTx">
        <pc:chgData name="Samuel Kim" userId="0b4e8f1a-35cc-4769-966d-024c662a6df8" providerId="ADAL" clId="{F66FDF4C-4A69-4BAF-B51E-C27339EBE6A4}" dt="2024-09-13T00:23:06.917" v="6708" actId="20577"/>
        <pc:sldMkLst>
          <pc:docMk/>
          <pc:sldMk cId="1527519433" sldId="1091"/>
        </pc:sldMkLst>
        <pc:spChg chg="mod">
          <ac:chgData name="Samuel Kim" userId="0b4e8f1a-35cc-4769-966d-024c662a6df8" providerId="ADAL" clId="{F66FDF4C-4A69-4BAF-B51E-C27339EBE6A4}" dt="2024-09-13T00:23:06.917" v="6708" actId="20577"/>
          <ac:spMkLst>
            <pc:docMk/>
            <pc:sldMk cId="1527519433" sldId="1091"/>
            <ac:spMk id="5" creationId="{BD887011-2587-2211-BFF0-2390D814E468}"/>
          </ac:spMkLst>
        </pc:spChg>
      </pc:sldChg>
      <pc:sldChg chg="modNotesTx">
        <pc:chgData name="Samuel Kim" userId="0b4e8f1a-35cc-4769-966d-024c662a6df8" providerId="ADAL" clId="{F66FDF4C-4A69-4BAF-B51E-C27339EBE6A4}" dt="2024-09-13T00:23:29.462" v="6710" actId="20577"/>
        <pc:sldMkLst>
          <pc:docMk/>
          <pc:sldMk cId="3762406817" sldId="1092"/>
        </pc:sldMkLst>
      </pc:sldChg>
      <pc:sldChg chg="addSp delSp modSp mod modClrScheme chgLayout">
        <pc:chgData name="Samuel Kim" userId="0b4e8f1a-35cc-4769-966d-024c662a6df8" providerId="ADAL" clId="{F66FDF4C-4A69-4BAF-B51E-C27339EBE6A4}" dt="2024-09-12T20:28:55.294" v="272" actId="1076"/>
        <pc:sldMkLst>
          <pc:docMk/>
          <pc:sldMk cId="3026441407" sldId="1093"/>
        </pc:sldMkLst>
        <pc:spChg chg="add del mod ord">
          <ac:chgData name="Samuel Kim" userId="0b4e8f1a-35cc-4769-966d-024c662a6df8" providerId="ADAL" clId="{F66FDF4C-4A69-4BAF-B51E-C27339EBE6A4}" dt="2024-09-12T20:22:43.880" v="192" actId="6264"/>
          <ac:spMkLst>
            <pc:docMk/>
            <pc:sldMk cId="3026441407" sldId="1093"/>
            <ac:spMk id="2" creationId="{BBAFD552-AB06-787C-7104-A322B71C2D7D}"/>
          </ac:spMkLst>
        </pc:spChg>
        <pc:spChg chg="add del mod ord">
          <ac:chgData name="Samuel Kim" userId="0b4e8f1a-35cc-4769-966d-024c662a6df8" providerId="ADAL" clId="{F66FDF4C-4A69-4BAF-B51E-C27339EBE6A4}" dt="2024-09-12T20:22:43.880" v="192" actId="6264"/>
          <ac:spMkLst>
            <pc:docMk/>
            <pc:sldMk cId="3026441407" sldId="1093"/>
            <ac:spMk id="3" creationId="{EED48BF5-7E00-84D8-068C-E181B5B6CAF9}"/>
          </ac:spMkLst>
        </pc:spChg>
        <pc:spChg chg="add del mod">
          <ac:chgData name="Samuel Kim" userId="0b4e8f1a-35cc-4769-966d-024c662a6df8" providerId="ADAL" clId="{F66FDF4C-4A69-4BAF-B51E-C27339EBE6A4}" dt="2024-09-12T20:22:43.880" v="192" actId="6264"/>
          <ac:spMkLst>
            <pc:docMk/>
            <pc:sldMk cId="3026441407" sldId="1093"/>
            <ac:spMk id="4" creationId="{0CA304F5-8F37-E9D0-2325-6EE4A69F2276}"/>
          </ac:spMkLst>
        </pc:spChg>
        <pc:spChg chg="add del mod">
          <ac:chgData name="Samuel Kim" userId="0b4e8f1a-35cc-4769-966d-024c662a6df8" providerId="ADAL" clId="{F66FDF4C-4A69-4BAF-B51E-C27339EBE6A4}" dt="2024-09-12T20:22:43.880" v="192" actId="6264"/>
          <ac:spMkLst>
            <pc:docMk/>
            <pc:sldMk cId="3026441407" sldId="1093"/>
            <ac:spMk id="5" creationId="{759FDB13-14C8-B12E-1539-B4A689F47D58}"/>
          </ac:spMkLst>
        </pc:spChg>
        <pc:spChg chg="add mod ord">
          <ac:chgData name="Samuel Kim" userId="0b4e8f1a-35cc-4769-966d-024c662a6df8" providerId="ADAL" clId="{F66FDF4C-4A69-4BAF-B51E-C27339EBE6A4}" dt="2024-09-12T20:28:31.208" v="268" actId="255"/>
          <ac:spMkLst>
            <pc:docMk/>
            <pc:sldMk cId="3026441407" sldId="1093"/>
            <ac:spMk id="6" creationId="{0F3E1649-207E-97A2-24D7-94819ADFAEC0}"/>
          </ac:spMkLst>
        </pc:spChg>
        <pc:spChg chg="add del mod ord">
          <ac:chgData name="Samuel Kim" userId="0b4e8f1a-35cc-4769-966d-024c662a6df8" providerId="ADAL" clId="{F66FDF4C-4A69-4BAF-B51E-C27339EBE6A4}" dt="2024-09-12T20:23:48.358" v="258"/>
          <ac:spMkLst>
            <pc:docMk/>
            <pc:sldMk cId="3026441407" sldId="1093"/>
            <ac:spMk id="7" creationId="{53603159-17F8-6EF6-9D28-32459164C4A4}"/>
          </ac:spMkLst>
        </pc:spChg>
        <pc:spChg chg="mod ord">
          <ac:chgData name="Samuel Kim" userId="0b4e8f1a-35cc-4769-966d-024c662a6df8" providerId="ADAL" clId="{F66FDF4C-4A69-4BAF-B51E-C27339EBE6A4}" dt="2024-09-12T20:22:43.880" v="192" actId="6264"/>
          <ac:spMkLst>
            <pc:docMk/>
            <pc:sldMk cId="3026441407" sldId="1093"/>
            <ac:spMk id="24" creationId="{CB6DFBE7-633F-A521-731B-721DD02D04B1}"/>
          </ac:spMkLst>
        </pc:spChg>
        <pc:spChg chg="mod ord">
          <ac:chgData name="Samuel Kim" userId="0b4e8f1a-35cc-4769-966d-024c662a6df8" providerId="ADAL" clId="{F66FDF4C-4A69-4BAF-B51E-C27339EBE6A4}" dt="2024-09-12T20:22:43.880" v="192" actId="6264"/>
          <ac:spMkLst>
            <pc:docMk/>
            <pc:sldMk cId="3026441407" sldId="1093"/>
            <ac:spMk id="25" creationId="{C9AFE365-ED3F-4AA6-3A10-B7FD7201E5FA}"/>
          </ac:spMkLst>
        </pc:spChg>
        <pc:picChg chg="add mod modCrop">
          <ac:chgData name="Samuel Kim" userId="0b4e8f1a-35cc-4769-966d-024c662a6df8" providerId="ADAL" clId="{F66FDF4C-4A69-4BAF-B51E-C27339EBE6A4}" dt="2024-09-12T20:28:55.294" v="272" actId="1076"/>
          <ac:picMkLst>
            <pc:docMk/>
            <pc:sldMk cId="3026441407" sldId="1093"/>
            <ac:picMk id="8" creationId="{09F7C45F-A6BD-3DA5-BC1B-AD37CEEC638F}"/>
          </ac:picMkLst>
        </pc:picChg>
        <pc:picChg chg="del mod">
          <ac:chgData name="Samuel Kim" userId="0b4e8f1a-35cc-4769-966d-024c662a6df8" providerId="ADAL" clId="{F66FDF4C-4A69-4BAF-B51E-C27339EBE6A4}" dt="2024-09-12T20:23:47.042" v="257" actId="21"/>
          <ac:picMkLst>
            <pc:docMk/>
            <pc:sldMk cId="3026441407" sldId="1093"/>
            <ac:picMk id="29" creationId="{09F7C45F-A6BD-3DA5-BC1B-AD37CEEC638F}"/>
          </ac:picMkLst>
        </pc:picChg>
      </pc:sldChg>
      <pc:sldChg chg="modNotesTx">
        <pc:chgData name="Samuel Kim" userId="0b4e8f1a-35cc-4769-966d-024c662a6df8" providerId="ADAL" clId="{F66FDF4C-4A69-4BAF-B51E-C27339EBE6A4}" dt="2024-09-13T00:23:38.087" v="6715" actId="5793"/>
        <pc:sldMkLst>
          <pc:docMk/>
          <pc:sldMk cId="3246149745" sldId="1094"/>
        </pc:sldMkLst>
      </pc:sldChg>
      <pc:sldChg chg="modSp mod modNotesTx">
        <pc:chgData name="Samuel Kim" userId="0b4e8f1a-35cc-4769-966d-024c662a6df8" providerId="ADAL" clId="{F66FDF4C-4A69-4BAF-B51E-C27339EBE6A4}" dt="2024-09-13T00:23:40.757" v="6716" actId="20577"/>
        <pc:sldMkLst>
          <pc:docMk/>
          <pc:sldMk cId="2880522453" sldId="1095"/>
        </pc:sldMkLst>
        <pc:spChg chg="mod">
          <ac:chgData name="Samuel Kim" userId="0b4e8f1a-35cc-4769-966d-024c662a6df8" providerId="ADAL" clId="{F66FDF4C-4A69-4BAF-B51E-C27339EBE6A4}" dt="2024-09-12T20:29:50.547" v="274" actId="948"/>
          <ac:spMkLst>
            <pc:docMk/>
            <pc:sldMk cId="2880522453" sldId="1095"/>
            <ac:spMk id="3" creationId="{8864A3F0-D47B-B3BB-C735-2BC736B3F071}"/>
          </ac:spMkLst>
        </pc:spChg>
      </pc:sldChg>
      <pc:sldChg chg="addSp delSp modSp mod modClrScheme chgLayout">
        <pc:chgData name="Samuel Kim" userId="0b4e8f1a-35cc-4769-966d-024c662a6df8" providerId="ADAL" clId="{F66FDF4C-4A69-4BAF-B51E-C27339EBE6A4}" dt="2024-09-12T21:22:51.852" v="5560" actId="13244"/>
        <pc:sldMkLst>
          <pc:docMk/>
          <pc:sldMk cId="2137577452" sldId="1096"/>
        </pc:sldMkLst>
        <pc:spChg chg="add del mod ord">
          <ac:chgData name="Samuel Kim" userId="0b4e8f1a-35cc-4769-966d-024c662a6df8" providerId="ADAL" clId="{F66FDF4C-4A69-4BAF-B51E-C27339EBE6A4}" dt="2024-09-12T20:30:05.796" v="276" actId="6264"/>
          <ac:spMkLst>
            <pc:docMk/>
            <pc:sldMk cId="2137577452" sldId="1096"/>
            <ac:spMk id="2" creationId="{DEE4AE38-82C9-3700-1F6B-B107782A6A91}"/>
          </ac:spMkLst>
        </pc:spChg>
        <pc:spChg chg="add del mod">
          <ac:chgData name="Samuel Kim" userId="0b4e8f1a-35cc-4769-966d-024c662a6df8" providerId="ADAL" clId="{F66FDF4C-4A69-4BAF-B51E-C27339EBE6A4}" dt="2024-09-12T20:30:05.796" v="276" actId="6264"/>
          <ac:spMkLst>
            <pc:docMk/>
            <pc:sldMk cId="2137577452" sldId="1096"/>
            <ac:spMk id="3" creationId="{ECD694D2-03C4-3A87-D70E-676CEDE433F1}"/>
          </ac:spMkLst>
        </pc:spChg>
        <pc:spChg chg="add del mod">
          <ac:chgData name="Samuel Kim" userId="0b4e8f1a-35cc-4769-966d-024c662a6df8" providerId="ADAL" clId="{F66FDF4C-4A69-4BAF-B51E-C27339EBE6A4}" dt="2024-09-12T20:30:05.796" v="276" actId="6264"/>
          <ac:spMkLst>
            <pc:docMk/>
            <pc:sldMk cId="2137577452" sldId="1096"/>
            <ac:spMk id="4" creationId="{357A7440-B13D-2B06-98EE-A93C5C380A6B}"/>
          </ac:spMkLst>
        </pc:spChg>
        <pc:spChg chg="add del mod">
          <ac:chgData name="Samuel Kim" userId="0b4e8f1a-35cc-4769-966d-024c662a6df8" providerId="ADAL" clId="{F66FDF4C-4A69-4BAF-B51E-C27339EBE6A4}" dt="2024-09-12T20:30:05.796" v="276" actId="6264"/>
          <ac:spMkLst>
            <pc:docMk/>
            <pc:sldMk cId="2137577452" sldId="1096"/>
            <ac:spMk id="6" creationId="{ACA53361-64A5-4464-44F1-B6FC2C7B11F2}"/>
          </ac:spMkLst>
        </pc:spChg>
        <pc:spChg chg="add mod ord">
          <ac:chgData name="Samuel Kim" userId="0b4e8f1a-35cc-4769-966d-024c662a6df8" providerId="ADAL" clId="{F66FDF4C-4A69-4BAF-B51E-C27339EBE6A4}" dt="2024-09-12T20:41:14.915" v="606" actId="20577"/>
          <ac:spMkLst>
            <pc:docMk/>
            <pc:sldMk cId="2137577452" sldId="1096"/>
            <ac:spMk id="7" creationId="{73D26975-B340-6010-3A39-1F6FE6F12289}"/>
          </ac:spMkLst>
        </pc:spChg>
        <pc:spChg chg="add del mod ord">
          <ac:chgData name="Samuel Kim" userId="0b4e8f1a-35cc-4769-966d-024c662a6df8" providerId="ADAL" clId="{F66FDF4C-4A69-4BAF-B51E-C27339EBE6A4}" dt="2024-09-12T20:40:46.169" v="562" actId="478"/>
          <ac:spMkLst>
            <pc:docMk/>
            <pc:sldMk cId="2137577452" sldId="1096"/>
            <ac:spMk id="8" creationId="{6741F412-FBBC-9F9E-F1AC-018F45FA7CE0}"/>
          </ac:spMkLst>
        </pc:spChg>
        <pc:spChg chg="mod ord">
          <ac:chgData name="Samuel Kim" userId="0b4e8f1a-35cc-4769-966d-024c662a6df8" providerId="ADAL" clId="{F66FDF4C-4A69-4BAF-B51E-C27339EBE6A4}" dt="2024-09-12T20:30:05.796" v="276" actId="6264"/>
          <ac:spMkLst>
            <pc:docMk/>
            <pc:sldMk cId="2137577452" sldId="1096"/>
            <ac:spMk id="24" creationId="{6B203DB2-A44B-D7F0-7F29-19B804A9C397}"/>
          </ac:spMkLst>
        </pc:spChg>
        <pc:spChg chg="mod ord">
          <ac:chgData name="Samuel Kim" userId="0b4e8f1a-35cc-4769-966d-024c662a6df8" providerId="ADAL" clId="{F66FDF4C-4A69-4BAF-B51E-C27339EBE6A4}" dt="2024-09-12T20:30:05.796" v="276" actId="6264"/>
          <ac:spMkLst>
            <pc:docMk/>
            <pc:sldMk cId="2137577452" sldId="1096"/>
            <ac:spMk id="25" creationId="{729A16B2-64B7-5760-9A44-C1E31B7F89DC}"/>
          </ac:spMkLst>
        </pc:spChg>
        <pc:picChg chg="mod ord modCrop">
          <ac:chgData name="Samuel Kim" userId="0b4e8f1a-35cc-4769-966d-024c662a6df8" providerId="ADAL" clId="{F66FDF4C-4A69-4BAF-B51E-C27339EBE6A4}" dt="2024-09-12T21:22:51.852" v="5560" actId="13244"/>
          <ac:picMkLst>
            <pc:docMk/>
            <pc:sldMk cId="2137577452" sldId="1096"/>
            <ac:picMk id="5" creationId="{082ACCA3-AC3C-D601-7270-1BE28425E45A}"/>
          </ac:picMkLst>
        </pc:picChg>
        <pc:picChg chg="add mod ord modCrop">
          <ac:chgData name="Samuel Kim" userId="0b4e8f1a-35cc-4769-966d-024c662a6df8" providerId="ADAL" clId="{F66FDF4C-4A69-4BAF-B51E-C27339EBE6A4}" dt="2024-09-12T20:38:34.900" v="500" actId="1076"/>
          <ac:picMkLst>
            <pc:docMk/>
            <pc:sldMk cId="2137577452" sldId="1096"/>
            <ac:picMk id="9" creationId="{6C041DF9-8B43-2D09-9AB9-20634BA8C6C5}"/>
          </ac:picMkLst>
        </pc:picChg>
      </pc:sldChg>
      <pc:sldChg chg="addSp delSp modSp mod addCm delCm modCm chgLayout modNotesTx">
        <pc:chgData name="Samuel Kim" userId="0b4e8f1a-35cc-4769-966d-024c662a6df8" providerId="ADAL" clId="{F66FDF4C-4A69-4BAF-B51E-C27339EBE6A4}" dt="2024-09-13T01:16:51.324" v="6737" actId="13244"/>
        <pc:sldMkLst>
          <pc:docMk/>
          <pc:sldMk cId="2101281370" sldId="1097"/>
        </pc:sldMkLst>
        <pc:spChg chg="add del mod">
          <ac:chgData name="Samuel Kim" userId="0b4e8f1a-35cc-4769-966d-024c662a6df8" providerId="ADAL" clId="{F66FDF4C-4A69-4BAF-B51E-C27339EBE6A4}" dt="2024-09-13T00:13:38.783" v="6562" actId="6264"/>
          <ac:spMkLst>
            <pc:docMk/>
            <pc:sldMk cId="2101281370" sldId="1097"/>
            <ac:spMk id="2" creationId="{7093283A-629E-25BA-21D1-86ED899637A6}"/>
          </ac:spMkLst>
        </pc:spChg>
        <pc:spChg chg="add del mod">
          <ac:chgData name="Samuel Kim" userId="0b4e8f1a-35cc-4769-966d-024c662a6df8" providerId="ADAL" clId="{F66FDF4C-4A69-4BAF-B51E-C27339EBE6A4}" dt="2024-09-13T00:13:38.783" v="6562" actId="6264"/>
          <ac:spMkLst>
            <pc:docMk/>
            <pc:sldMk cId="2101281370" sldId="1097"/>
            <ac:spMk id="3" creationId="{6957C3C9-11DD-A8EC-69D0-42D4F9B462E7}"/>
          </ac:spMkLst>
        </pc:spChg>
        <pc:spChg chg="mod ord">
          <ac:chgData name="Samuel Kim" userId="0b4e8f1a-35cc-4769-966d-024c662a6df8" providerId="ADAL" clId="{F66FDF4C-4A69-4BAF-B51E-C27339EBE6A4}" dt="2024-09-13T00:13:44.897" v="6563" actId="6264"/>
          <ac:spMkLst>
            <pc:docMk/>
            <pc:sldMk cId="2101281370" sldId="1097"/>
            <ac:spMk id="4" creationId="{619F2F00-B35E-CCDE-C1B4-68290AE72353}"/>
          </ac:spMkLst>
        </pc:spChg>
        <pc:spChg chg="mod ord">
          <ac:chgData name="Samuel Kim" userId="0b4e8f1a-35cc-4769-966d-024c662a6df8" providerId="ADAL" clId="{F66FDF4C-4A69-4BAF-B51E-C27339EBE6A4}" dt="2024-09-13T00:13:53.686" v="6568" actId="27636"/>
          <ac:spMkLst>
            <pc:docMk/>
            <pc:sldMk cId="2101281370" sldId="1097"/>
            <ac:spMk id="5" creationId="{CFFBAA12-8E25-4CC0-F708-DE98D8202910}"/>
          </ac:spMkLst>
        </pc:spChg>
        <pc:spChg chg="mod ord">
          <ac:chgData name="Samuel Kim" userId="0b4e8f1a-35cc-4769-966d-024c662a6df8" providerId="ADAL" clId="{F66FDF4C-4A69-4BAF-B51E-C27339EBE6A4}" dt="2024-09-13T00:16:39.239" v="6611" actId="948"/>
          <ac:spMkLst>
            <pc:docMk/>
            <pc:sldMk cId="2101281370" sldId="1097"/>
            <ac:spMk id="6" creationId="{DF1735DF-BDE7-1CDA-D7F4-3448F8C9DEBA}"/>
          </ac:spMkLst>
        </pc:spChg>
        <pc:spChg chg="add del mod">
          <ac:chgData name="Samuel Kim" userId="0b4e8f1a-35cc-4769-966d-024c662a6df8" providerId="ADAL" clId="{F66FDF4C-4A69-4BAF-B51E-C27339EBE6A4}" dt="2024-09-13T00:13:38.783" v="6562" actId="6264"/>
          <ac:spMkLst>
            <pc:docMk/>
            <pc:sldMk cId="2101281370" sldId="1097"/>
            <ac:spMk id="7" creationId="{08C665F0-5C12-930A-EA81-F726C13125C1}"/>
          </ac:spMkLst>
        </pc:spChg>
        <pc:spChg chg="add del mod ord">
          <ac:chgData name="Samuel Kim" userId="0b4e8f1a-35cc-4769-966d-024c662a6df8" providerId="ADAL" clId="{F66FDF4C-4A69-4BAF-B51E-C27339EBE6A4}" dt="2024-09-13T00:13:38.783" v="6562" actId="6264"/>
          <ac:spMkLst>
            <pc:docMk/>
            <pc:sldMk cId="2101281370" sldId="1097"/>
            <ac:spMk id="8" creationId="{0C0B6137-448F-3E85-3717-AEE8172EA7F1}"/>
          </ac:spMkLst>
        </pc:spChg>
        <pc:spChg chg="add del mod ord">
          <ac:chgData name="Samuel Kim" userId="0b4e8f1a-35cc-4769-966d-024c662a6df8" providerId="ADAL" clId="{F66FDF4C-4A69-4BAF-B51E-C27339EBE6A4}" dt="2024-09-13T00:13:38.783" v="6562" actId="6264"/>
          <ac:spMkLst>
            <pc:docMk/>
            <pc:sldMk cId="2101281370" sldId="1097"/>
            <ac:spMk id="9" creationId="{A21A78AA-EE54-9DAC-403C-A25148AEA0AE}"/>
          </ac:spMkLst>
        </pc:spChg>
        <pc:spChg chg="add del mod ord">
          <ac:chgData name="Samuel Kim" userId="0b4e8f1a-35cc-4769-966d-024c662a6df8" providerId="ADAL" clId="{F66FDF4C-4A69-4BAF-B51E-C27339EBE6A4}" dt="2024-09-13T00:13:38.783" v="6562" actId="6264"/>
          <ac:spMkLst>
            <pc:docMk/>
            <pc:sldMk cId="2101281370" sldId="1097"/>
            <ac:spMk id="10" creationId="{CB2E85C3-F632-0A02-539B-809752D01B4F}"/>
          </ac:spMkLst>
        </pc:spChg>
        <pc:spChg chg="add del mod ord">
          <ac:chgData name="Samuel Kim" userId="0b4e8f1a-35cc-4769-966d-024c662a6df8" providerId="ADAL" clId="{F66FDF4C-4A69-4BAF-B51E-C27339EBE6A4}" dt="2024-09-13T00:13:38.783" v="6562" actId="6264"/>
          <ac:spMkLst>
            <pc:docMk/>
            <pc:sldMk cId="2101281370" sldId="1097"/>
            <ac:spMk id="11" creationId="{BEFA0B77-4033-39A9-1CDB-8D4A46E39929}"/>
          </ac:spMkLst>
        </pc:spChg>
        <pc:spChg chg="add del mod ord">
          <ac:chgData name="Samuel Kim" userId="0b4e8f1a-35cc-4769-966d-024c662a6df8" providerId="ADAL" clId="{F66FDF4C-4A69-4BAF-B51E-C27339EBE6A4}" dt="2024-09-13T00:13:38.783" v="6562" actId="6264"/>
          <ac:spMkLst>
            <pc:docMk/>
            <pc:sldMk cId="2101281370" sldId="1097"/>
            <ac:spMk id="12" creationId="{ED5EE927-539E-B996-25DE-840F02876511}"/>
          </ac:spMkLst>
        </pc:spChg>
        <pc:spChg chg="add del mod ord">
          <ac:chgData name="Samuel Kim" userId="0b4e8f1a-35cc-4769-966d-024c662a6df8" providerId="ADAL" clId="{F66FDF4C-4A69-4BAF-B51E-C27339EBE6A4}" dt="2024-09-13T00:13:38.783" v="6562" actId="6264"/>
          <ac:spMkLst>
            <pc:docMk/>
            <pc:sldMk cId="2101281370" sldId="1097"/>
            <ac:spMk id="13" creationId="{EE8B506F-F482-29C3-9ECA-AF644C0859AE}"/>
          </ac:spMkLst>
        </pc:spChg>
        <pc:spChg chg="add del mod ord">
          <ac:chgData name="Samuel Kim" userId="0b4e8f1a-35cc-4769-966d-024c662a6df8" providerId="ADAL" clId="{F66FDF4C-4A69-4BAF-B51E-C27339EBE6A4}" dt="2024-09-13T00:13:38.783" v="6562" actId="6264"/>
          <ac:spMkLst>
            <pc:docMk/>
            <pc:sldMk cId="2101281370" sldId="1097"/>
            <ac:spMk id="14" creationId="{19BEB574-0FFE-60D5-EDB4-C614A5505AB4}"/>
          </ac:spMkLst>
        </pc:spChg>
        <pc:spChg chg="add del mod ord">
          <ac:chgData name="Samuel Kim" userId="0b4e8f1a-35cc-4769-966d-024c662a6df8" providerId="ADAL" clId="{F66FDF4C-4A69-4BAF-B51E-C27339EBE6A4}" dt="2024-09-13T00:13:38.783" v="6562" actId="6264"/>
          <ac:spMkLst>
            <pc:docMk/>
            <pc:sldMk cId="2101281370" sldId="1097"/>
            <ac:spMk id="15" creationId="{D8313A00-FDEC-12B9-93FA-DE96EF1BAF3A}"/>
          </ac:spMkLst>
        </pc:spChg>
        <pc:spChg chg="add del mod ord">
          <ac:chgData name="Samuel Kim" userId="0b4e8f1a-35cc-4769-966d-024c662a6df8" providerId="ADAL" clId="{F66FDF4C-4A69-4BAF-B51E-C27339EBE6A4}" dt="2024-09-13T00:13:38.783" v="6562" actId="6264"/>
          <ac:spMkLst>
            <pc:docMk/>
            <pc:sldMk cId="2101281370" sldId="1097"/>
            <ac:spMk id="16" creationId="{610ABB65-E2AD-35D7-93FB-129401AEE240}"/>
          </ac:spMkLst>
        </pc:spChg>
        <pc:spChg chg="add del mod ord">
          <ac:chgData name="Samuel Kim" userId="0b4e8f1a-35cc-4769-966d-024c662a6df8" providerId="ADAL" clId="{F66FDF4C-4A69-4BAF-B51E-C27339EBE6A4}" dt="2024-09-13T00:13:38.783" v="6562" actId="6264"/>
          <ac:spMkLst>
            <pc:docMk/>
            <pc:sldMk cId="2101281370" sldId="1097"/>
            <ac:spMk id="17" creationId="{9F519437-CB84-2176-4061-B0DB7D16D58E}"/>
          </ac:spMkLst>
        </pc:spChg>
        <pc:spChg chg="add del mod ord">
          <ac:chgData name="Samuel Kim" userId="0b4e8f1a-35cc-4769-966d-024c662a6df8" providerId="ADAL" clId="{F66FDF4C-4A69-4BAF-B51E-C27339EBE6A4}" dt="2024-09-13T00:13:38.783" v="6562" actId="6264"/>
          <ac:spMkLst>
            <pc:docMk/>
            <pc:sldMk cId="2101281370" sldId="1097"/>
            <ac:spMk id="18" creationId="{EC18E0E0-6F31-8CB6-0F51-A494794AFE86}"/>
          </ac:spMkLst>
        </pc:spChg>
        <pc:spChg chg="add del mod ord">
          <ac:chgData name="Samuel Kim" userId="0b4e8f1a-35cc-4769-966d-024c662a6df8" providerId="ADAL" clId="{F66FDF4C-4A69-4BAF-B51E-C27339EBE6A4}" dt="2024-09-13T00:13:38.783" v="6562" actId="6264"/>
          <ac:spMkLst>
            <pc:docMk/>
            <pc:sldMk cId="2101281370" sldId="1097"/>
            <ac:spMk id="19" creationId="{278E4F5C-C470-35B2-2090-2486249F84A1}"/>
          </ac:spMkLst>
        </pc:spChg>
        <pc:spChg chg="add del mod ord">
          <ac:chgData name="Samuel Kim" userId="0b4e8f1a-35cc-4769-966d-024c662a6df8" providerId="ADAL" clId="{F66FDF4C-4A69-4BAF-B51E-C27339EBE6A4}" dt="2024-09-13T00:13:38.783" v="6562" actId="6264"/>
          <ac:spMkLst>
            <pc:docMk/>
            <pc:sldMk cId="2101281370" sldId="1097"/>
            <ac:spMk id="20" creationId="{7D1B4FF1-84C3-993A-2A8C-A9B9429D0381}"/>
          </ac:spMkLst>
        </pc:spChg>
        <pc:spChg chg="add del mod ord">
          <ac:chgData name="Samuel Kim" userId="0b4e8f1a-35cc-4769-966d-024c662a6df8" providerId="ADAL" clId="{F66FDF4C-4A69-4BAF-B51E-C27339EBE6A4}" dt="2024-09-13T00:13:38.783" v="6562" actId="6264"/>
          <ac:spMkLst>
            <pc:docMk/>
            <pc:sldMk cId="2101281370" sldId="1097"/>
            <ac:spMk id="21" creationId="{86FEF8C9-CE7C-9E55-29BC-25531EB193AE}"/>
          </ac:spMkLst>
        </pc:spChg>
        <pc:spChg chg="add del mod ord">
          <ac:chgData name="Samuel Kim" userId="0b4e8f1a-35cc-4769-966d-024c662a6df8" providerId="ADAL" clId="{F66FDF4C-4A69-4BAF-B51E-C27339EBE6A4}" dt="2024-09-13T00:13:38.783" v="6562" actId="6264"/>
          <ac:spMkLst>
            <pc:docMk/>
            <pc:sldMk cId="2101281370" sldId="1097"/>
            <ac:spMk id="22" creationId="{597E40B0-524C-3836-C574-731D09800196}"/>
          </ac:spMkLst>
        </pc:spChg>
        <pc:spChg chg="add del mod ord">
          <ac:chgData name="Samuel Kim" userId="0b4e8f1a-35cc-4769-966d-024c662a6df8" providerId="ADAL" clId="{F66FDF4C-4A69-4BAF-B51E-C27339EBE6A4}" dt="2024-09-13T00:13:38.783" v="6562" actId="6264"/>
          <ac:spMkLst>
            <pc:docMk/>
            <pc:sldMk cId="2101281370" sldId="1097"/>
            <ac:spMk id="23" creationId="{F8FAE24C-8B70-A52C-7E7C-000C0EA4C143}"/>
          </ac:spMkLst>
        </pc:spChg>
        <pc:spChg chg="add del mod ord">
          <ac:chgData name="Samuel Kim" userId="0b4e8f1a-35cc-4769-966d-024c662a6df8" providerId="ADAL" clId="{F66FDF4C-4A69-4BAF-B51E-C27339EBE6A4}" dt="2024-09-13T00:13:38.783" v="6562" actId="6264"/>
          <ac:spMkLst>
            <pc:docMk/>
            <pc:sldMk cId="2101281370" sldId="1097"/>
            <ac:spMk id="24" creationId="{39F70E51-7D05-4DA2-B0B1-196DB86BA667}"/>
          </ac:spMkLst>
        </pc:spChg>
        <pc:spChg chg="add del mod ord">
          <ac:chgData name="Samuel Kim" userId="0b4e8f1a-35cc-4769-966d-024c662a6df8" providerId="ADAL" clId="{F66FDF4C-4A69-4BAF-B51E-C27339EBE6A4}" dt="2024-09-13T00:13:38.783" v="6562" actId="6264"/>
          <ac:spMkLst>
            <pc:docMk/>
            <pc:sldMk cId="2101281370" sldId="1097"/>
            <ac:spMk id="25" creationId="{1E03DC5B-330B-421D-2664-6DE3C73BEE0C}"/>
          </ac:spMkLst>
        </pc:spChg>
        <pc:spChg chg="add del mod ord">
          <ac:chgData name="Samuel Kim" userId="0b4e8f1a-35cc-4769-966d-024c662a6df8" providerId="ADAL" clId="{F66FDF4C-4A69-4BAF-B51E-C27339EBE6A4}" dt="2024-09-13T00:13:38.783" v="6562" actId="6264"/>
          <ac:spMkLst>
            <pc:docMk/>
            <pc:sldMk cId="2101281370" sldId="1097"/>
            <ac:spMk id="26" creationId="{EDB95BBB-9641-937E-F994-247AD9D48686}"/>
          </ac:spMkLst>
        </pc:spChg>
        <pc:spChg chg="add del mod ord">
          <ac:chgData name="Samuel Kim" userId="0b4e8f1a-35cc-4769-966d-024c662a6df8" providerId="ADAL" clId="{F66FDF4C-4A69-4BAF-B51E-C27339EBE6A4}" dt="2024-09-13T00:13:38.783" v="6562" actId="6264"/>
          <ac:spMkLst>
            <pc:docMk/>
            <pc:sldMk cId="2101281370" sldId="1097"/>
            <ac:spMk id="28" creationId="{E9C1FE12-73F7-BEAB-63C8-BD0E149C7D3C}"/>
          </ac:spMkLst>
        </pc:spChg>
        <pc:spChg chg="add del mod">
          <ac:chgData name="Samuel Kim" userId="0b4e8f1a-35cc-4769-966d-024c662a6df8" providerId="ADAL" clId="{F66FDF4C-4A69-4BAF-B51E-C27339EBE6A4}" dt="2024-09-13T00:13:44.897" v="6563" actId="6264"/>
          <ac:spMkLst>
            <pc:docMk/>
            <pc:sldMk cId="2101281370" sldId="1097"/>
            <ac:spMk id="29" creationId="{7ED81CDF-DD62-21F6-7754-BD30A74CFF06}"/>
          </ac:spMkLst>
        </pc:spChg>
        <pc:spChg chg="add del mod">
          <ac:chgData name="Samuel Kim" userId="0b4e8f1a-35cc-4769-966d-024c662a6df8" providerId="ADAL" clId="{F66FDF4C-4A69-4BAF-B51E-C27339EBE6A4}" dt="2024-09-13T00:13:44.897" v="6563" actId="6264"/>
          <ac:spMkLst>
            <pc:docMk/>
            <pc:sldMk cId="2101281370" sldId="1097"/>
            <ac:spMk id="30" creationId="{4AF4E308-C914-DE82-DF0B-F7C970C68A71}"/>
          </ac:spMkLst>
        </pc:spChg>
        <pc:spChg chg="add del mod">
          <ac:chgData name="Samuel Kim" userId="0b4e8f1a-35cc-4769-966d-024c662a6df8" providerId="ADAL" clId="{F66FDF4C-4A69-4BAF-B51E-C27339EBE6A4}" dt="2024-09-13T00:13:44.897" v="6563" actId="6264"/>
          <ac:spMkLst>
            <pc:docMk/>
            <pc:sldMk cId="2101281370" sldId="1097"/>
            <ac:spMk id="31" creationId="{87B0476C-D1D5-C75D-29B2-7D822AF6BD16}"/>
          </ac:spMkLst>
        </pc:spChg>
        <pc:spChg chg="add del mod ord">
          <ac:chgData name="Samuel Kim" userId="0b4e8f1a-35cc-4769-966d-024c662a6df8" providerId="ADAL" clId="{F66FDF4C-4A69-4BAF-B51E-C27339EBE6A4}" dt="2024-09-13T01:16:41.939" v="6736" actId="478"/>
          <ac:spMkLst>
            <pc:docMk/>
            <pc:sldMk cId="2101281370" sldId="1097"/>
            <ac:spMk id="32" creationId="{1C65C831-6A20-74E4-B371-04882739D0DC}"/>
          </ac:spMkLst>
        </pc:spChg>
        <pc:spChg chg="add del mod ord">
          <ac:chgData name="Samuel Kim" userId="0b4e8f1a-35cc-4769-966d-024c662a6df8" providerId="ADAL" clId="{F66FDF4C-4A69-4BAF-B51E-C27339EBE6A4}" dt="2024-09-13T01:16:41.939" v="6736" actId="478"/>
          <ac:spMkLst>
            <pc:docMk/>
            <pc:sldMk cId="2101281370" sldId="1097"/>
            <ac:spMk id="33" creationId="{3E6EC9D3-D999-8C3C-EAEF-938548466D1C}"/>
          </ac:spMkLst>
        </pc:spChg>
        <pc:spChg chg="add del mod ord">
          <ac:chgData name="Samuel Kim" userId="0b4e8f1a-35cc-4769-966d-024c662a6df8" providerId="ADAL" clId="{F66FDF4C-4A69-4BAF-B51E-C27339EBE6A4}" dt="2024-09-13T01:16:41.939" v="6736" actId="478"/>
          <ac:spMkLst>
            <pc:docMk/>
            <pc:sldMk cId="2101281370" sldId="1097"/>
            <ac:spMk id="34" creationId="{3B2915D1-A107-C33A-F10C-8D7FDB7FE53A}"/>
          </ac:spMkLst>
        </pc:spChg>
        <pc:spChg chg="add del mod ord">
          <ac:chgData name="Samuel Kim" userId="0b4e8f1a-35cc-4769-966d-024c662a6df8" providerId="ADAL" clId="{F66FDF4C-4A69-4BAF-B51E-C27339EBE6A4}" dt="2024-09-13T01:16:41.939" v="6736" actId="478"/>
          <ac:spMkLst>
            <pc:docMk/>
            <pc:sldMk cId="2101281370" sldId="1097"/>
            <ac:spMk id="35" creationId="{D0E522C3-409F-1F8E-5D6B-C3D53C00CDB7}"/>
          </ac:spMkLst>
        </pc:spChg>
        <pc:spChg chg="add del mod ord">
          <ac:chgData name="Samuel Kim" userId="0b4e8f1a-35cc-4769-966d-024c662a6df8" providerId="ADAL" clId="{F66FDF4C-4A69-4BAF-B51E-C27339EBE6A4}" dt="2024-09-13T01:16:41.939" v="6736" actId="478"/>
          <ac:spMkLst>
            <pc:docMk/>
            <pc:sldMk cId="2101281370" sldId="1097"/>
            <ac:spMk id="36" creationId="{215A3F7E-B979-54AC-5160-B3936DC7A5E2}"/>
          </ac:spMkLst>
        </pc:spChg>
        <pc:spChg chg="add mod ord">
          <ac:chgData name="Samuel Kim" userId="0b4e8f1a-35cc-4769-966d-024c662a6df8" providerId="ADAL" clId="{F66FDF4C-4A69-4BAF-B51E-C27339EBE6A4}" dt="2024-09-13T00:21:27.549" v="6670" actId="1076"/>
          <ac:spMkLst>
            <pc:docMk/>
            <pc:sldMk cId="2101281370" sldId="1097"/>
            <ac:spMk id="37" creationId="{E2C64A60-9D26-9C77-74D0-C8DC138CE240}"/>
          </ac:spMkLst>
        </pc:spChg>
        <pc:spChg chg="add del mod ord">
          <ac:chgData name="Samuel Kim" userId="0b4e8f1a-35cc-4769-966d-024c662a6df8" providerId="ADAL" clId="{F66FDF4C-4A69-4BAF-B51E-C27339EBE6A4}" dt="2024-09-13T01:16:41.939" v="6736" actId="478"/>
          <ac:spMkLst>
            <pc:docMk/>
            <pc:sldMk cId="2101281370" sldId="1097"/>
            <ac:spMk id="38" creationId="{A4C64004-FE9C-5FCA-167C-4D648503BED7}"/>
          </ac:spMkLst>
        </pc:spChg>
        <pc:spChg chg="add del mod ord">
          <ac:chgData name="Samuel Kim" userId="0b4e8f1a-35cc-4769-966d-024c662a6df8" providerId="ADAL" clId="{F66FDF4C-4A69-4BAF-B51E-C27339EBE6A4}" dt="2024-09-13T01:16:41.939" v="6736" actId="478"/>
          <ac:spMkLst>
            <pc:docMk/>
            <pc:sldMk cId="2101281370" sldId="1097"/>
            <ac:spMk id="39" creationId="{176D79A3-B12D-88EB-C5AC-D8EFEB1E5B9A}"/>
          </ac:spMkLst>
        </pc:spChg>
        <pc:spChg chg="add del mod ord">
          <ac:chgData name="Samuel Kim" userId="0b4e8f1a-35cc-4769-966d-024c662a6df8" providerId="ADAL" clId="{F66FDF4C-4A69-4BAF-B51E-C27339EBE6A4}" dt="2024-09-13T01:16:41.939" v="6736" actId="478"/>
          <ac:spMkLst>
            <pc:docMk/>
            <pc:sldMk cId="2101281370" sldId="1097"/>
            <ac:spMk id="40" creationId="{1481BF6A-9AF8-8022-ACD1-25DD2F6CFFBF}"/>
          </ac:spMkLst>
        </pc:spChg>
        <pc:spChg chg="add del mod ord">
          <ac:chgData name="Samuel Kim" userId="0b4e8f1a-35cc-4769-966d-024c662a6df8" providerId="ADAL" clId="{F66FDF4C-4A69-4BAF-B51E-C27339EBE6A4}" dt="2024-09-13T01:16:41.939" v="6736" actId="478"/>
          <ac:spMkLst>
            <pc:docMk/>
            <pc:sldMk cId="2101281370" sldId="1097"/>
            <ac:spMk id="41" creationId="{927C6D8B-A178-1F8A-2781-5080729C4AD8}"/>
          </ac:spMkLst>
        </pc:spChg>
        <pc:spChg chg="add del mod ord">
          <ac:chgData name="Samuel Kim" userId="0b4e8f1a-35cc-4769-966d-024c662a6df8" providerId="ADAL" clId="{F66FDF4C-4A69-4BAF-B51E-C27339EBE6A4}" dt="2024-09-13T01:16:41.939" v="6736" actId="478"/>
          <ac:spMkLst>
            <pc:docMk/>
            <pc:sldMk cId="2101281370" sldId="1097"/>
            <ac:spMk id="42" creationId="{554844A5-8805-2BAC-2743-BF0E7769FBBC}"/>
          </ac:spMkLst>
        </pc:spChg>
        <pc:spChg chg="add del mod ord">
          <ac:chgData name="Samuel Kim" userId="0b4e8f1a-35cc-4769-966d-024c662a6df8" providerId="ADAL" clId="{F66FDF4C-4A69-4BAF-B51E-C27339EBE6A4}" dt="2024-09-13T01:16:41.939" v="6736" actId="478"/>
          <ac:spMkLst>
            <pc:docMk/>
            <pc:sldMk cId="2101281370" sldId="1097"/>
            <ac:spMk id="43" creationId="{112CDF51-8633-0E94-B1BB-7F928802944D}"/>
          </ac:spMkLst>
        </pc:spChg>
        <pc:spChg chg="add del mod ord">
          <ac:chgData name="Samuel Kim" userId="0b4e8f1a-35cc-4769-966d-024c662a6df8" providerId="ADAL" clId="{F66FDF4C-4A69-4BAF-B51E-C27339EBE6A4}" dt="2024-09-13T01:16:41.939" v="6736" actId="478"/>
          <ac:spMkLst>
            <pc:docMk/>
            <pc:sldMk cId="2101281370" sldId="1097"/>
            <ac:spMk id="44" creationId="{15B6B066-E6E1-D49B-F198-C4C1F4D446AC}"/>
          </ac:spMkLst>
        </pc:spChg>
        <pc:spChg chg="add del mod ord">
          <ac:chgData name="Samuel Kim" userId="0b4e8f1a-35cc-4769-966d-024c662a6df8" providerId="ADAL" clId="{F66FDF4C-4A69-4BAF-B51E-C27339EBE6A4}" dt="2024-09-13T01:16:41.939" v="6736" actId="478"/>
          <ac:spMkLst>
            <pc:docMk/>
            <pc:sldMk cId="2101281370" sldId="1097"/>
            <ac:spMk id="45" creationId="{5746AB69-5532-041F-4459-03821A3C04C7}"/>
          </ac:spMkLst>
        </pc:spChg>
        <pc:spChg chg="add del mod ord">
          <ac:chgData name="Samuel Kim" userId="0b4e8f1a-35cc-4769-966d-024c662a6df8" providerId="ADAL" clId="{F66FDF4C-4A69-4BAF-B51E-C27339EBE6A4}" dt="2024-09-13T01:16:41.939" v="6736" actId="478"/>
          <ac:spMkLst>
            <pc:docMk/>
            <pc:sldMk cId="2101281370" sldId="1097"/>
            <ac:spMk id="46" creationId="{A286BE29-9E3A-6017-EF91-7959E6D30293}"/>
          </ac:spMkLst>
        </pc:spChg>
        <pc:spChg chg="add del mod ord">
          <ac:chgData name="Samuel Kim" userId="0b4e8f1a-35cc-4769-966d-024c662a6df8" providerId="ADAL" clId="{F66FDF4C-4A69-4BAF-B51E-C27339EBE6A4}" dt="2024-09-13T01:16:41.939" v="6736" actId="478"/>
          <ac:spMkLst>
            <pc:docMk/>
            <pc:sldMk cId="2101281370" sldId="1097"/>
            <ac:spMk id="47" creationId="{9EB9C2E2-EEE1-E32F-1E8C-1A809C4FD951}"/>
          </ac:spMkLst>
        </pc:spChg>
        <pc:spChg chg="add del mod ord">
          <ac:chgData name="Samuel Kim" userId="0b4e8f1a-35cc-4769-966d-024c662a6df8" providerId="ADAL" clId="{F66FDF4C-4A69-4BAF-B51E-C27339EBE6A4}" dt="2024-09-13T01:16:41.939" v="6736" actId="478"/>
          <ac:spMkLst>
            <pc:docMk/>
            <pc:sldMk cId="2101281370" sldId="1097"/>
            <ac:spMk id="48" creationId="{86D7CED6-3942-36BA-81AE-213045C864B8}"/>
          </ac:spMkLst>
        </pc:spChg>
        <pc:spChg chg="add del mod ord">
          <ac:chgData name="Samuel Kim" userId="0b4e8f1a-35cc-4769-966d-024c662a6df8" providerId="ADAL" clId="{F66FDF4C-4A69-4BAF-B51E-C27339EBE6A4}" dt="2024-09-13T01:16:41.939" v="6736" actId="478"/>
          <ac:spMkLst>
            <pc:docMk/>
            <pc:sldMk cId="2101281370" sldId="1097"/>
            <ac:spMk id="49" creationId="{C82AFFFB-497F-57B7-77CF-632A2556E441}"/>
          </ac:spMkLst>
        </pc:spChg>
        <pc:spChg chg="add del mod ord">
          <ac:chgData name="Samuel Kim" userId="0b4e8f1a-35cc-4769-966d-024c662a6df8" providerId="ADAL" clId="{F66FDF4C-4A69-4BAF-B51E-C27339EBE6A4}" dt="2024-09-13T01:16:41.939" v="6736" actId="478"/>
          <ac:spMkLst>
            <pc:docMk/>
            <pc:sldMk cId="2101281370" sldId="1097"/>
            <ac:spMk id="50" creationId="{B1ACB651-0477-3264-2C82-0481CA69E6A4}"/>
          </ac:spMkLst>
        </pc:spChg>
        <pc:spChg chg="add del mod ord">
          <ac:chgData name="Samuel Kim" userId="0b4e8f1a-35cc-4769-966d-024c662a6df8" providerId="ADAL" clId="{F66FDF4C-4A69-4BAF-B51E-C27339EBE6A4}" dt="2024-09-13T01:16:41.939" v="6736" actId="478"/>
          <ac:spMkLst>
            <pc:docMk/>
            <pc:sldMk cId="2101281370" sldId="1097"/>
            <ac:spMk id="51" creationId="{6759C048-DCA9-64B1-BD89-4D09AD23A134}"/>
          </ac:spMkLst>
        </pc:spChg>
        <pc:spChg chg="add del mod">
          <ac:chgData name="Samuel Kim" userId="0b4e8f1a-35cc-4769-966d-024c662a6df8" providerId="ADAL" clId="{F66FDF4C-4A69-4BAF-B51E-C27339EBE6A4}" dt="2024-09-13T00:16:42.251" v="6612" actId="478"/>
          <ac:spMkLst>
            <pc:docMk/>
            <pc:sldMk cId="2101281370" sldId="1097"/>
            <ac:spMk id="52" creationId="{E46EEB5A-CEC2-CF06-6B0B-B997E9A6059A}"/>
          </ac:spMkLst>
        </pc:spChg>
        <pc:picChg chg="mod ord">
          <ac:chgData name="Samuel Kim" userId="0b4e8f1a-35cc-4769-966d-024c662a6df8" providerId="ADAL" clId="{F66FDF4C-4A69-4BAF-B51E-C27339EBE6A4}" dt="2024-09-13T01:16:51.324" v="6737" actId="13244"/>
          <ac:picMkLst>
            <pc:docMk/>
            <pc:sldMk cId="2101281370" sldId="1097"/>
            <ac:picMk id="27" creationId="{C6EF8ABE-E3D6-E267-E80B-86C2231E6EBF}"/>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66FDF4C-4A69-4BAF-B51E-C27339EBE6A4}" dt="2024-09-13T00:21:01.055" v="6665"/>
              <pc2:cmMkLst xmlns:pc2="http://schemas.microsoft.com/office/powerpoint/2019/9/main/command">
                <pc:docMk/>
                <pc:sldMk cId="2101281370" sldId="1097"/>
                <pc2:cmMk id="{7AE22F38-F014-45C4-909E-596FB621EDFF}"/>
              </pc2:cmMkLst>
            </pc226:cmChg>
            <pc226:cmChg xmlns:pc226="http://schemas.microsoft.com/office/powerpoint/2022/06/main/command" chg="mod">
              <pc226:chgData name="Samuel Kim" userId="0b4e8f1a-35cc-4769-966d-024c662a6df8" providerId="ADAL" clId="{F66FDF4C-4A69-4BAF-B51E-C27339EBE6A4}" dt="2024-09-13T00:13:44.897" v="6563" actId="6264"/>
              <pc2:cmMkLst xmlns:pc2="http://schemas.microsoft.com/office/powerpoint/2019/9/main/command">
                <pc:docMk/>
                <pc:sldMk cId="2101281370" sldId="1097"/>
                <pc2:cmMk id="{0F8C0F97-2C2F-454A-AFF3-26321E8CEB80}"/>
              </pc2:cmMkLst>
            </pc226:cmChg>
            <pc226:cmChg xmlns:pc226="http://schemas.microsoft.com/office/powerpoint/2022/06/main/command" chg="del mod">
              <pc226:chgData name="Samuel Kim" userId="0b4e8f1a-35cc-4769-966d-024c662a6df8" providerId="ADAL" clId="{F66FDF4C-4A69-4BAF-B51E-C27339EBE6A4}" dt="2024-09-13T00:21:06.760" v="6666"/>
              <pc2:cmMkLst xmlns:pc2="http://schemas.microsoft.com/office/powerpoint/2019/9/main/command">
                <pc:docMk/>
                <pc:sldMk cId="2101281370" sldId="1097"/>
                <pc2:cmMk id="{3D8B6EE6-2223-4CC0-BD42-D22B52E8D770}"/>
              </pc2:cmMkLst>
            </pc226:cmChg>
          </p:ext>
        </pc:extLst>
      </pc:sldChg>
      <pc:sldChg chg="modSp mod modNotesTx">
        <pc:chgData name="Samuel Kim" userId="0b4e8f1a-35cc-4769-966d-024c662a6df8" providerId="ADAL" clId="{F66FDF4C-4A69-4BAF-B51E-C27339EBE6A4}" dt="2024-09-13T00:24:14.276" v="6725" actId="5793"/>
        <pc:sldMkLst>
          <pc:docMk/>
          <pc:sldMk cId="720963220" sldId="1110"/>
        </pc:sldMkLst>
        <pc:spChg chg="mod">
          <ac:chgData name="Samuel Kim" userId="0b4e8f1a-35cc-4769-966d-024c662a6df8" providerId="ADAL" clId="{F66FDF4C-4A69-4BAF-B51E-C27339EBE6A4}" dt="2024-09-12T21:49:40.875" v="6557" actId="313"/>
          <ac:spMkLst>
            <pc:docMk/>
            <pc:sldMk cId="720963220" sldId="1110"/>
            <ac:spMk id="3" creationId="{04CF33D8-F471-9053-E10C-0F8139A0062E}"/>
          </ac:spMkLst>
        </pc:spChg>
      </pc:sldChg>
      <pc:sldChg chg="modCm">
        <pc:chgData name="Samuel Kim" userId="0b4e8f1a-35cc-4769-966d-024c662a6df8" providerId="ADAL" clId="{F66FDF4C-4A69-4BAF-B51E-C27339EBE6A4}" dt="2024-09-13T01:17:24.977" v="6738"/>
        <pc:sldMkLst>
          <pc:docMk/>
          <pc:sldMk cId="3917923781" sldId="1111"/>
        </pc:sldMkLst>
        <pc:extLst>
          <p:ext xmlns:p="http://schemas.openxmlformats.org/presentationml/2006/main" uri="{D6D511B9-2390-475A-947B-AFAB55BFBCF1}">
            <pc226:cmChg xmlns:pc226="http://schemas.microsoft.com/office/powerpoint/2022/06/main/command" chg="">
              <pc226:chgData name="Samuel Kim" userId="0b4e8f1a-35cc-4769-966d-024c662a6df8" providerId="ADAL" clId="{F66FDF4C-4A69-4BAF-B51E-C27339EBE6A4}" dt="2024-09-13T01:17:24.977" v="6738"/>
              <pc2:cmMkLst xmlns:pc2="http://schemas.microsoft.com/office/powerpoint/2019/9/main/command">
                <pc:docMk/>
                <pc:sldMk cId="3917923781" sldId="1111"/>
                <pc2:cmMk id="{256B888D-804D-4246-A592-E0026FEB5B8C}"/>
              </pc2:cmMkLst>
              <pc226:cmRplyChg chg="add">
                <pc226:chgData name="Samuel Kim" userId="0b4e8f1a-35cc-4769-966d-024c662a6df8" providerId="ADAL" clId="{F66FDF4C-4A69-4BAF-B51E-C27339EBE6A4}" dt="2024-09-13T01:17:24.977" v="6738"/>
                <pc2:cmRplyMkLst xmlns:pc2="http://schemas.microsoft.com/office/powerpoint/2019/9/main/command">
                  <pc:docMk/>
                  <pc:sldMk cId="3917923781" sldId="1111"/>
                  <pc2:cmMk id="{256B888D-804D-4246-A592-E0026FEB5B8C}"/>
                  <pc2:cmRplyMk id="{8099FBC8-C714-4228-9EE4-4C1E1E4938A5}"/>
                </pc2:cmRplyMkLst>
              </pc226:cmRplyChg>
            </pc226:cmChg>
          </p:ext>
        </pc:extLst>
      </pc:sldChg>
      <pc:sldChg chg="modSp mod delCm modNotesTx">
        <pc:chgData name="Samuel Kim" userId="0b4e8f1a-35cc-4769-966d-024c662a6df8" providerId="ADAL" clId="{F66FDF4C-4A69-4BAF-B51E-C27339EBE6A4}" dt="2024-09-13T00:22:03.773" v="6676" actId="5793"/>
        <pc:sldMkLst>
          <pc:docMk/>
          <pc:sldMk cId="782338119" sldId="1118"/>
        </pc:sldMkLst>
        <pc:spChg chg="mod">
          <ac:chgData name="Samuel Kim" userId="0b4e8f1a-35cc-4769-966d-024c662a6df8" providerId="ADAL" clId="{F66FDF4C-4A69-4BAF-B51E-C27339EBE6A4}" dt="2024-09-12T19:09:01.912" v="34" actId="14100"/>
          <ac:spMkLst>
            <pc:docMk/>
            <pc:sldMk cId="782338119" sldId="1118"/>
            <ac:spMk id="5" creationId="{B9123C88-5FC9-D7CE-90EE-5D30F389BB5F}"/>
          </ac:spMkLst>
        </pc:spChg>
        <pc:spChg chg="mod">
          <ac:chgData name="Samuel Kim" userId="0b4e8f1a-35cc-4769-966d-024c662a6df8" providerId="ADAL" clId="{F66FDF4C-4A69-4BAF-B51E-C27339EBE6A4}" dt="2024-09-12T19:08:54.752" v="33" actId="20577"/>
          <ac:spMkLst>
            <pc:docMk/>
            <pc:sldMk cId="782338119" sldId="1118"/>
            <ac:spMk id="29" creationId="{8EE9F92E-D70F-A7DD-D68D-E4C62CCA2B83}"/>
          </ac:spMkLst>
        </pc:spChg>
        <pc:picChg chg="mod">
          <ac:chgData name="Samuel Kim" userId="0b4e8f1a-35cc-4769-966d-024c662a6df8" providerId="ADAL" clId="{F66FDF4C-4A69-4BAF-B51E-C27339EBE6A4}" dt="2024-09-12T19:09:14.894" v="35" actId="1076"/>
          <ac:picMkLst>
            <pc:docMk/>
            <pc:sldMk cId="782338119" sldId="1118"/>
            <ac:picMk id="24" creationId="{3FE299FC-92B6-7AF3-744E-AB222AC3339A}"/>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F66FDF4C-4A69-4BAF-B51E-C27339EBE6A4}" dt="2024-09-12T18:50:52.549" v="19"/>
              <pc2:cmMkLst xmlns:pc2="http://schemas.microsoft.com/office/powerpoint/2019/9/main/command">
                <pc:docMk/>
                <pc:sldMk cId="782338119" sldId="1118"/>
                <pc2:cmMk id="{217F8946-7161-44B5-B20C-FBF3E14A95F1}"/>
              </pc2:cmMkLst>
            </pc226:cmChg>
          </p:ext>
        </pc:extLst>
      </pc:sldChg>
      <pc:sldChg chg="modNotesTx">
        <pc:chgData name="Samuel Kim" userId="0b4e8f1a-35cc-4769-966d-024c662a6df8" providerId="ADAL" clId="{F66FDF4C-4A69-4BAF-B51E-C27339EBE6A4}" dt="2024-09-13T00:22:19.602" v="6685" actId="5793"/>
        <pc:sldMkLst>
          <pc:docMk/>
          <pc:sldMk cId="389284185" sldId="1119"/>
        </pc:sldMkLst>
      </pc:sldChg>
      <pc:sldChg chg="modSp mod modNotesTx">
        <pc:chgData name="Samuel Kim" userId="0b4e8f1a-35cc-4769-966d-024c662a6df8" providerId="ADAL" clId="{F66FDF4C-4A69-4BAF-B51E-C27339EBE6A4}" dt="2024-09-13T00:22:06.789" v="6677" actId="6549"/>
        <pc:sldMkLst>
          <pc:docMk/>
          <pc:sldMk cId="1044831475" sldId="1120"/>
        </pc:sldMkLst>
        <pc:spChg chg="mod">
          <ac:chgData name="Samuel Kim" userId="0b4e8f1a-35cc-4769-966d-024c662a6df8" providerId="ADAL" clId="{F66FDF4C-4A69-4BAF-B51E-C27339EBE6A4}" dt="2024-09-12T19:10:08.925" v="41" actId="948"/>
          <ac:spMkLst>
            <pc:docMk/>
            <pc:sldMk cId="1044831475" sldId="1120"/>
            <ac:spMk id="5" creationId="{7838625A-7E90-B955-0BF0-857D8A6B2DF6}"/>
          </ac:spMkLst>
        </pc:spChg>
        <pc:spChg chg="mod">
          <ac:chgData name="Samuel Kim" userId="0b4e8f1a-35cc-4769-966d-024c662a6df8" providerId="ADAL" clId="{F66FDF4C-4A69-4BAF-B51E-C27339EBE6A4}" dt="2024-09-12T19:09:26.719" v="36" actId="255"/>
          <ac:spMkLst>
            <pc:docMk/>
            <pc:sldMk cId="1044831475" sldId="1120"/>
            <ac:spMk id="6" creationId="{5A09A574-4E48-21B1-7645-759230A07C0B}"/>
          </ac:spMkLst>
        </pc:spChg>
      </pc:sldChg>
      <pc:sldChg chg="modSp mod modNotesTx">
        <pc:chgData name="Samuel Kim" userId="0b4e8f1a-35cc-4769-966d-024c662a6df8" providerId="ADAL" clId="{F66FDF4C-4A69-4BAF-B51E-C27339EBE6A4}" dt="2024-09-13T00:22:16.176" v="6683" actId="5793"/>
        <pc:sldMkLst>
          <pc:docMk/>
          <pc:sldMk cId="2222066541" sldId="1121"/>
        </pc:sldMkLst>
        <pc:spChg chg="mod">
          <ac:chgData name="Samuel Kim" userId="0b4e8f1a-35cc-4769-966d-024c662a6df8" providerId="ADAL" clId="{F66FDF4C-4A69-4BAF-B51E-C27339EBE6A4}" dt="2024-09-12T19:13:53.708" v="66" actId="20577"/>
          <ac:spMkLst>
            <pc:docMk/>
            <pc:sldMk cId="2222066541" sldId="1121"/>
            <ac:spMk id="3" creationId="{92F5141D-8588-C190-C93A-817CE1D6A469}"/>
          </ac:spMkLst>
        </pc:spChg>
      </pc:sldChg>
      <pc:sldChg chg="modSp mod modNotesTx">
        <pc:chgData name="Samuel Kim" userId="0b4e8f1a-35cc-4769-966d-024c662a6df8" providerId="ADAL" clId="{F66FDF4C-4A69-4BAF-B51E-C27339EBE6A4}" dt="2024-09-13T00:23:00.845" v="6703" actId="20577"/>
        <pc:sldMkLst>
          <pc:docMk/>
          <pc:sldMk cId="1126006874" sldId="1122"/>
        </pc:sldMkLst>
        <pc:spChg chg="mod">
          <ac:chgData name="Samuel Kim" userId="0b4e8f1a-35cc-4769-966d-024c662a6df8" providerId="ADAL" clId="{F66FDF4C-4A69-4BAF-B51E-C27339EBE6A4}" dt="2024-09-13T00:23:00.845" v="6703" actId="20577"/>
          <ac:spMkLst>
            <pc:docMk/>
            <pc:sldMk cId="1126006874" sldId="1122"/>
            <ac:spMk id="5" creationId="{4FD7EE25-D415-52E0-45F2-8C61C7DD8F66}"/>
          </ac:spMkLst>
        </pc:spChg>
      </pc:sldChg>
      <pc:sldChg chg="addSp delSp modSp mod modClrScheme chgLayout">
        <pc:chgData name="Samuel Kim" userId="0b4e8f1a-35cc-4769-966d-024c662a6df8" providerId="ADAL" clId="{F66FDF4C-4A69-4BAF-B51E-C27339EBE6A4}" dt="2024-09-13T00:24:41.946" v="6732" actId="478"/>
        <pc:sldMkLst>
          <pc:docMk/>
          <pc:sldMk cId="2266720374" sldId="1124"/>
        </pc:sldMkLst>
        <pc:spChg chg="mod ord">
          <ac:chgData name="Samuel Kim" userId="0b4e8f1a-35cc-4769-966d-024c662a6df8" providerId="ADAL" clId="{F66FDF4C-4A69-4BAF-B51E-C27339EBE6A4}" dt="2024-09-13T00:24:31.595" v="6728" actId="6264"/>
          <ac:spMkLst>
            <pc:docMk/>
            <pc:sldMk cId="2266720374" sldId="1124"/>
            <ac:spMk id="2" creationId="{F32A2348-EC9F-3F34-D395-953E1F521BF2}"/>
          </ac:spMkLst>
        </pc:spChg>
        <pc:spChg chg="mod ord">
          <ac:chgData name="Samuel Kim" userId="0b4e8f1a-35cc-4769-966d-024c662a6df8" providerId="ADAL" clId="{F66FDF4C-4A69-4BAF-B51E-C27339EBE6A4}" dt="2024-09-13T00:24:39.480" v="6731" actId="948"/>
          <ac:spMkLst>
            <pc:docMk/>
            <pc:sldMk cId="2266720374" sldId="1124"/>
            <ac:spMk id="3" creationId="{4B236883-C811-936B-74CB-4E586EDBEED4}"/>
          </ac:spMkLst>
        </pc:spChg>
        <pc:spChg chg="add del mod ord">
          <ac:chgData name="Samuel Kim" userId="0b4e8f1a-35cc-4769-966d-024c662a6df8" providerId="ADAL" clId="{F66FDF4C-4A69-4BAF-B51E-C27339EBE6A4}" dt="2024-09-13T00:24:31.595" v="6728" actId="6264"/>
          <ac:spMkLst>
            <pc:docMk/>
            <pc:sldMk cId="2266720374" sldId="1124"/>
            <ac:spMk id="4" creationId="{216F709D-2913-EA87-05BA-864C1FA43F75}"/>
          </ac:spMkLst>
        </pc:spChg>
        <pc:spChg chg="add del mod ord">
          <ac:chgData name="Samuel Kim" userId="0b4e8f1a-35cc-4769-966d-024c662a6df8" providerId="ADAL" clId="{F66FDF4C-4A69-4BAF-B51E-C27339EBE6A4}" dt="2024-09-13T00:24:31.595" v="6728" actId="6264"/>
          <ac:spMkLst>
            <pc:docMk/>
            <pc:sldMk cId="2266720374" sldId="1124"/>
            <ac:spMk id="5" creationId="{601D3B13-6582-C680-B6A2-B31B8CAE4984}"/>
          </ac:spMkLst>
        </pc:spChg>
        <pc:spChg chg="add del mod ord">
          <ac:chgData name="Samuel Kim" userId="0b4e8f1a-35cc-4769-966d-024c662a6df8" providerId="ADAL" clId="{F66FDF4C-4A69-4BAF-B51E-C27339EBE6A4}" dt="2024-09-13T00:24:31.595" v="6728" actId="6264"/>
          <ac:spMkLst>
            <pc:docMk/>
            <pc:sldMk cId="2266720374" sldId="1124"/>
            <ac:spMk id="6" creationId="{D52F08BA-4AA5-B603-E8F1-FBA63533B688}"/>
          </ac:spMkLst>
        </pc:spChg>
        <pc:spChg chg="add del mod ord">
          <ac:chgData name="Samuel Kim" userId="0b4e8f1a-35cc-4769-966d-024c662a6df8" providerId="ADAL" clId="{F66FDF4C-4A69-4BAF-B51E-C27339EBE6A4}" dt="2024-09-13T00:24:31.595" v="6728" actId="6264"/>
          <ac:spMkLst>
            <pc:docMk/>
            <pc:sldMk cId="2266720374" sldId="1124"/>
            <ac:spMk id="7" creationId="{92B8E224-1EDB-F54B-D06A-7990EA74930F}"/>
          </ac:spMkLst>
        </pc:spChg>
        <pc:spChg chg="add del mod ord">
          <ac:chgData name="Samuel Kim" userId="0b4e8f1a-35cc-4769-966d-024c662a6df8" providerId="ADAL" clId="{F66FDF4C-4A69-4BAF-B51E-C27339EBE6A4}" dt="2024-09-13T00:24:31.595" v="6728" actId="6264"/>
          <ac:spMkLst>
            <pc:docMk/>
            <pc:sldMk cId="2266720374" sldId="1124"/>
            <ac:spMk id="8" creationId="{65AECEAD-C96E-C7A4-08F6-9EAA89ECC842}"/>
          </ac:spMkLst>
        </pc:spChg>
        <pc:spChg chg="add del mod ord">
          <ac:chgData name="Samuel Kim" userId="0b4e8f1a-35cc-4769-966d-024c662a6df8" providerId="ADAL" clId="{F66FDF4C-4A69-4BAF-B51E-C27339EBE6A4}" dt="2024-09-13T00:24:31.595" v="6728" actId="6264"/>
          <ac:spMkLst>
            <pc:docMk/>
            <pc:sldMk cId="2266720374" sldId="1124"/>
            <ac:spMk id="9" creationId="{1F7EE1A1-5367-0C18-6C42-FD789BAC3983}"/>
          </ac:spMkLst>
        </pc:spChg>
        <pc:spChg chg="add del mod ord">
          <ac:chgData name="Samuel Kim" userId="0b4e8f1a-35cc-4769-966d-024c662a6df8" providerId="ADAL" clId="{F66FDF4C-4A69-4BAF-B51E-C27339EBE6A4}" dt="2024-09-13T00:24:31.595" v="6728" actId="6264"/>
          <ac:spMkLst>
            <pc:docMk/>
            <pc:sldMk cId="2266720374" sldId="1124"/>
            <ac:spMk id="10" creationId="{36E4B0D2-E434-8BBD-B8EA-F2B96F03AEB9}"/>
          </ac:spMkLst>
        </pc:spChg>
        <pc:spChg chg="add del mod ord">
          <ac:chgData name="Samuel Kim" userId="0b4e8f1a-35cc-4769-966d-024c662a6df8" providerId="ADAL" clId="{F66FDF4C-4A69-4BAF-B51E-C27339EBE6A4}" dt="2024-09-13T00:24:31.595" v="6728" actId="6264"/>
          <ac:spMkLst>
            <pc:docMk/>
            <pc:sldMk cId="2266720374" sldId="1124"/>
            <ac:spMk id="11" creationId="{0787E9BF-196B-D96A-AF81-336B6A446B9F}"/>
          </ac:spMkLst>
        </pc:spChg>
        <pc:spChg chg="add del mod ord">
          <ac:chgData name="Samuel Kim" userId="0b4e8f1a-35cc-4769-966d-024c662a6df8" providerId="ADAL" clId="{F66FDF4C-4A69-4BAF-B51E-C27339EBE6A4}" dt="2024-09-13T00:24:31.595" v="6728" actId="6264"/>
          <ac:spMkLst>
            <pc:docMk/>
            <pc:sldMk cId="2266720374" sldId="1124"/>
            <ac:spMk id="12" creationId="{064D5F7B-A367-BC74-0D5D-7DA572BCDE24}"/>
          </ac:spMkLst>
        </pc:spChg>
        <pc:spChg chg="add del mod ord">
          <ac:chgData name="Samuel Kim" userId="0b4e8f1a-35cc-4769-966d-024c662a6df8" providerId="ADAL" clId="{F66FDF4C-4A69-4BAF-B51E-C27339EBE6A4}" dt="2024-09-13T00:24:31.595" v="6728" actId="6264"/>
          <ac:spMkLst>
            <pc:docMk/>
            <pc:sldMk cId="2266720374" sldId="1124"/>
            <ac:spMk id="13" creationId="{D2C9DBAB-190D-42A7-4758-887983D47306}"/>
          </ac:spMkLst>
        </pc:spChg>
        <pc:spChg chg="add del mod ord">
          <ac:chgData name="Samuel Kim" userId="0b4e8f1a-35cc-4769-966d-024c662a6df8" providerId="ADAL" clId="{F66FDF4C-4A69-4BAF-B51E-C27339EBE6A4}" dt="2024-09-13T00:24:31.595" v="6728" actId="6264"/>
          <ac:spMkLst>
            <pc:docMk/>
            <pc:sldMk cId="2266720374" sldId="1124"/>
            <ac:spMk id="14" creationId="{0A7BE3CC-CB93-7272-F01F-E36DAB86EA05}"/>
          </ac:spMkLst>
        </pc:spChg>
        <pc:spChg chg="add del mod ord">
          <ac:chgData name="Samuel Kim" userId="0b4e8f1a-35cc-4769-966d-024c662a6df8" providerId="ADAL" clId="{F66FDF4C-4A69-4BAF-B51E-C27339EBE6A4}" dt="2024-09-13T00:24:31.595" v="6728" actId="6264"/>
          <ac:spMkLst>
            <pc:docMk/>
            <pc:sldMk cId="2266720374" sldId="1124"/>
            <ac:spMk id="15" creationId="{DCCA840C-D263-958B-0870-4D048FF32D37}"/>
          </ac:spMkLst>
        </pc:spChg>
        <pc:spChg chg="add del mod ord">
          <ac:chgData name="Samuel Kim" userId="0b4e8f1a-35cc-4769-966d-024c662a6df8" providerId="ADAL" clId="{F66FDF4C-4A69-4BAF-B51E-C27339EBE6A4}" dt="2024-09-13T00:24:31.595" v="6728" actId="6264"/>
          <ac:spMkLst>
            <pc:docMk/>
            <pc:sldMk cId="2266720374" sldId="1124"/>
            <ac:spMk id="16" creationId="{4A21ABAC-FD4D-EB5E-3728-2FA89211C4BF}"/>
          </ac:spMkLst>
        </pc:spChg>
        <pc:spChg chg="add del mod ord">
          <ac:chgData name="Samuel Kim" userId="0b4e8f1a-35cc-4769-966d-024c662a6df8" providerId="ADAL" clId="{F66FDF4C-4A69-4BAF-B51E-C27339EBE6A4}" dt="2024-09-13T00:24:31.595" v="6728" actId="6264"/>
          <ac:spMkLst>
            <pc:docMk/>
            <pc:sldMk cId="2266720374" sldId="1124"/>
            <ac:spMk id="17" creationId="{7E8898E9-02A3-BCF2-0462-3D7C8E3E2E64}"/>
          </ac:spMkLst>
        </pc:spChg>
        <pc:spChg chg="add del mod ord">
          <ac:chgData name="Samuel Kim" userId="0b4e8f1a-35cc-4769-966d-024c662a6df8" providerId="ADAL" clId="{F66FDF4C-4A69-4BAF-B51E-C27339EBE6A4}" dt="2024-09-13T00:24:31.595" v="6728" actId="6264"/>
          <ac:spMkLst>
            <pc:docMk/>
            <pc:sldMk cId="2266720374" sldId="1124"/>
            <ac:spMk id="18" creationId="{B4AA4A77-78DF-C332-CCB6-5F6C01DD5069}"/>
          </ac:spMkLst>
        </pc:spChg>
        <pc:spChg chg="add del mod ord">
          <ac:chgData name="Samuel Kim" userId="0b4e8f1a-35cc-4769-966d-024c662a6df8" providerId="ADAL" clId="{F66FDF4C-4A69-4BAF-B51E-C27339EBE6A4}" dt="2024-09-13T00:24:31.595" v="6728" actId="6264"/>
          <ac:spMkLst>
            <pc:docMk/>
            <pc:sldMk cId="2266720374" sldId="1124"/>
            <ac:spMk id="19" creationId="{279B806E-10A3-3469-BC02-6EBF889D7D6E}"/>
          </ac:spMkLst>
        </pc:spChg>
        <pc:spChg chg="add del mod ord">
          <ac:chgData name="Samuel Kim" userId="0b4e8f1a-35cc-4769-966d-024c662a6df8" providerId="ADAL" clId="{F66FDF4C-4A69-4BAF-B51E-C27339EBE6A4}" dt="2024-09-13T00:24:31.595" v="6728" actId="6264"/>
          <ac:spMkLst>
            <pc:docMk/>
            <pc:sldMk cId="2266720374" sldId="1124"/>
            <ac:spMk id="20" creationId="{98F78AED-BE26-5FFF-58CC-C146028D6B75}"/>
          </ac:spMkLst>
        </pc:spChg>
        <pc:spChg chg="add del mod ord">
          <ac:chgData name="Samuel Kim" userId="0b4e8f1a-35cc-4769-966d-024c662a6df8" providerId="ADAL" clId="{F66FDF4C-4A69-4BAF-B51E-C27339EBE6A4}" dt="2024-09-13T00:24:31.595" v="6728" actId="6264"/>
          <ac:spMkLst>
            <pc:docMk/>
            <pc:sldMk cId="2266720374" sldId="1124"/>
            <ac:spMk id="21" creationId="{04FB646D-C882-F55B-5BE2-E8FC01A25B1D}"/>
          </ac:spMkLst>
        </pc:spChg>
        <pc:spChg chg="add del mod ord">
          <ac:chgData name="Samuel Kim" userId="0b4e8f1a-35cc-4769-966d-024c662a6df8" providerId="ADAL" clId="{F66FDF4C-4A69-4BAF-B51E-C27339EBE6A4}" dt="2024-09-13T00:24:31.595" v="6728" actId="6264"/>
          <ac:spMkLst>
            <pc:docMk/>
            <pc:sldMk cId="2266720374" sldId="1124"/>
            <ac:spMk id="22" creationId="{EAF26821-7748-5975-C138-0A893A107B11}"/>
          </ac:spMkLst>
        </pc:spChg>
        <pc:spChg chg="add del mod ord">
          <ac:chgData name="Samuel Kim" userId="0b4e8f1a-35cc-4769-966d-024c662a6df8" providerId="ADAL" clId="{F66FDF4C-4A69-4BAF-B51E-C27339EBE6A4}" dt="2024-09-13T00:24:31.595" v="6728" actId="6264"/>
          <ac:spMkLst>
            <pc:docMk/>
            <pc:sldMk cId="2266720374" sldId="1124"/>
            <ac:spMk id="23" creationId="{71222A7B-15F4-87DF-E817-C34FBBB64240}"/>
          </ac:spMkLst>
        </pc:spChg>
        <pc:spChg chg="mod ord">
          <ac:chgData name="Samuel Kim" userId="0b4e8f1a-35cc-4769-966d-024c662a6df8" providerId="ADAL" clId="{F66FDF4C-4A69-4BAF-B51E-C27339EBE6A4}" dt="2024-09-13T00:24:31.595" v="6728" actId="6264"/>
          <ac:spMkLst>
            <pc:docMk/>
            <pc:sldMk cId="2266720374" sldId="1124"/>
            <ac:spMk id="24" creationId="{EC02BFFC-C1C3-B391-A195-BC8056149212}"/>
          </ac:spMkLst>
        </pc:spChg>
        <pc:spChg chg="add del mod">
          <ac:chgData name="Samuel Kim" userId="0b4e8f1a-35cc-4769-966d-024c662a6df8" providerId="ADAL" clId="{F66FDF4C-4A69-4BAF-B51E-C27339EBE6A4}" dt="2024-09-13T00:24:31.595" v="6728" actId="6264"/>
          <ac:spMkLst>
            <pc:docMk/>
            <pc:sldMk cId="2266720374" sldId="1124"/>
            <ac:spMk id="25" creationId="{60EC4B00-AD15-68B6-0B71-3CECDF89B5A0}"/>
          </ac:spMkLst>
        </pc:spChg>
        <pc:spChg chg="add del mod">
          <ac:chgData name="Samuel Kim" userId="0b4e8f1a-35cc-4769-966d-024c662a6df8" providerId="ADAL" clId="{F66FDF4C-4A69-4BAF-B51E-C27339EBE6A4}" dt="2024-09-13T00:24:31.595" v="6728" actId="6264"/>
          <ac:spMkLst>
            <pc:docMk/>
            <pc:sldMk cId="2266720374" sldId="1124"/>
            <ac:spMk id="26" creationId="{90037664-FA1E-2110-9A15-8C115CC15D6A}"/>
          </ac:spMkLst>
        </pc:spChg>
        <pc:spChg chg="add del mod">
          <ac:chgData name="Samuel Kim" userId="0b4e8f1a-35cc-4769-966d-024c662a6df8" providerId="ADAL" clId="{F66FDF4C-4A69-4BAF-B51E-C27339EBE6A4}" dt="2024-09-13T00:24:31.595" v="6728" actId="6264"/>
          <ac:spMkLst>
            <pc:docMk/>
            <pc:sldMk cId="2266720374" sldId="1124"/>
            <ac:spMk id="27" creationId="{E496664B-55DB-038C-412E-9C6F5667E337}"/>
          </ac:spMkLst>
        </pc:spChg>
        <pc:spChg chg="add del mod ord">
          <ac:chgData name="Samuel Kim" userId="0b4e8f1a-35cc-4769-966d-024c662a6df8" providerId="ADAL" clId="{F66FDF4C-4A69-4BAF-B51E-C27339EBE6A4}" dt="2024-09-13T00:24:41.946" v="6732" actId="478"/>
          <ac:spMkLst>
            <pc:docMk/>
            <pc:sldMk cId="2266720374" sldId="1124"/>
            <ac:spMk id="28" creationId="{F07B46AE-8737-D9E7-7ABA-99A18E4C29BF}"/>
          </ac:spMkLst>
        </pc:spChg>
        <pc:spChg chg="add del mod ord">
          <ac:chgData name="Samuel Kim" userId="0b4e8f1a-35cc-4769-966d-024c662a6df8" providerId="ADAL" clId="{F66FDF4C-4A69-4BAF-B51E-C27339EBE6A4}" dt="2024-09-13T00:24:41.946" v="6732" actId="478"/>
          <ac:spMkLst>
            <pc:docMk/>
            <pc:sldMk cId="2266720374" sldId="1124"/>
            <ac:spMk id="29" creationId="{5B23D2A9-01E4-CBDF-C625-8D7D8025F1C7}"/>
          </ac:spMkLst>
        </pc:spChg>
        <pc:spChg chg="add del mod ord">
          <ac:chgData name="Samuel Kim" userId="0b4e8f1a-35cc-4769-966d-024c662a6df8" providerId="ADAL" clId="{F66FDF4C-4A69-4BAF-B51E-C27339EBE6A4}" dt="2024-09-13T00:24:41.946" v="6732" actId="478"/>
          <ac:spMkLst>
            <pc:docMk/>
            <pc:sldMk cId="2266720374" sldId="1124"/>
            <ac:spMk id="30" creationId="{448D462E-1C14-7400-431B-350AEFA98F04}"/>
          </ac:spMkLst>
        </pc:spChg>
        <pc:spChg chg="add del mod ord">
          <ac:chgData name="Samuel Kim" userId="0b4e8f1a-35cc-4769-966d-024c662a6df8" providerId="ADAL" clId="{F66FDF4C-4A69-4BAF-B51E-C27339EBE6A4}" dt="2024-09-13T00:24:41.946" v="6732" actId="478"/>
          <ac:spMkLst>
            <pc:docMk/>
            <pc:sldMk cId="2266720374" sldId="1124"/>
            <ac:spMk id="31" creationId="{7262F931-4CEB-B421-75F1-CC39F6E06200}"/>
          </ac:spMkLst>
        </pc:spChg>
        <pc:spChg chg="add del mod ord">
          <ac:chgData name="Samuel Kim" userId="0b4e8f1a-35cc-4769-966d-024c662a6df8" providerId="ADAL" clId="{F66FDF4C-4A69-4BAF-B51E-C27339EBE6A4}" dt="2024-09-13T00:24:41.946" v="6732" actId="478"/>
          <ac:spMkLst>
            <pc:docMk/>
            <pc:sldMk cId="2266720374" sldId="1124"/>
            <ac:spMk id="32" creationId="{80ABEE96-EC2F-C312-07A9-81DB68905DC7}"/>
          </ac:spMkLst>
        </pc:spChg>
        <pc:spChg chg="add del mod ord">
          <ac:chgData name="Samuel Kim" userId="0b4e8f1a-35cc-4769-966d-024c662a6df8" providerId="ADAL" clId="{F66FDF4C-4A69-4BAF-B51E-C27339EBE6A4}" dt="2024-09-13T00:24:41.946" v="6732" actId="478"/>
          <ac:spMkLst>
            <pc:docMk/>
            <pc:sldMk cId="2266720374" sldId="1124"/>
            <ac:spMk id="33" creationId="{8A681ECA-CD57-859E-5AD7-D80BBE61EFC2}"/>
          </ac:spMkLst>
        </pc:spChg>
        <pc:spChg chg="add del mod ord">
          <ac:chgData name="Samuel Kim" userId="0b4e8f1a-35cc-4769-966d-024c662a6df8" providerId="ADAL" clId="{F66FDF4C-4A69-4BAF-B51E-C27339EBE6A4}" dt="2024-09-13T00:24:41.946" v="6732" actId="478"/>
          <ac:spMkLst>
            <pc:docMk/>
            <pc:sldMk cId="2266720374" sldId="1124"/>
            <ac:spMk id="34" creationId="{3C352733-0960-8065-1F39-6B2F863A30CD}"/>
          </ac:spMkLst>
        </pc:spChg>
        <pc:spChg chg="add del mod ord">
          <ac:chgData name="Samuel Kim" userId="0b4e8f1a-35cc-4769-966d-024c662a6df8" providerId="ADAL" clId="{F66FDF4C-4A69-4BAF-B51E-C27339EBE6A4}" dt="2024-09-13T00:24:41.946" v="6732" actId="478"/>
          <ac:spMkLst>
            <pc:docMk/>
            <pc:sldMk cId="2266720374" sldId="1124"/>
            <ac:spMk id="35" creationId="{6FB8B7BB-F728-406F-CE9A-3B5D7D38557D}"/>
          </ac:spMkLst>
        </pc:spChg>
        <pc:spChg chg="add del mod ord">
          <ac:chgData name="Samuel Kim" userId="0b4e8f1a-35cc-4769-966d-024c662a6df8" providerId="ADAL" clId="{F66FDF4C-4A69-4BAF-B51E-C27339EBE6A4}" dt="2024-09-13T00:24:41.946" v="6732" actId="478"/>
          <ac:spMkLst>
            <pc:docMk/>
            <pc:sldMk cId="2266720374" sldId="1124"/>
            <ac:spMk id="36" creationId="{53746521-D8F4-C8CA-8654-FCAE31E03168}"/>
          </ac:spMkLst>
        </pc:spChg>
        <pc:spChg chg="add del mod ord">
          <ac:chgData name="Samuel Kim" userId="0b4e8f1a-35cc-4769-966d-024c662a6df8" providerId="ADAL" clId="{F66FDF4C-4A69-4BAF-B51E-C27339EBE6A4}" dt="2024-09-13T00:24:41.946" v="6732" actId="478"/>
          <ac:spMkLst>
            <pc:docMk/>
            <pc:sldMk cId="2266720374" sldId="1124"/>
            <ac:spMk id="37" creationId="{8E2E87C0-A6A9-0338-845D-1868E9E930C4}"/>
          </ac:spMkLst>
        </pc:spChg>
        <pc:spChg chg="add del mod ord">
          <ac:chgData name="Samuel Kim" userId="0b4e8f1a-35cc-4769-966d-024c662a6df8" providerId="ADAL" clId="{F66FDF4C-4A69-4BAF-B51E-C27339EBE6A4}" dt="2024-09-13T00:24:41.946" v="6732" actId="478"/>
          <ac:spMkLst>
            <pc:docMk/>
            <pc:sldMk cId="2266720374" sldId="1124"/>
            <ac:spMk id="38" creationId="{43A1B517-7817-71E0-F1DE-FEE95B26966A}"/>
          </ac:spMkLst>
        </pc:spChg>
        <pc:spChg chg="add del mod ord">
          <ac:chgData name="Samuel Kim" userId="0b4e8f1a-35cc-4769-966d-024c662a6df8" providerId="ADAL" clId="{F66FDF4C-4A69-4BAF-B51E-C27339EBE6A4}" dt="2024-09-13T00:24:41.946" v="6732" actId="478"/>
          <ac:spMkLst>
            <pc:docMk/>
            <pc:sldMk cId="2266720374" sldId="1124"/>
            <ac:spMk id="39" creationId="{A4792550-1A18-DA11-EA58-FFE4DAF71E7D}"/>
          </ac:spMkLst>
        </pc:spChg>
        <pc:spChg chg="add del mod ord">
          <ac:chgData name="Samuel Kim" userId="0b4e8f1a-35cc-4769-966d-024c662a6df8" providerId="ADAL" clId="{F66FDF4C-4A69-4BAF-B51E-C27339EBE6A4}" dt="2024-09-13T00:24:41.946" v="6732" actId="478"/>
          <ac:spMkLst>
            <pc:docMk/>
            <pc:sldMk cId="2266720374" sldId="1124"/>
            <ac:spMk id="40" creationId="{841CC57F-DA7A-7C3F-8ADF-A6AF6FC7286D}"/>
          </ac:spMkLst>
        </pc:spChg>
        <pc:spChg chg="add del mod ord">
          <ac:chgData name="Samuel Kim" userId="0b4e8f1a-35cc-4769-966d-024c662a6df8" providerId="ADAL" clId="{F66FDF4C-4A69-4BAF-B51E-C27339EBE6A4}" dt="2024-09-13T00:24:41.946" v="6732" actId="478"/>
          <ac:spMkLst>
            <pc:docMk/>
            <pc:sldMk cId="2266720374" sldId="1124"/>
            <ac:spMk id="41" creationId="{5524EFB4-05BF-3EBD-9BCE-663393C126B6}"/>
          </ac:spMkLst>
        </pc:spChg>
        <pc:spChg chg="add del mod ord">
          <ac:chgData name="Samuel Kim" userId="0b4e8f1a-35cc-4769-966d-024c662a6df8" providerId="ADAL" clId="{F66FDF4C-4A69-4BAF-B51E-C27339EBE6A4}" dt="2024-09-13T00:24:41.946" v="6732" actId="478"/>
          <ac:spMkLst>
            <pc:docMk/>
            <pc:sldMk cId="2266720374" sldId="1124"/>
            <ac:spMk id="42" creationId="{B4B6ED4F-E25C-B6D3-F0F9-4ACBB576B797}"/>
          </ac:spMkLst>
        </pc:spChg>
        <pc:spChg chg="add del mod ord">
          <ac:chgData name="Samuel Kim" userId="0b4e8f1a-35cc-4769-966d-024c662a6df8" providerId="ADAL" clId="{F66FDF4C-4A69-4BAF-B51E-C27339EBE6A4}" dt="2024-09-13T00:24:41.946" v="6732" actId="478"/>
          <ac:spMkLst>
            <pc:docMk/>
            <pc:sldMk cId="2266720374" sldId="1124"/>
            <ac:spMk id="43" creationId="{2430B2B5-9F2E-BD1D-CA1E-4E9FFC64077F}"/>
          </ac:spMkLst>
        </pc:spChg>
        <pc:spChg chg="add del mod ord">
          <ac:chgData name="Samuel Kim" userId="0b4e8f1a-35cc-4769-966d-024c662a6df8" providerId="ADAL" clId="{F66FDF4C-4A69-4BAF-B51E-C27339EBE6A4}" dt="2024-09-13T00:24:41.946" v="6732" actId="478"/>
          <ac:spMkLst>
            <pc:docMk/>
            <pc:sldMk cId="2266720374" sldId="1124"/>
            <ac:spMk id="44" creationId="{4AAA0645-49D0-F820-B7E1-D9F78658A8B1}"/>
          </ac:spMkLst>
        </pc:spChg>
        <pc:spChg chg="add del mod ord">
          <ac:chgData name="Samuel Kim" userId="0b4e8f1a-35cc-4769-966d-024c662a6df8" providerId="ADAL" clId="{F66FDF4C-4A69-4BAF-B51E-C27339EBE6A4}" dt="2024-09-13T00:24:41.946" v="6732" actId="478"/>
          <ac:spMkLst>
            <pc:docMk/>
            <pc:sldMk cId="2266720374" sldId="1124"/>
            <ac:spMk id="45" creationId="{3FDECE37-E4D3-F2FE-150B-754C645080C6}"/>
          </ac:spMkLst>
        </pc:spChg>
        <pc:spChg chg="add del mod ord">
          <ac:chgData name="Samuel Kim" userId="0b4e8f1a-35cc-4769-966d-024c662a6df8" providerId="ADAL" clId="{F66FDF4C-4A69-4BAF-B51E-C27339EBE6A4}" dt="2024-09-13T00:24:41.946" v="6732" actId="478"/>
          <ac:spMkLst>
            <pc:docMk/>
            <pc:sldMk cId="2266720374" sldId="1124"/>
            <ac:spMk id="46" creationId="{77FBA330-0286-DC5C-B2B8-EA9DE81FDAD9}"/>
          </ac:spMkLst>
        </pc:spChg>
        <pc:spChg chg="add del mod ord">
          <ac:chgData name="Samuel Kim" userId="0b4e8f1a-35cc-4769-966d-024c662a6df8" providerId="ADAL" clId="{F66FDF4C-4A69-4BAF-B51E-C27339EBE6A4}" dt="2024-09-13T00:24:41.946" v="6732" actId="478"/>
          <ac:spMkLst>
            <pc:docMk/>
            <pc:sldMk cId="2266720374" sldId="1124"/>
            <ac:spMk id="47" creationId="{55325D19-A2C1-549F-8DFE-F9371C869DDB}"/>
          </ac:spMkLst>
        </pc:spChg>
      </pc:sldChg>
      <pc:sldChg chg="addSp delSp modSp mod">
        <pc:chgData name="Samuel Kim" userId="0b4e8f1a-35cc-4769-966d-024c662a6df8" providerId="ADAL" clId="{F66FDF4C-4A69-4BAF-B51E-C27339EBE6A4}" dt="2024-09-12T21:28:30.296" v="6547" actId="13244"/>
        <pc:sldMkLst>
          <pc:docMk/>
          <pc:sldMk cId="2116427960" sldId="1142"/>
        </pc:sldMkLst>
        <pc:grpChg chg="del mod">
          <ac:chgData name="Samuel Kim" userId="0b4e8f1a-35cc-4769-966d-024c662a6df8" providerId="ADAL" clId="{F66FDF4C-4A69-4BAF-B51E-C27339EBE6A4}" dt="2024-09-12T21:24:14.803" v="5578" actId="478"/>
          <ac:grpSpMkLst>
            <pc:docMk/>
            <pc:sldMk cId="2116427960" sldId="1142"/>
            <ac:grpSpMk id="12" creationId="{4950A889-638C-1894-631D-425567FBCD1E}"/>
          </ac:grpSpMkLst>
        </pc:grpChg>
        <pc:picChg chg="add mod ord">
          <ac:chgData name="Samuel Kim" userId="0b4e8f1a-35cc-4769-966d-024c662a6df8" providerId="ADAL" clId="{F66FDF4C-4A69-4BAF-B51E-C27339EBE6A4}" dt="2024-09-12T21:28:30.296" v="6547" actId="13244"/>
          <ac:picMkLst>
            <pc:docMk/>
            <pc:sldMk cId="2116427960" sldId="1142"/>
            <ac:picMk id="5" creationId="{4FE6DEC6-A612-B45E-211D-2C4C3CDCFE08}"/>
          </ac:picMkLst>
        </pc:picChg>
        <pc:cxnChg chg="mod">
          <ac:chgData name="Samuel Kim" userId="0b4e8f1a-35cc-4769-966d-024c662a6df8" providerId="ADAL" clId="{F66FDF4C-4A69-4BAF-B51E-C27339EBE6A4}" dt="2024-09-12T21:24:14.803" v="5578" actId="478"/>
          <ac:cxnSpMkLst>
            <pc:docMk/>
            <pc:sldMk cId="2116427960" sldId="1142"/>
            <ac:cxnSpMk id="95" creationId="{13A21093-AA9A-A4FA-E6C9-1A38A5A4EA78}"/>
          </ac:cxnSpMkLst>
        </pc:cxnChg>
      </pc:sldChg>
      <pc:sldChg chg="modNotesTx">
        <pc:chgData name="Samuel Kim" userId="0b4e8f1a-35cc-4769-966d-024c662a6df8" providerId="ADAL" clId="{F66FDF4C-4A69-4BAF-B51E-C27339EBE6A4}" dt="2024-09-13T00:23:50.342" v="6718" actId="20577"/>
        <pc:sldMkLst>
          <pc:docMk/>
          <pc:sldMk cId="107742285" sldId="1143"/>
        </pc:sldMkLst>
      </pc:sldChg>
      <pc:sldChg chg="modNotesTx">
        <pc:chgData name="Samuel Kim" userId="0b4e8f1a-35cc-4769-966d-024c662a6df8" providerId="ADAL" clId="{F66FDF4C-4A69-4BAF-B51E-C27339EBE6A4}" dt="2024-09-13T00:23:54.489" v="6719" actId="20577"/>
        <pc:sldMkLst>
          <pc:docMk/>
          <pc:sldMk cId="1960619741" sldId="1146"/>
        </pc:sldMkLst>
      </pc:sldChg>
      <pc:sldChg chg="modSp mod">
        <pc:chgData name="Samuel Kim" userId="0b4e8f1a-35cc-4769-966d-024c662a6df8" providerId="ADAL" clId="{F66FDF4C-4A69-4BAF-B51E-C27339EBE6A4}" dt="2024-09-12T21:32:08.867" v="6552" actId="13244"/>
        <pc:sldMkLst>
          <pc:docMk/>
          <pc:sldMk cId="3369224335" sldId="1148"/>
        </pc:sldMkLst>
        <pc:spChg chg="ord">
          <ac:chgData name="Samuel Kim" userId="0b4e8f1a-35cc-4769-966d-024c662a6df8" providerId="ADAL" clId="{F66FDF4C-4A69-4BAF-B51E-C27339EBE6A4}" dt="2024-09-12T21:32:08.867" v="6552" actId="13244"/>
          <ac:spMkLst>
            <pc:docMk/>
            <pc:sldMk cId="3369224335" sldId="1148"/>
            <ac:spMk id="48" creationId="{09AD8AB9-F5D0-72E0-1BD6-1CABCAD0BEB3}"/>
          </ac:spMkLst>
        </pc:spChg>
      </pc:sldChg>
      <pc:sldChg chg="modSp delCm">
        <pc:chgData name="Samuel Kim" userId="0b4e8f1a-35cc-4769-966d-024c662a6df8" providerId="ADAL" clId="{F66FDF4C-4A69-4BAF-B51E-C27339EBE6A4}" dt="2024-09-12T19:41:28.383" v="156"/>
        <pc:sldMkLst>
          <pc:docMk/>
          <pc:sldMk cId="2977929711" sldId="1149"/>
        </pc:sldMkLst>
        <pc:picChg chg="mod">
          <ac:chgData name="Samuel Kim" userId="0b4e8f1a-35cc-4769-966d-024c662a6df8" providerId="ADAL" clId="{F66FDF4C-4A69-4BAF-B51E-C27339EBE6A4}" dt="2024-09-12T19:41:25.882" v="155" actId="14826"/>
          <ac:picMkLst>
            <pc:docMk/>
            <pc:sldMk cId="2977929711" sldId="1149"/>
            <ac:picMk id="49" creationId="{E93E0A35-61AB-4752-9906-92567E474876}"/>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F66FDF4C-4A69-4BAF-B51E-C27339EBE6A4}" dt="2024-09-12T19:41:28.383" v="156"/>
              <pc2:cmMkLst xmlns:pc2="http://schemas.microsoft.com/office/powerpoint/2019/9/main/command">
                <pc:docMk/>
                <pc:sldMk cId="2977929711" sldId="1149"/>
                <pc2:cmMk id="{EA3DF83F-3A14-42BA-9676-899F2C69B081}"/>
              </pc2:cmMkLst>
            </pc226:cmChg>
          </p:ext>
        </pc:extLst>
      </pc:sldChg>
      <pc:sldChg chg="modNotesTx">
        <pc:chgData name="Samuel Kim" userId="0b4e8f1a-35cc-4769-966d-024c662a6df8" providerId="ADAL" clId="{F66FDF4C-4A69-4BAF-B51E-C27339EBE6A4}" dt="2024-09-13T00:24:05.073" v="6722" actId="20577"/>
        <pc:sldMkLst>
          <pc:docMk/>
          <pc:sldMk cId="3211619429" sldId="1155"/>
        </pc:sldMkLst>
      </pc:sldChg>
      <pc:sldChg chg="modNotesTx">
        <pc:chgData name="Samuel Kim" userId="0b4e8f1a-35cc-4769-966d-024c662a6df8" providerId="ADAL" clId="{F66FDF4C-4A69-4BAF-B51E-C27339EBE6A4}" dt="2024-09-13T00:24:09.531" v="6723" actId="20577"/>
        <pc:sldMkLst>
          <pc:docMk/>
          <pc:sldMk cId="2473223212" sldId="1157"/>
        </pc:sldMkLst>
      </pc:sldChg>
      <pc:sldChg chg="modNotesTx">
        <pc:chgData name="Samuel Kim" userId="0b4e8f1a-35cc-4769-966d-024c662a6df8" providerId="ADAL" clId="{F66FDF4C-4A69-4BAF-B51E-C27339EBE6A4}" dt="2024-09-13T00:24:00.744" v="6721" actId="20577"/>
        <pc:sldMkLst>
          <pc:docMk/>
          <pc:sldMk cId="3335629948" sldId="1161"/>
        </pc:sldMkLst>
      </pc:sldChg>
      <pc:sldChg chg="delSp mod">
        <pc:chgData name="Samuel Kim" userId="0b4e8f1a-35cc-4769-966d-024c662a6df8" providerId="ADAL" clId="{F66FDF4C-4A69-4BAF-B51E-C27339EBE6A4}" dt="2024-09-12T19:41:38.171" v="157" actId="478"/>
        <pc:sldMkLst>
          <pc:docMk/>
          <pc:sldMk cId="1769675490" sldId="1162"/>
        </pc:sldMkLst>
        <pc:spChg chg="del">
          <ac:chgData name="Samuel Kim" userId="0b4e8f1a-35cc-4769-966d-024c662a6df8" providerId="ADAL" clId="{F66FDF4C-4A69-4BAF-B51E-C27339EBE6A4}" dt="2024-09-12T19:41:38.171" v="157" actId="478"/>
          <ac:spMkLst>
            <pc:docMk/>
            <pc:sldMk cId="1769675490" sldId="1162"/>
            <ac:spMk id="3" creationId="{5CC90F4E-4011-1C55-EC1F-5C119B02BB6B}"/>
          </ac:spMkLst>
        </pc:spChg>
        <pc:spChg chg="del">
          <ac:chgData name="Samuel Kim" userId="0b4e8f1a-35cc-4769-966d-024c662a6df8" providerId="ADAL" clId="{F66FDF4C-4A69-4BAF-B51E-C27339EBE6A4}" dt="2024-09-12T19:41:38.171" v="157" actId="478"/>
          <ac:spMkLst>
            <pc:docMk/>
            <pc:sldMk cId="1769675490" sldId="1162"/>
            <ac:spMk id="4" creationId="{BD916BE7-D101-E952-D4D4-B32528101CDC}"/>
          </ac:spMkLst>
        </pc:spChg>
        <pc:spChg chg="del">
          <ac:chgData name="Samuel Kim" userId="0b4e8f1a-35cc-4769-966d-024c662a6df8" providerId="ADAL" clId="{F66FDF4C-4A69-4BAF-B51E-C27339EBE6A4}" dt="2024-09-12T19:41:38.171" v="157" actId="478"/>
          <ac:spMkLst>
            <pc:docMk/>
            <pc:sldMk cId="1769675490" sldId="1162"/>
            <ac:spMk id="5" creationId="{A3D20D42-0F57-F993-7225-BCDC7FDDFF56}"/>
          </ac:spMkLst>
        </pc:spChg>
        <pc:spChg chg="del">
          <ac:chgData name="Samuel Kim" userId="0b4e8f1a-35cc-4769-966d-024c662a6df8" providerId="ADAL" clId="{F66FDF4C-4A69-4BAF-B51E-C27339EBE6A4}" dt="2024-09-12T19:41:38.171" v="157" actId="478"/>
          <ac:spMkLst>
            <pc:docMk/>
            <pc:sldMk cId="1769675490" sldId="1162"/>
            <ac:spMk id="7" creationId="{ED39797F-1349-D38A-C2F3-177CEF8F9E1E}"/>
          </ac:spMkLst>
        </pc:spChg>
        <pc:spChg chg="del">
          <ac:chgData name="Samuel Kim" userId="0b4e8f1a-35cc-4769-966d-024c662a6df8" providerId="ADAL" clId="{F66FDF4C-4A69-4BAF-B51E-C27339EBE6A4}" dt="2024-09-12T19:41:38.171" v="157" actId="478"/>
          <ac:spMkLst>
            <pc:docMk/>
            <pc:sldMk cId="1769675490" sldId="1162"/>
            <ac:spMk id="8" creationId="{85D287F7-40D1-372E-3A8A-10056F3A3ECE}"/>
          </ac:spMkLst>
        </pc:spChg>
        <pc:spChg chg="del">
          <ac:chgData name="Samuel Kim" userId="0b4e8f1a-35cc-4769-966d-024c662a6df8" providerId="ADAL" clId="{F66FDF4C-4A69-4BAF-B51E-C27339EBE6A4}" dt="2024-09-12T19:41:38.171" v="157" actId="478"/>
          <ac:spMkLst>
            <pc:docMk/>
            <pc:sldMk cId="1769675490" sldId="1162"/>
            <ac:spMk id="9" creationId="{773927D8-2626-FBDF-1B8C-940D2B823103}"/>
          </ac:spMkLst>
        </pc:spChg>
        <pc:spChg chg="del">
          <ac:chgData name="Samuel Kim" userId="0b4e8f1a-35cc-4769-966d-024c662a6df8" providerId="ADAL" clId="{F66FDF4C-4A69-4BAF-B51E-C27339EBE6A4}" dt="2024-09-12T19:41:38.171" v="157" actId="478"/>
          <ac:spMkLst>
            <pc:docMk/>
            <pc:sldMk cId="1769675490" sldId="1162"/>
            <ac:spMk id="10" creationId="{86FD55C9-6139-C31C-02C9-F3180C77E171}"/>
          </ac:spMkLst>
        </pc:spChg>
        <pc:spChg chg="del">
          <ac:chgData name="Samuel Kim" userId="0b4e8f1a-35cc-4769-966d-024c662a6df8" providerId="ADAL" clId="{F66FDF4C-4A69-4BAF-B51E-C27339EBE6A4}" dt="2024-09-12T19:41:38.171" v="157" actId="478"/>
          <ac:spMkLst>
            <pc:docMk/>
            <pc:sldMk cId="1769675490" sldId="1162"/>
            <ac:spMk id="11" creationId="{8CEBA39B-F09E-E215-B93A-3A06351C3800}"/>
          </ac:spMkLst>
        </pc:spChg>
        <pc:spChg chg="del">
          <ac:chgData name="Samuel Kim" userId="0b4e8f1a-35cc-4769-966d-024c662a6df8" providerId="ADAL" clId="{F66FDF4C-4A69-4BAF-B51E-C27339EBE6A4}" dt="2024-09-12T19:41:38.171" v="157" actId="478"/>
          <ac:spMkLst>
            <pc:docMk/>
            <pc:sldMk cId="1769675490" sldId="1162"/>
            <ac:spMk id="12" creationId="{B9E64D86-B888-8FF7-A03F-A9FCB18EF1FB}"/>
          </ac:spMkLst>
        </pc:spChg>
        <pc:spChg chg="del">
          <ac:chgData name="Samuel Kim" userId="0b4e8f1a-35cc-4769-966d-024c662a6df8" providerId="ADAL" clId="{F66FDF4C-4A69-4BAF-B51E-C27339EBE6A4}" dt="2024-09-12T19:41:38.171" v="157" actId="478"/>
          <ac:spMkLst>
            <pc:docMk/>
            <pc:sldMk cId="1769675490" sldId="1162"/>
            <ac:spMk id="13" creationId="{8C0CBD2C-275F-B7E7-E7AF-C3E5FF7FCDAF}"/>
          </ac:spMkLst>
        </pc:spChg>
        <pc:spChg chg="del">
          <ac:chgData name="Samuel Kim" userId="0b4e8f1a-35cc-4769-966d-024c662a6df8" providerId="ADAL" clId="{F66FDF4C-4A69-4BAF-B51E-C27339EBE6A4}" dt="2024-09-12T19:41:38.171" v="157" actId="478"/>
          <ac:spMkLst>
            <pc:docMk/>
            <pc:sldMk cId="1769675490" sldId="1162"/>
            <ac:spMk id="14" creationId="{6481EAEE-6BB6-D61C-CB12-7D29D68F500B}"/>
          </ac:spMkLst>
        </pc:spChg>
        <pc:spChg chg="del">
          <ac:chgData name="Samuel Kim" userId="0b4e8f1a-35cc-4769-966d-024c662a6df8" providerId="ADAL" clId="{F66FDF4C-4A69-4BAF-B51E-C27339EBE6A4}" dt="2024-09-12T19:41:38.171" v="157" actId="478"/>
          <ac:spMkLst>
            <pc:docMk/>
            <pc:sldMk cId="1769675490" sldId="1162"/>
            <ac:spMk id="15" creationId="{264E5E7E-2690-57DA-3298-A08CE9705C41}"/>
          </ac:spMkLst>
        </pc:spChg>
        <pc:spChg chg="del">
          <ac:chgData name="Samuel Kim" userId="0b4e8f1a-35cc-4769-966d-024c662a6df8" providerId="ADAL" clId="{F66FDF4C-4A69-4BAF-B51E-C27339EBE6A4}" dt="2024-09-12T19:41:38.171" v="157" actId="478"/>
          <ac:spMkLst>
            <pc:docMk/>
            <pc:sldMk cId="1769675490" sldId="1162"/>
            <ac:spMk id="16" creationId="{B102FBF6-5FDE-08B3-8C68-3A5A3DE93598}"/>
          </ac:spMkLst>
        </pc:spChg>
        <pc:spChg chg="del">
          <ac:chgData name="Samuel Kim" userId="0b4e8f1a-35cc-4769-966d-024c662a6df8" providerId="ADAL" clId="{F66FDF4C-4A69-4BAF-B51E-C27339EBE6A4}" dt="2024-09-12T19:41:38.171" v="157" actId="478"/>
          <ac:spMkLst>
            <pc:docMk/>
            <pc:sldMk cId="1769675490" sldId="1162"/>
            <ac:spMk id="17" creationId="{32BD9FC4-72A5-53AE-38E6-3C65E3CF532B}"/>
          </ac:spMkLst>
        </pc:spChg>
        <pc:spChg chg="del">
          <ac:chgData name="Samuel Kim" userId="0b4e8f1a-35cc-4769-966d-024c662a6df8" providerId="ADAL" clId="{F66FDF4C-4A69-4BAF-B51E-C27339EBE6A4}" dt="2024-09-12T19:41:38.171" v="157" actId="478"/>
          <ac:spMkLst>
            <pc:docMk/>
            <pc:sldMk cId="1769675490" sldId="1162"/>
            <ac:spMk id="18" creationId="{21EA8F2C-6ECA-FC8F-275B-ED6458C96D0A}"/>
          </ac:spMkLst>
        </pc:spChg>
        <pc:spChg chg="del">
          <ac:chgData name="Samuel Kim" userId="0b4e8f1a-35cc-4769-966d-024c662a6df8" providerId="ADAL" clId="{F66FDF4C-4A69-4BAF-B51E-C27339EBE6A4}" dt="2024-09-12T19:41:38.171" v="157" actId="478"/>
          <ac:spMkLst>
            <pc:docMk/>
            <pc:sldMk cId="1769675490" sldId="1162"/>
            <ac:spMk id="19" creationId="{CD0C07E0-C518-7677-2B65-FA3D9A94F34D}"/>
          </ac:spMkLst>
        </pc:spChg>
        <pc:spChg chg="del">
          <ac:chgData name="Samuel Kim" userId="0b4e8f1a-35cc-4769-966d-024c662a6df8" providerId="ADAL" clId="{F66FDF4C-4A69-4BAF-B51E-C27339EBE6A4}" dt="2024-09-12T19:41:38.171" v="157" actId="478"/>
          <ac:spMkLst>
            <pc:docMk/>
            <pc:sldMk cId="1769675490" sldId="1162"/>
            <ac:spMk id="20" creationId="{9072B7B2-1052-64FB-E3A3-DE2BCD164F3E}"/>
          </ac:spMkLst>
        </pc:spChg>
        <pc:spChg chg="del">
          <ac:chgData name="Samuel Kim" userId="0b4e8f1a-35cc-4769-966d-024c662a6df8" providerId="ADAL" clId="{F66FDF4C-4A69-4BAF-B51E-C27339EBE6A4}" dt="2024-09-12T19:41:38.171" v="157" actId="478"/>
          <ac:spMkLst>
            <pc:docMk/>
            <pc:sldMk cId="1769675490" sldId="1162"/>
            <ac:spMk id="21" creationId="{BFBE748E-D6D2-BE46-0EBF-3A44EC088CB3}"/>
          </ac:spMkLst>
        </pc:spChg>
        <pc:spChg chg="del">
          <ac:chgData name="Samuel Kim" userId="0b4e8f1a-35cc-4769-966d-024c662a6df8" providerId="ADAL" clId="{F66FDF4C-4A69-4BAF-B51E-C27339EBE6A4}" dt="2024-09-12T19:41:38.171" v="157" actId="478"/>
          <ac:spMkLst>
            <pc:docMk/>
            <pc:sldMk cId="1769675490" sldId="1162"/>
            <ac:spMk id="22" creationId="{F50AB6BB-B9D2-65E0-6CEB-8AD244C5A871}"/>
          </ac:spMkLst>
        </pc:spChg>
        <pc:spChg chg="del">
          <ac:chgData name="Samuel Kim" userId="0b4e8f1a-35cc-4769-966d-024c662a6df8" providerId="ADAL" clId="{F66FDF4C-4A69-4BAF-B51E-C27339EBE6A4}" dt="2024-09-12T19:41:38.171" v="157" actId="478"/>
          <ac:spMkLst>
            <pc:docMk/>
            <pc:sldMk cId="1769675490" sldId="1162"/>
            <ac:spMk id="23" creationId="{CEB680C7-A263-D802-146C-183172CE25C9}"/>
          </ac:spMkLst>
        </pc:spChg>
      </pc:sldChg>
      <pc:sldChg chg="addSp delSp modSp mod modCm modNotesTx">
        <pc:chgData name="Samuel Kim" userId="0b4e8f1a-35cc-4769-966d-024c662a6df8" providerId="ADAL" clId="{F66FDF4C-4A69-4BAF-B51E-C27339EBE6A4}" dt="2024-09-13T00:23:57.762" v="6720" actId="20577"/>
        <pc:sldMkLst>
          <pc:docMk/>
          <pc:sldMk cId="1865490156" sldId="1163"/>
        </pc:sldMkLst>
        <pc:spChg chg="mod">
          <ac:chgData name="Samuel Kim" userId="0b4e8f1a-35cc-4769-966d-024c662a6df8" providerId="ADAL" clId="{F66FDF4C-4A69-4BAF-B51E-C27339EBE6A4}" dt="2024-09-12T19:40:29.418" v="152" actId="1038"/>
          <ac:spMkLst>
            <pc:docMk/>
            <pc:sldMk cId="1865490156" sldId="1163"/>
            <ac:spMk id="27" creationId="{93D7A2AC-3420-955D-AB0E-B10984C6BDF0}"/>
          </ac:spMkLst>
        </pc:spChg>
        <pc:grpChg chg="add del">
          <ac:chgData name="Samuel Kim" userId="0b4e8f1a-35cc-4769-966d-024c662a6df8" providerId="ADAL" clId="{F66FDF4C-4A69-4BAF-B51E-C27339EBE6A4}" dt="2024-09-12T19:38:58.184" v="88" actId="478"/>
          <ac:grpSpMkLst>
            <pc:docMk/>
            <pc:sldMk cId="1865490156" sldId="1163"/>
            <ac:grpSpMk id="60" creationId="{88EDBBAC-55B3-BEFE-64C4-B67B9C4C3959}"/>
          </ac:grpSpMkLst>
        </pc:grpChg>
        <pc:picChg chg="add">
          <ac:chgData name="Samuel Kim" userId="0b4e8f1a-35cc-4769-966d-024c662a6df8" providerId="ADAL" clId="{F66FDF4C-4A69-4BAF-B51E-C27339EBE6A4}" dt="2024-09-12T19:38:40.109" v="86"/>
          <ac:picMkLst>
            <pc:docMk/>
            <pc:sldMk cId="1865490156" sldId="1163"/>
            <ac:picMk id="2" creationId="{882EFA3B-F1DC-FA6E-1C87-46C5DB40EA7B}"/>
          </ac:picMkLst>
        </pc:picChg>
        <pc:picChg chg="add mod ord">
          <ac:chgData name="Samuel Kim" userId="0b4e8f1a-35cc-4769-966d-024c662a6df8" providerId="ADAL" clId="{F66FDF4C-4A69-4BAF-B51E-C27339EBE6A4}" dt="2024-09-12T21:31:51.046" v="6551" actId="13244"/>
          <ac:picMkLst>
            <pc:docMk/>
            <pc:sldMk cId="1865490156" sldId="1163"/>
            <ac:picMk id="4" creationId="{FF92D0A6-8301-208B-BD6D-B3E219EF4EB1}"/>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F66FDF4C-4A69-4BAF-B51E-C27339EBE6A4}" dt="2024-09-12T19:40:51.788" v="154"/>
              <pc2:cmMkLst xmlns:pc2="http://schemas.microsoft.com/office/powerpoint/2019/9/main/command">
                <pc:docMk/>
                <pc:sldMk cId="1865490156" sldId="1163"/>
                <pc2:cmMk id="{09349151-6039-44D1-A5A5-26B4FCFA9376}"/>
              </pc2:cmMkLst>
              <pc226:cmRplyChg chg="add mod">
                <pc226:chgData name="Samuel Kim" userId="0b4e8f1a-35cc-4769-966d-024c662a6df8" providerId="ADAL" clId="{F66FDF4C-4A69-4BAF-B51E-C27339EBE6A4}" dt="2024-09-12T19:40:51.788" v="154"/>
                <pc2:cmRplyMkLst xmlns:pc2="http://schemas.microsoft.com/office/powerpoint/2019/9/main/command">
                  <pc:docMk/>
                  <pc:sldMk cId="1865490156" sldId="1163"/>
                  <pc2:cmMk id="{09349151-6039-44D1-A5A5-26B4FCFA9376}"/>
                  <pc2:cmRplyMk id="{193769DA-37D0-4FB8-8491-0436B7D16362}"/>
                </pc2:cmRplyMkLst>
              </pc226:cmRplyChg>
            </pc226:cmChg>
          </p:ext>
        </pc:extLst>
      </pc:sldChg>
      <pc:sldChg chg="modSp mod delCm modNotesTx">
        <pc:chgData name="Samuel Kim" userId="0b4e8f1a-35cc-4769-966d-024c662a6df8" providerId="ADAL" clId="{F66FDF4C-4A69-4BAF-B51E-C27339EBE6A4}" dt="2024-09-13T00:23:25.646" v="6709" actId="6549"/>
        <pc:sldMkLst>
          <pc:docMk/>
          <pc:sldMk cId="2053967473" sldId="1165"/>
        </pc:sldMkLst>
        <pc:picChg chg="ord">
          <ac:chgData name="Samuel Kim" userId="0b4e8f1a-35cc-4769-966d-024c662a6df8" providerId="ADAL" clId="{F66FDF4C-4A69-4BAF-B51E-C27339EBE6A4}" dt="2024-09-12T21:22:13.689" v="5558" actId="13244"/>
          <ac:picMkLst>
            <pc:docMk/>
            <pc:sldMk cId="2053967473" sldId="1165"/>
            <ac:picMk id="47" creationId="{DB97F3CD-A0AA-CA05-87AB-3909866E660C}"/>
          </ac:picMkLst>
        </pc:picChg>
        <pc:picChg chg="mod">
          <ac:chgData name="Samuel Kim" userId="0b4e8f1a-35cc-4769-966d-024c662a6df8" providerId="ADAL" clId="{F66FDF4C-4A69-4BAF-B51E-C27339EBE6A4}" dt="2024-09-12T21:22:26.773" v="5559" actId="14826"/>
          <ac:picMkLst>
            <pc:docMk/>
            <pc:sldMk cId="2053967473" sldId="1165"/>
            <ac:picMk id="48" creationId="{C4B8B0A7-ABE5-533F-5650-A72DAB2DCEFD}"/>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F66FDF4C-4A69-4BAF-B51E-C27339EBE6A4}" dt="2024-09-13T00:10:27.389" v="6558"/>
              <pc2:cmMkLst xmlns:pc2="http://schemas.microsoft.com/office/powerpoint/2019/9/main/command">
                <pc:docMk/>
                <pc:sldMk cId="2053967473" sldId="1165"/>
                <pc2:cmMk id="{CC53FB2A-0606-4DCE-87E4-969264CE710B}"/>
              </pc2:cmMkLst>
            </pc226:cmChg>
          </p:ext>
        </pc:extLst>
      </pc:sldChg>
      <pc:sldMasterChg chg="delSldLayout">
        <pc:chgData name="Samuel Kim" userId="0b4e8f1a-35cc-4769-966d-024c662a6df8" providerId="ADAL" clId="{F66FDF4C-4A69-4BAF-B51E-C27339EBE6A4}" dt="2024-09-13T00:25:02.592" v="6735" actId="2696"/>
        <pc:sldMasterMkLst>
          <pc:docMk/>
          <pc:sldMasterMk cId="2374350088" sldId="2147483668"/>
        </pc:sldMasterMkLst>
        <pc:sldLayoutChg chg="del">
          <pc:chgData name="Samuel Kim" userId="0b4e8f1a-35cc-4769-966d-024c662a6df8" providerId="ADAL" clId="{F66FDF4C-4A69-4BAF-B51E-C27339EBE6A4}" dt="2024-09-13T00:25:02.592" v="6735" actId="2696"/>
          <pc:sldLayoutMkLst>
            <pc:docMk/>
            <pc:sldMasterMk cId="2374350088" sldId="2147483668"/>
            <pc:sldLayoutMk cId="1736011580" sldId="2147483673"/>
          </pc:sldLayoutMkLst>
        </pc:sldLayoutChg>
        <pc:sldLayoutChg chg="del">
          <pc:chgData name="Samuel Kim" userId="0b4e8f1a-35cc-4769-966d-024c662a6df8" providerId="ADAL" clId="{F66FDF4C-4A69-4BAF-B51E-C27339EBE6A4}" dt="2024-09-13T00:24:54.772" v="6734" actId="2696"/>
          <pc:sldLayoutMkLst>
            <pc:docMk/>
            <pc:sldMasterMk cId="2374350088" sldId="2147483668"/>
            <pc:sldLayoutMk cId="2775051151" sldId="2147483675"/>
          </pc:sldLayoutMkLst>
        </pc:sldLayoutChg>
        <pc:sldLayoutChg chg="del">
          <pc:chgData name="Samuel Kim" userId="0b4e8f1a-35cc-4769-966d-024c662a6df8" providerId="ADAL" clId="{F66FDF4C-4A69-4BAF-B51E-C27339EBE6A4}" dt="2024-09-13T00:24:50.589" v="6733" actId="2696"/>
          <pc:sldLayoutMkLst>
            <pc:docMk/>
            <pc:sldMasterMk cId="2374350088" sldId="2147483668"/>
            <pc:sldLayoutMk cId="2797426023" sldId="2147483676"/>
          </pc:sldLayoutMkLst>
        </pc:sldLayoutChg>
      </pc:sldMasterChg>
    </pc:docChg>
  </pc:docChgLst>
  <pc:docChgLst>
    <pc:chgData name="Japria Davis" userId="S::jdavi284@jh.edu::a1583873-f298-4ddb-bf51-a8a738bba31a" providerId="AD" clId="Web-{B65CB935-DA73-EDBC-77B3-852C6DF2706A}"/>
    <pc:docChg chg="mod">
      <pc:chgData name="Japria Davis" userId="S::jdavi284@jh.edu::a1583873-f298-4ddb-bf51-a8a738bba31a" providerId="AD" clId="Web-{B65CB935-DA73-EDBC-77B3-852C6DF2706A}" dt="2024-09-05T16:45:58.016" v="0"/>
      <pc:docMkLst>
        <pc:docMk/>
      </pc:docMkLst>
    </pc:docChg>
  </pc:docChgLst>
  <pc:docChgLst>
    <pc:chgData name="Samuel Kim" userId="0b4e8f1a-35cc-4769-966d-024c662a6df8" providerId="ADAL" clId="{B3143024-B29E-4536-AB94-9DD8B7FEC140}"/>
    <pc:docChg chg="undo custSel modSld">
      <pc:chgData name="Samuel Kim" userId="0b4e8f1a-35cc-4769-966d-024c662a6df8" providerId="ADAL" clId="{B3143024-B29E-4536-AB94-9DD8B7FEC140}" dt="2024-10-04T14:18:01.578" v="93" actId="20577"/>
      <pc:docMkLst>
        <pc:docMk/>
      </pc:docMkLst>
      <pc:sldChg chg="addSp delSp modSp mod chgLayout">
        <pc:chgData name="Samuel Kim" userId="0b4e8f1a-35cc-4769-966d-024c662a6df8" providerId="ADAL" clId="{B3143024-B29E-4536-AB94-9DD8B7FEC140}" dt="2024-10-04T14:11:40.462" v="6" actId="2710"/>
        <pc:sldMkLst>
          <pc:docMk/>
          <pc:sldMk cId="3914304202" sldId="256"/>
        </pc:sldMkLst>
        <pc:spChg chg="mod ord">
          <ac:chgData name="Samuel Kim" userId="0b4e8f1a-35cc-4769-966d-024c662a6df8" providerId="ADAL" clId="{B3143024-B29E-4536-AB94-9DD8B7FEC140}" dt="2024-10-04T14:11:37.383" v="5" actId="6264"/>
          <ac:spMkLst>
            <pc:docMk/>
            <pc:sldMk cId="3914304202" sldId="256"/>
            <ac:spMk id="2" creationId="{57DB54F3-04F0-6493-AAC6-2307B4D569EA}"/>
          </ac:spMkLst>
        </pc:spChg>
        <pc:spChg chg="add del mod">
          <ac:chgData name="Samuel Kim" userId="0b4e8f1a-35cc-4769-966d-024c662a6df8" providerId="ADAL" clId="{B3143024-B29E-4536-AB94-9DD8B7FEC140}" dt="2024-10-04T14:11:37.383" v="5" actId="6264"/>
          <ac:spMkLst>
            <pc:docMk/>
            <pc:sldMk cId="3914304202" sldId="256"/>
            <ac:spMk id="3" creationId="{700DE5BA-7A4F-B414-43F9-1876A6CCAA6A}"/>
          </ac:spMkLst>
        </pc:spChg>
        <pc:spChg chg="add del mod">
          <ac:chgData name="Samuel Kim" userId="0b4e8f1a-35cc-4769-966d-024c662a6df8" providerId="ADAL" clId="{B3143024-B29E-4536-AB94-9DD8B7FEC140}" dt="2024-10-04T14:11:37.383" v="5" actId="6264"/>
          <ac:spMkLst>
            <pc:docMk/>
            <pc:sldMk cId="3914304202" sldId="256"/>
            <ac:spMk id="4" creationId="{8B137231-3754-DC8F-5EAE-F11B4E47A31B}"/>
          </ac:spMkLst>
        </pc:spChg>
        <pc:spChg chg="add del mod">
          <ac:chgData name="Samuel Kim" userId="0b4e8f1a-35cc-4769-966d-024c662a6df8" providerId="ADAL" clId="{B3143024-B29E-4536-AB94-9DD8B7FEC140}" dt="2024-10-04T14:11:37.383" v="5" actId="6264"/>
          <ac:spMkLst>
            <pc:docMk/>
            <pc:sldMk cId="3914304202" sldId="256"/>
            <ac:spMk id="5" creationId="{70C28822-8516-06E2-0873-D9C3537635D2}"/>
          </ac:spMkLst>
        </pc:spChg>
        <pc:spChg chg="mod ord">
          <ac:chgData name="Samuel Kim" userId="0b4e8f1a-35cc-4769-966d-024c662a6df8" providerId="ADAL" clId="{B3143024-B29E-4536-AB94-9DD8B7FEC140}" dt="2024-10-04T14:11:40.462" v="6" actId="2710"/>
          <ac:spMkLst>
            <pc:docMk/>
            <pc:sldMk cId="3914304202" sldId="256"/>
            <ac:spMk id="13" creationId="{AF2958D5-1619-BC47-A469-9664C492C525}"/>
          </ac:spMkLst>
        </pc:spChg>
        <pc:spChg chg="mod ord">
          <ac:chgData name="Samuel Kim" userId="0b4e8f1a-35cc-4769-966d-024c662a6df8" providerId="ADAL" clId="{B3143024-B29E-4536-AB94-9DD8B7FEC140}" dt="2024-10-04T14:11:37.383" v="5" actId="6264"/>
          <ac:spMkLst>
            <pc:docMk/>
            <pc:sldMk cId="3914304202" sldId="256"/>
            <ac:spMk id="14" creationId="{F80A764F-A0D7-8A4E-B1F9-C32D5F0C53BF}"/>
          </ac:spMkLst>
        </pc:spChg>
      </pc:sldChg>
      <pc:sldChg chg="modSp mod">
        <pc:chgData name="Samuel Kim" userId="0b4e8f1a-35cc-4769-966d-024c662a6df8" providerId="ADAL" clId="{B3143024-B29E-4536-AB94-9DD8B7FEC140}" dt="2024-10-04T14:11:48.210" v="13" actId="1035"/>
        <pc:sldMkLst>
          <pc:docMk/>
          <pc:sldMk cId="1450091703" sldId="259"/>
        </pc:sldMkLst>
        <pc:spChg chg="mod">
          <ac:chgData name="Samuel Kim" userId="0b4e8f1a-35cc-4769-966d-024c662a6df8" providerId="ADAL" clId="{B3143024-B29E-4536-AB94-9DD8B7FEC140}" dt="2024-10-04T14:11:48.210" v="13" actId="1035"/>
          <ac:spMkLst>
            <pc:docMk/>
            <pc:sldMk cId="1450091703" sldId="259"/>
            <ac:spMk id="10" creationId="{611B382C-7373-A45E-C305-E6E2C63EE562}"/>
          </ac:spMkLst>
        </pc:spChg>
      </pc:sldChg>
      <pc:sldChg chg="modSp mod">
        <pc:chgData name="Samuel Kim" userId="0b4e8f1a-35cc-4769-966d-024c662a6df8" providerId="ADAL" clId="{B3143024-B29E-4536-AB94-9DD8B7FEC140}" dt="2024-10-04T14:12:46.205" v="15" actId="13244"/>
        <pc:sldMkLst>
          <pc:docMk/>
          <pc:sldMk cId="3643716771" sldId="1081"/>
        </pc:sldMkLst>
        <pc:picChg chg="ord">
          <ac:chgData name="Samuel Kim" userId="0b4e8f1a-35cc-4769-966d-024c662a6df8" providerId="ADAL" clId="{B3143024-B29E-4536-AB94-9DD8B7FEC140}" dt="2024-10-04T14:12:46.205" v="15" actId="13244"/>
          <ac:picMkLst>
            <pc:docMk/>
            <pc:sldMk cId="3643716771" sldId="1081"/>
            <ac:picMk id="11" creationId="{BB47A4C1-CC0A-9485-7A36-C578ECB62877}"/>
          </ac:picMkLst>
        </pc:picChg>
      </pc:sldChg>
      <pc:sldChg chg="modSp">
        <pc:chgData name="Samuel Kim" userId="0b4e8f1a-35cc-4769-966d-024c662a6df8" providerId="ADAL" clId="{B3143024-B29E-4536-AB94-9DD8B7FEC140}" dt="2024-10-04T14:12:54.109" v="16" actId="13244"/>
        <pc:sldMkLst>
          <pc:docMk/>
          <pc:sldMk cId="2916792263" sldId="1082"/>
        </pc:sldMkLst>
        <pc:picChg chg="mod">
          <ac:chgData name="Samuel Kim" userId="0b4e8f1a-35cc-4769-966d-024c662a6df8" providerId="ADAL" clId="{B3143024-B29E-4536-AB94-9DD8B7FEC140}" dt="2024-10-04T14:12:54.109" v="16" actId="13244"/>
          <ac:picMkLst>
            <pc:docMk/>
            <pc:sldMk cId="2916792263" sldId="1082"/>
            <ac:picMk id="6" creationId="{0F2993C5-6C97-4667-6CC7-AD113FD00678}"/>
          </ac:picMkLst>
        </pc:picChg>
      </pc:sldChg>
      <pc:sldChg chg="modSp mod">
        <pc:chgData name="Samuel Kim" userId="0b4e8f1a-35cc-4769-966d-024c662a6df8" providerId="ADAL" clId="{B3143024-B29E-4536-AB94-9DD8B7FEC140}" dt="2024-10-04T14:13:16.043" v="17" actId="13244"/>
        <pc:sldMkLst>
          <pc:docMk/>
          <pc:sldMk cId="2336616119" sldId="1083"/>
        </pc:sldMkLst>
        <pc:picChg chg="ord">
          <ac:chgData name="Samuel Kim" userId="0b4e8f1a-35cc-4769-966d-024c662a6df8" providerId="ADAL" clId="{B3143024-B29E-4536-AB94-9DD8B7FEC140}" dt="2024-10-04T14:13:16.043" v="17" actId="13244"/>
          <ac:picMkLst>
            <pc:docMk/>
            <pc:sldMk cId="2336616119" sldId="1083"/>
            <ac:picMk id="4" creationId="{E9882EBA-CF83-49F0-B97F-34CAAE0925B7}"/>
          </ac:picMkLst>
        </pc:picChg>
      </pc:sldChg>
      <pc:sldChg chg="modSp">
        <pc:chgData name="Samuel Kim" userId="0b4e8f1a-35cc-4769-966d-024c662a6df8" providerId="ADAL" clId="{B3143024-B29E-4536-AB94-9DD8B7FEC140}" dt="2024-10-04T14:13:20.933" v="19" actId="13244"/>
        <pc:sldMkLst>
          <pc:docMk/>
          <pc:sldMk cId="3944642430" sldId="1084"/>
        </pc:sldMkLst>
        <pc:picChg chg="mod">
          <ac:chgData name="Samuel Kim" userId="0b4e8f1a-35cc-4769-966d-024c662a6df8" providerId="ADAL" clId="{B3143024-B29E-4536-AB94-9DD8B7FEC140}" dt="2024-10-04T14:13:20.933" v="19" actId="13244"/>
          <ac:picMkLst>
            <pc:docMk/>
            <pc:sldMk cId="3944642430" sldId="1084"/>
            <ac:picMk id="3" creationId="{8754E384-6CBA-4462-5AB7-6256FCA1A07F}"/>
          </ac:picMkLst>
        </pc:picChg>
      </pc:sldChg>
      <pc:sldChg chg="modSp">
        <pc:chgData name="Samuel Kim" userId="0b4e8f1a-35cc-4769-966d-024c662a6df8" providerId="ADAL" clId="{B3143024-B29E-4536-AB94-9DD8B7FEC140}" dt="2024-10-04T14:13:30.983" v="20" actId="13244"/>
        <pc:sldMkLst>
          <pc:docMk/>
          <pc:sldMk cId="4224105139" sldId="1087"/>
        </pc:sldMkLst>
        <pc:picChg chg="mod">
          <ac:chgData name="Samuel Kim" userId="0b4e8f1a-35cc-4769-966d-024c662a6df8" providerId="ADAL" clId="{B3143024-B29E-4536-AB94-9DD8B7FEC140}" dt="2024-10-04T14:13:30.983" v="20" actId="13244"/>
          <ac:picMkLst>
            <pc:docMk/>
            <pc:sldMk cId="4224105139" sldId="1087"/>
            <ac:picMk id="25" creationId="{FD547A99-2E8E-F49E-D119-F2D9243C47FA}"/>
          </ac:picMkLst>
        </pc:picChg>
      </pc:sldChg>
      <pc:sldChg chg="modSp mod">
        <pc:chgData name="Samuel Kim" userId="0b4e8f1a-35cc-4769-966d-024c662a6df8" providerId="ADAL" clId="{B3143024-B29E-4536-AB94-9DD8B7FEC140}" dt="2024-10-04T14:13:37.785" v="21" actId="13244"/>
        <pc:sldMkLst>
          <pc:docMk/>
          <pc:sldMk cId="3921086504" sldId="1089"/>
        </pc:sldMkLst>
        <pc:picChg chg="ord">
          <ac:chgData name="Samuel Kim" userId="0b4e8f1a-35cc-4769-966d-024c662a6df8" providerId="ADAL" clId="{B3143024-B29E-4536-AB94-9DD8B7FEC140}" dt="2024-10-04T14:13:37.785" v="21" actId="13244"/>
          <ac:picMkLst>
            <pc:docMk/>
            <pc:sldMk cId="3921086504" sldId="1089"/>
            <ac:picMk id="27" creationId="{30A61AC7-32A3-03C6-67A4-656E2C13CE73}"/>
          </ac:picMkLst>
        </pc:picChg>
      </pc:sldChg>
      <pc:sldChg chg="modSp mod">
        <pc:chgData name="Samuel Kim" userId="0b4e8f1a-35cc-4769-966d-024c662a6df8" providerId="ADAL" clId="{B3143024-B29E-4536-AB94-9DD8B7FEC140}" dt="2024-10-04T14:16:05.396" v="40" actId="962"/>
        <pc:sldMkLst>
          <pc:docMk/>
          <pc:sldMk cId="2101281370" sldId="1097"/>
        </pc:sldMkLst>
        <pc:picChg chg="mod">
          <ac:chgData name="Samuel Kim" userId="0b4e8f1a-35cc-4769-966d-024c662a6df8" providerId="ADAL" clId="{B3143024-B29E-4536-AB94-9DD8B7FEC140}" dt="2024-10-04T14:16:05.396" v="40" actId="962"/>
          <ac:picMkLst>
            <pc:docMk/>
            <pc:sldMk cId="2101281370" sldId="1097"/>
            <ac:picMk id="27" creationId="{C6EF8ABE-E3D6-E267-E80B-86C2231E6EBF}"/>
          </ac:picMkLst>
        </pc:picChg>
      </pc:sldChg>
      <pc:sldChg chg="modSp mod">
        <pc:chgData name="Samuel Kim" userId="0b4e8f1a-35cc-4769-966d-024c662a6df8" providerId="ADAL" clId="{B3143024-B29E-4536-AB94-9DD8B7FEC140}" dt="2024-10-04T14:18:01.578" v="93" actId="20577"/>
        <pc:sldMkLst>
          <pc:docMk/>
          <pc:sldMk cId="3917923781" sldId="1111"/>
        </pc:sldMkLst>
        <pc:spChg chg="mod">
          <ac:chgData name="Samuel Kim" userId="0b4e8f1a-35cc-4769-966d-024c662a6df8" providerId="ADAL" clId="{B3143024-B29E-4536-AB94-9DD8B7FEC140}" dt="2024-10-04T14:18:01.578" v="93" actId="20577"/>
          <ac:spMkLst>
            <pc:docMk/>
            <pc:sldMk cId="3917923781" sldId="1111"/>
            <ac:spMk id="2" creationId="{9BA2B188-E41E-4DBC-6F43-1815DF291589}"/>
          </ac:spMkLst>
        </pc:spChg>
      </pc:sldChg>
      <pc:sldChg chg="modSp mod">
        <pc:chgData name="Samuel Kim" userId="0b4e8f1a-35cc-4769-966d-024c662a6df8" providerId="ADAL" clId="{B3143024-B29E-4536-AB94-9DD8B7FEC140}" dt="2024-10-04T14:17:57.703" v="89" actId="20577"/>
        <pc:sldMkLst>
          <pc:docMk/>
          <pc:sldMk cId="2868223332" sldId="1112"/>
        </pc:sldMkLst>
        <pc:spChg chg="mod">
          <ac:chgData name="Samuel Kim" userId="0b4e8f1a-35cc-4769-966d-024c662a6df8" providerId="ADAL" clId="{B3143024-B29E-4536-AB94-9DD8B7FEC140}" dt="2024-10-04T14:17:57.703" v="89" actId="20577"/>
          <ac:spMkLst>
            <pc:docMk/>
            <pc:sldMk cId="2868223332" sldId="1112"/>
            <ac:spMk id="2" creationId="{6E0D79F6-5E6A-9C9A-B84F-99488CC4B15D}"/>
          </ac:spMkLst>
        </pc:spChg>
      </pc:sldChg>
      <pc:sldChg chg="modSp mod">
        <pc:chgData name="Samuel Kim" userId="0b4e8f1a-35cc-4769-966d-024c662a6df8" providerId="ADAL" clId="{B3143024-B29E-4536-AB94-9DD8B7FEC140}" dt="2024-10-04T14:17:51.749" v="85" actId="20577"/>
        <pc:sldMkLst>
          <pc:docMk/>
          <pc:sldMk cId="3284891004" sldId="1113"/>
        </pc:sldMkLst>
        <pc:spChg chg="mod">
          <ac:chgData name="Samuel Kim" userId="0b4e8f1a-35cc-4769-966d-024c662a6df8" providerId="ADAL" clId="{B3143024-B29E-4536-AB94-9DD8B7FEC140}" dt="2024-10-04T14:17:51.749" v="85" actId="20577"/>
          <ac:spMkLst>
            <pc:docMk/>
            <pc:sldMk cId="3284891004" sldId="1113"/>
            <ac:spMk id="2" creationId="{9E37BD16-59A9-3BF5-4D02-89609110C384}"/>
          </ac:spMkLst>
        </pc:spChg>
      </pc:sldChg>
      <pc:sldChg chg="modSp mod">
        <pc:chgData name="Samuel Kim" userId="0b4e8f1a-35cc-4769-966d-024c662a6df8" providerId="ADAL" clId="{B3143024-B29E-4536-AB94-9DD8B7FEC140}" dt="2024-10-04T14:17:47.665" v="81" actId="20577"/>
        <pc:sldMkLst>
          <pc:docMk/>
          <pc:sldMk cId="3046896332" sldId="1114"/>
        </pc:sldMkLst>
        <pc:spChg chg="mod">
          <ac:chgData name="Samuel Kim" userId="0b4e8f1a-35cc-4769-966d-024c662a6df8" providerId="ADAL" clId="{B3143024-B29E-4536-AB94-9DD8B7FEC140}" dt="2024-10-04T14:17:47.665" v="81" actId="20577"/>
          <ac:spMkLst>
            <pc:docMk/>
            <pc:sldMk cId="3046896332" sldId="1114"/>
            <ac:spMk id="2" creationId="{0E383473-1751-754A-AA58-078DBF6C6020}"/>
          </ac:spMkLst>
        </pc:spChg>
      </pc:sldChg>
      <pc:sldChg chg="modSp mod">
        <pc:chgData name="Samuel Kim" userId="0b4e8f1a-35cc-4769-966d-024c662a6df8" providerId="ADAL" clId="{B3143024-B29E-4536-AB94-9DD8B7FEC140}" dt="2024-10-04T14:17:44.111" v="77" actId="20577"/>
        <pc:sldMkLst>
          <pc:docMk/>
          <pc:sldMk cId="126989495" sldId="1115"/>
        </pc:sldMkLst>
        <pc:spChg chg="mod">
          <ac:chgData name="Samuel Kim" userId="0b4e8f1a-35cc-4769-966d-024c662a6df8" providerId="ADAL" clId="{B3143024-B29E-4536-AB94-9DD8B7FEC140}" dt="2024-10-04T14:17:44.111" v="77" actId="20577"/>
          <ac:spMkLst>
            <pc:docMk/>
            <pc:sldMk cId="126989495" sldId="1115"/>
            <ac:spMk id="2" creationId="{2E0111FA-8A1F-2063-2AE5-BA77607C258F}"/>
          </ac:spMkLst>
        </pc:spChg>
      </pc:sldChg>
      <pc:sldChg chg="modSp mod">
        <pc:chgData name="Samuel Kim" userId="0b4e8f1a-35cc-4769-966d-024c662a6df8" providerId="ADAL" clId="{B3143024-B29E-4536-AB94-9DD8B7FEC140}" dt="2024-10-04T14:17:40.271" v="73" actId="20577"/>
        <pc:sldMkLst>
          <pc:docMk/>
          <pc:sldMk cId="3480834721" sldId="1116"/>
        </pc:sldMkLst>
        <pc:spChg chg="mod">
          <ac:chgData name="Samuel Kim" userId="0b4e8f1a-35cc-4769-966d-024c662a6df8" providerId="ADAL" clId="{B3143024-B29E-4536-AB94-9DD8B7FEC140}" dt="2024-10-04T14:17:40.271" v="73" actId="20577"/>
          <ac:spMkLst>
            <pc:docMk/>
            <pc:sldMk cId="3480834721" sldId="1116"/>
            <ac:spMk id="2" creationId="{7B9F73B5-6D32-3517-A0E8-87007697D0C0}"/>
          </ac:spMkLst>
        </pc:spChg>
      </pc:sldChg>
      <pc:sldChg chg="modSp mod">
        <pc:chgData name="Samuel Kim" userId="0b4e8f1a-35cc-4769-966d-024c662a6df8" providerId="ADAL" clId="{B3143024-B29E-4536-AB94-9DD8B7FEC140}" dt="2024-10-04T14:17:26.712" v="53" actId="20577"/>
        <pc:sldMkLst>
          <pc:docMk/>
          <pc:sldMk cId="1928279334" sldId="1117"/>
        </pc:sldMkLst>
        <pc:spChg chg="mod">
          <ac:chgData name="Samuel Kim" userId="0b4e8f1a-35cc-4769-966d-024c662a6df8" providerId="ADAL" clId="{B3143024-B29E-4536-AB94-9DD8B7FEC140}" dt="2024-10-04T14:17:26.712" v="53" actId="20577"/>
          <ac:spMkLst>
            <pc:docMk/>
            <pc:sldMk cId="1928279334" sldId="1117"/>
            <ac:spMk id="2" creationId="{EC1D467F-4F1C-F792-5125-09CA64E01553}"/>
          </ac:spMkLst>
        </pc:spChg>
      </pc:sldChg>
      <pc:sldChg chg="modSp mod">
        <pc:chgData name="Samuel Kim" userId="0b4e8f1a-35cc-4769-966d-024c662a6df8" providerId="ADAL" clId="{B3143024-B29E-4536-AB94-9DD8B7FEC140}" dt="2024-10-04T14:17:34.003" v="65" actId="20577"/>
        <pc:sldMkLst>
          <pc:docMk/>
          <pc:sldMk cId="1907445887" sldId="1125"/>
        </pc:sldMkLst>
        <pc:spChg chg="mod">
          <ac:chgData name="Samuel Kim" userId="0b4e8f1a-35cc-4769-966d-024c662a6df8" providerId="ADAL" clId="{B3143024-B29E-4536-AB94-9DD8B7FEC140}" dt="2024-10-04T14:17:34.003" v="65" actId="20577"/>
          <ac:spMkLst>
            <pc:docMk/>
            <pc:sldMk cId="1907445887" sldId="1125"/>
            <ac:spMk id="2" creationId="{EC1D467F-4F1C-F792-5125-09CA64E01553}"/>
          </ac:spMkLst>
        </pc:spChg>
      </pc:sldChg>
      <pc:sldChg chg="delSp modSp mod">
        <pc:chgData name="Samuel Kim" userId="0b4e8f1a-35cc-4769-966d-024c662a6df8" providerId="ADAL" clId="{B3143024-B29E-4536-AB94-9DD8B7FEC140}" dt="2024-10-04T14:15:15.870" v="37" actId="13244"/>
        <pc:sldMkLst>
          <pc:docMk/>
          <pc:sldMk cId="2053967473" sldId="1165"/>
        </pc:sldMkLst>
        <pc:spChg chg="ord">
          <ac:chgData name="Samuel Kim" userId="0b4e8f1a-35cc-4769-966d-024c662a6df8" providerId="ADAL" clId="{B3143024-B29E-4536-AB94-9DD8B7FEC140}" dt="2024-10-04T14:15:15.870" v="37" actId="13244"/>
          <ac:spMkLst>
            <pc:docMk/>
            <pc:sldMk cId="2053967473" sldId="1165"/>
            <ac:spMk id="49" creationId="{F5F37763-4BC9-5AC2-D821-ADFE33FC9C51}"/>
          </ac:spMkLst>
        </pc:spChg>
        <pc:picChg chg="del ord">
          <ac:chgData name="Samuel Kim" userId="0b4e8f1a-35cc-4769-966d-024c662a6df8" providerId="ADAL" clId="{B3143024-B29E-4536-AB94-9DD8B7FEC140}" dt="2024-10-04T14:14:33.055" v="27" actId="478"/>
          <ac:picMkLst>
            <pc:docMk/>
            <pc:sldMk cId="2053967473" sldId="1165"/>
            <ac:picMk id="47" creationId="{DB97F3CD-A0AA-CA05-87AB-3909866E660C}"/>
          </ac:picMkLst>
        </pc:picChg>
        <pc:picChg chg="mod ord">
          <ac:chgData name="Samuel Kim" userId="0b4e8f1a-35cc-4769-966d-024c662a6df8" providerId="ADAL" clId="{B3143024-B29E-4536-AB94-9DD8B7FEC140}" dt="2024-10-04T14:15:10.525" v="36" actId="962"/>
          <ac:picMkLst>
            <pc:docMk/>
            <pc:sldMk cId="2053967473" sldId="1165"/>
            <ac:picMk id="48" creationId="{C4B8B0A7-ABE5-533F-5650-A72DAB2DCEFD}"/>
          </ac:picMkLst>
        </pc:picChg>
      </pc:sldChg>
      <pc:sldChg chg="modSp mod">
        <pc:chgData name="Samuel Kim" userId="0b4e8f1a-35cc-4769-966d-024c662a6df8" providerId="ADAL" clId="{B3143024-B29E-4536-AB94-9DD8B7FEC140}" dt="2024-10-04T14:17:30.042" v="59" actId="20577"/>
        <pc:sldMkLst>
          <pc:docMk/>
          <pc:sldMk cId="2194126254" sldId="1166"/>
        </pc:sldMkLst>
        <pc:spChg chg="mod">
          <ac:chgData name="Samuel Kim" userId="0b4e8f1a-35cc-4769-966d-024c662a6df8" providerId="ADAL" clId="{B3143024-B29E-4536-AB94-9DD8B7FEC140}" dt="2024-10-04T14:17:30.042" v="59" actId="20577"/>
          <ac:spMkLst>
            <pc:docMk/>
            <pc:sldMk cId="2194126254" sldId="1166"/>
            <ac:spMk id="2" creationId="{EC1D467F-4F1C-F792-5125-09CA64E01553}"/>
          </ac:spMkLst>
        </pc:spChg>
      </pc:sldChg>
    </pc:docChg>
  </pc:docChgLst>
  <pc:docChgLst>
    <pc:chgData name="Kathleen Speck" userId="1c3bee05-3f30-471c-9c5c-6f1d82c4dd7a" providerId="ADAL" clId="{10B65DEE-0AF5-48E1-B565-3875B9A2D51C}"/>
    <pc:docChg chg="modSld modMainMaster">
      <pc:chgData name="Kathleen Speck" userId="1c3bee05-3f30-471c-9c5c-6f1d82c4dd7a" providerId="ADAL" clId="{10B65DEE-0AF5-48E1-B565-3875B9A2D51C}" dt="2024-07-12T17:10:35.471" v="84" actId="20577"/>
      <pc:docMkLst>
        <pc:docMk/>
      </pc:docMkLst>
      <pc:sldChg chg="modSp mod">
        <pc:chgData name="Kathleen Speck" userId="1c3bee05-3f30-471c-9c5c-6f1d82c4dd7a" providerId="ADAL" clId="{10B65DEE-0AF5-48E1-B565-3875B9A2D51C}" dt="2024-07-12T17:10:08.188" v="48" actId="20577"/>
        <pc:sldMkLst>
          <pc:docMk/>
          <pc:sldMk cId="2266720374" sldId="1124"/>
        </pc:sldMkLst>
        <pc:spChg chg="mod">
          <ac:chgData name="Kathleen Speck" userId="1c3bee05-3f30-471c-9c5c-6f1d82c4dd7a" providerId="ADAL" clId="{10B65DEE-0AF5-48E1-B565-3875B9A2D51C}" dt="2024-07-12T17:10:08.188" v="48" actId="20577"/>
          <ac:spMkLst>
            <pc:docMk/>
            <pc:sldMk cId="2266720374" sldId="1124"/>
            <ac:spMk id="3" creationId="{4B236883-C811-936B-74CB-4E586EDBEED4}"/>
          </ac:spMkLst>
        </pc:spChg>
      </pc:sldChg>
      <pc:sldChg chg="modSp mod modCm">
        <pc:chgData name="Kathleen Speck" userId="1c3bee05-3f30-471c-9c5c-6f1d82c4dd7a" providerId="ADAL" clId="{10B65DEE-0AF5-48E1-B565-3875B9A2D51C}" dt="2024-07-12T17:09:38.428" v="12" actId="20577"/>
        <pc:sldMkLst>
          <pc:docMk/>
          <pc:sldMk cId="1865490156" sldId="1163"/>
        </pc:sldMkLst>
        <pc:spChg chg="mod">
          <ac:chgData name="Kathleen Speck" userId="1c3bee05-3f30-471c-9c5c-6f1d82c4dd7a" providerId="ADAL" clId="{10B65DEE-0AF5-48E1-B565-3875B9A2D51C}" dt="2024-07-12T17:09:38.428" v="12" actId="20577"/>
          <ac:spMkLst>
            <pc:docMk/>
            <pc:sldMk cId="1865490156" sldId="1163"/>
            <ac:spMk id="27" creationId="{93D7A2AC-3420-955D-AB0E-B10984C6BDF0}"/>
          </ac:spMkLst>
        </pc:spChg>
      </pc:sldChg>
      <pc:sldMasterChg chg="modSldLayout">
        <pc:chgData name="Kathleen Speck" userId="1c3bee05-3f30-471c-9c5c-6f1d82c4dd7a" providerId="ADAL" clId="{10B65DEE-0AF5-48E1-B565-3875B9A2D51C}" dt="2024-07-12T17:10:35.471" v="84" actId="20577"/>
        <pc:sldMasterMkLst>
          <pc:docMk/>
          <pc:sldMasterMk cId="2374350088" sldId="2147483668"/>
        </pc:sldMasterMkLst>
        <pc:sldLayoutChg chg="modSp mod">
          <pc:chgData name="Kathleen Speck" userId="1c3bee05-3f30-471c-9c5c-6f1d82c4dd7a" providerId="ADAL" clId="{10B65DEE-0AF5-48E1-B565-3875B9A2D51C}" dt="2024-07-12T17:10:35.471" v="84" actId="20577"/>
          <pc:sldLayoutMkLst>
            <pc:docMk/>
            <pc:sldMasterMk cId="2374350088" sldId="2147483668"/>
            <pc:sldLayoutMk cId="2775051151" sldId="2147483675"/>
          </pc:sldLayoutMkLst>
          <pc:spChg chg="mod">
            <ac:chgData name="Kathleen Speck" userId="1c3bee05-3f30-471c-9c5c-6f1d82c4dd7a" providerId="ADAL" clId="{10B65DEE-0AF5-48E1-B565-3875B9A2D51C}" dt="2024-07-12T17:10:35.471" v="84" actId="20577"/>
            <ac:spMkLst>
              <pc:docMk/>
              <pc:sldMasterMk cId="2374350088" sldId="2147483668"/>
              <pc:sldLayoutMk cId="2775051151" sldId="2147483675"/>
              <ac:spMk id="7" creationId="{5D0467D4-A704-B3D7-E4A9-FD62BD4BABF8}"/>
            </ac:spMkLst>
          </pc:spChg>
        </pc:sldLayoutChg>
      </pc:sldMasterChg>
    </pc:docChg>
  </pc:docChgLst>
  <pc:docChgLst>
    <pc:chgData name="Sandy Swoboda" userId="S::sswobod2@jh.edu::a0e4e6cf-5da3-4ac6-b544-fa9f35cbc812" providerId="AD" clId="Web-{1ABD7344-16D2-7D75-4CDA-F688A78290BA}"/>
    <pc:docChg chg="delSld">
      <pc:chgData name="Sandy Swoboda" userId="S::sswobod2@jh.edu::a0e4e6cf-5da3-4ac6-b544-fa9f35cbc812" providerId="AD" clId="Web-{1ABD7344-16D2-7D75-4CDA-F688A78290BA}" dt="2024-05-26T22:22:04.151" v="11"/>
      <pc:docMkLst>
        <pc:docMk/>
      </pc:docMkLst>
      <pc:sldChg chg="del">
        <pc:chgData name="Sandy Swoboda" userId="S::sswobod2@jh.edu::a0e4e6cf-5da3-4ac6-b544-fa9f35cbc812" providerId="AD" clId="Web-{1ABD7344-16D2-7D75-4CDA-F688A78290BA}" dt="2024-05-26T22:22:04.151" v="11"/>
        <pc:sldMkLst>
          <pc:docMk/>
          <pc:sldMk cId="4045733118" sldId="1098"/>
        </pc:sldMkLst>
      </pc:sldChg>
      <pc:sldChg chg="del">
        <pc:chgData name="Sandy Swoboda" userId="S::sswobod2@jh.edu::a0e4e6cf-5da3-4ac6-b544-fa9f35cbc812" providerId="AD" clId="Web-{1ABD7344-16D2-7D75-4CDA-F688A78290BA}" dt="2024-05-26T22:22:04.151" v="10"/>
        <pc:sldMkLst>
          <pc:docMk/>
          <pc:sldMk cId="3682796110" sldId="1099"/>
        </pc:sldMkLst>
      </pc:sldChg>
      <pc:sldChg chg="del">
        <pc:chgData name="Sandy Swoboda" userId="S::sswobod2@jh.edu::a0e4e6cf-5da3-4ac6-b544-fa9f35cbc812" providerId="AD" clId="Web-{1ABD7344-16D2-7D75-4CDA-F688A78290BA}" dt="2024-05-26T22:22:04.151" v="9"/>
        <pc:sldMkLst>
          <pc:docMk/>
          <pc:sldMk cId="3670946761" sldId="1100"/>
        </pc:sldMkLst>
      </pc:sldChg>
      <pc:sldChg chg="del">
        <pc:chgData name="Sandy Swoboda" userId="S::sswobod2@jh.edu::a0e4e6cf-5da3-4ac6-b544-fa9f35cbc812" providerId="AD" clId="Web-{1ABD7344-16D2-7D75-4CDA-F688A78290BA}" dt="2024-05-26T22:22:04.151" v="8"/>
        <pc:sldMkLst>
          <pc:docMk/>
          <pc:sldMk cId="1839691254" sldId="1101"/>
        </pc:sldMkLst>
      </pc:sldChg>
      <pc:sldChg chg="del">
        <pc:chgData name="Sandy Swoboda" userId="S::sswobod2@jh.edu::a0e4e6cf-5da3-4ac6-b544-fa9f35cbc812" providerId="AD" clId="Web-{1ABD7344-16D2-7D75-4CDA-F688A78290BA}" dt="2024-05-26T22:22:04.136" v="7"/>
        <pc:sldMkLst>
          <pc:docMk/>
          <pc:sldMk cId="1549975444" sldId="1102"/>
        </pc:sldMkLst>
      </pc:sldChg>
      <pc:sldChg chg="del">
        <pc:chgData name="Sandy Swoboda" userId="S::sswobod2@jh.edu::a0e4e6cf-5da3-4ac6-b544-fa9f35cbc812" providerId="AD" clId="Web-{1ABD7344-16D2-7D75-4CDA-F688A78290BA}" dt="2024-05-26T22:22:04.136" v="6"/>
        <pc:sldMkLst>
          <pc:docMk/>
          <pc:sldMk cId="2195324151" sldId="1103"/>
        </pc:sldMkLst>
      </pc:sldChg>
      <pc:sldChg chg="del">
        <pc:chgData name="Sandy Swoboda" userId="S::sswobod2@jh.edu::a0e4e6cf-5da3-4ac6-b544-fa9f35cbc812" providerId="AD" clId="Web-{1ABD7344-16D2-7D75-4CDA-F688A78290BA}" dt="2024-05-26T22:22:04.136" v="5"/>
        <pc:sldMkLst>
          <pc:docMk/>
          <pc:sldMk cId="318946378" sldId="1104"/>
        </pc:sldMkLst>
      </pc:sldChg>
      <pc:sldChg chg="del">
        <pc:chgData name="Sandy Swoboda" userId="S::sswobod2@jh.edu::a0e4e6cf-5da3-4ac6-b544-fa9f35cbc812" providerId="AD" clId="Web-{1ABD7344-16D2-7D75-4CDA-F688A78290BA}" dt="2024-05-26T22:22:04.136" v="4"/>
        <pc:sldMkLst>
          <pc:docMk/>
          <pc:sldMk cId="98532564" sldId="1105"/>
        </pc:sldMkLst>
      </pc:sldChg>
      <pc:sldChg chg="del">
        <pc:chgData name="Sandy Swoboda" userId="S::sswobod2@jh.edu::a0e4e6cf-5da3-4ac6-b544-fa9f35cbc812" providerId="AD" clId="Web-{1ABD7344-16D2-7D75-4CDA-F688A78290BA}" dt="2024-05-26T22:22:04.136" v="3"/>
        <pc:sldMkLst>
          <pc:docMk/>
          <pc:sldMk cId="4148196193" sldId="1106"/>
        </pc:sldMkLst>
      </pc:sldChg>
      <pc:sldChg chg="del">
        <pc:chgData name="Sandy Swoboda" userId="S::sswobod2@jh.edu::a0e4e6cf-5da3-4ac6-b544-fa9f35cbc812" providerId="AD" clId="Web-{1ABD7344-16D2-7D75-4CDA-F688A78290BA}" dt="2024-05-26T22:22:04.136" v="2"/>
        <pc:sldMkLst>
          <pc:docMk/>
          <pc:sldMk cId="3846518594" sldId="1107"/>
        </pc:sldMkLst>
      </pc:sldChg>
      <pc:sldChg chg="del">
        <pc:chgData name="Sandy Swoboda" userId="S::sswobod2@jh.edu::a0e4e6cf-5da3-4ac6-b544-fa9f35cbc812" providerId="AD" clId="Web-{1ABD7344-16D2-7D75-4CDA-F688A78290BA}" dt="2024-05-26T22:22:04.120" v="0"/>
        <pc:sldMkLst>
          <pc:docMk/>
          <pc:sldMk cId="4081085484" sldId="1109"/>
        </pc:sldMkLst>
      </pc:sldChg>
      <pc:sldChg chg="del">
        <pc:chgData name="Sandy Swoboda" userId="S::sswobod2@jh.edu::a0e4e6cf-5da3-4ac6-b544-fa9f35cbc812" providerId="AD" clId="Web-{1ABD7344-16D2-7D75-4CDA-F688A78290BA}" dt="2024-05-26T22:22:04.136" v="1"/>
        <pc:sldMkLst>
          <pc:docMk/>
          <pc:sldMk cId="2697551857" sldId="11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10/17/2024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dirty="0"/>
          </a:p>
        </p:txBody>
      </p:sp>
    </p:spTree>
    <p:extLst>
      <p:ext uri="{BB962C8B-B14F-4D97-AF65-F5344CB8AC3E}">
        <p14:creationId xmlns:p14="http://schemas.microsoft.com/office/powerpoint/2010/main" val="117394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377805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dirty="0"/>
          </a:p>
        </p:txBody>
      </p:sp>
    </p:spTree>
    <p:extLst>
      <p:ext uri="{BB962C8B-B14F-4D97-AF65-F5344CB8AC3E}">
        <p14:creationId xmlns:p14="http://schemas.microsoft.com/office/powerpoint/2010/main" val="4243924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dirty="0"/>
          </a:p>
        </p:txBody>
      </p:sp>
    </p:spTree>
    <p:extLst>
      <p:ext uri="{BB962C8B-B14F-4D97-AF65-F5344CB8AC3E}">
        <p14:creationId xmlns:p14="http://schemas.microsoft.com/office/powerpoint/2010/main" val="166353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dirty="0"/>
          </a:p>
        </p:txBody>
      </p:sp>
    </p:spTree>
    <p:extLst>
      <p:ext uri="{BB962C8B-B14F-4D97-AF65-F5344CB8AC3E}">
        <p14:creationId xmlns:p14="http://schemas.microsoft.com/office/powerpoint/2010/main" val="3730344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 typeface="+mj-lt"/>
              <a:buNone/>
              <a:tabLst/>
              <a:defRPr/>
            </a:pPr>
            <a:endParaRPr lang="en-US" sz="800" kern="100" dirty="0">
              <a:solidFill>
                <a:srgbClr val="4C94D8"/>
              </a:solidFill>
              <a:effectLst/>
              <a:latin typeface="Aptos"/>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289115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 typeface="+mj-lt"/>
              <a:buNone/>
              <a:tabLst/>
              <a:defRPr/>
            </a:pPr>
            <a:endParaRPr lang="en-US" sz="700" kern="100" dirty="0">
              <a:solidFill>
                <a:srgbClr val="4C94D8"/>
              </a:solidFill>
              <a:effectLst/>
              <a:latin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dirty="0"/>
          </a:p>
        </p:txBody>
      </p:sp>
    </p:spTree>
    <p:extLst>
      <p:ext uri="{BB962C8B-B14F-4D97-AF65-F5344CB8AC3E}">
        <p14:creationId xmlns:p14="http://schemas.microsoft.com/office/powerpoint/2010/main" val="319068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dirty="0"/>
          </a:p>
        </p:txBody>
      </p:sp>
    </p:spTree>
    <p:extLst>
      <p:ext uri="{BB962C8B-B14F-4D97-AF65-F5344CB8AC3E}">
        <p14:creationId xmlns:p14="http://schemas.microsoft.com/office/powerpoint/2010/main" val="195039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dirty="0"/>
          </a:p>
        </p:txBody>
      </p:sp>
    </p:spTree>
    <p:extLst>
      <p:ext uri="{BB962C8B-B14F-4D97-AF65-F5344CB8AC3E}">
        <p14:creationId xmlns:p14="http://schemas.microsoft.com/office/powerpoint/2010/main" val="300649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dirty="0"/>
          </a:p>
        </p:txBody>
      </p:sp>
    </p:spTree>
    <p:extLst>
      <p:ext uri="{BB962C8B-B14F-4D97-AF65-F5344CB8AC3E}">
        <p14:creationId xmlns:p14="http://schemas.microsoft.com/office/powerpoint/2010/main" val="373428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dirty="0"/>
          </a:p>
        </p:txBody>
      </p:sp>
    </p:spTree>
    <p:extLst>
      <p:ext uri="{BB962C8B-B14F-4D97-AF65-F5344CB8AC3E}">
        <p14:creationId xmlns:p14="http://schemas.microsoft.com/office/powerpoint/2010/main" val="241295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dirty="0"/>
          </a:p>
        </p:txBody>
      </p:sp>
    </p:spTree>
    <p:extLst>
      <p:ext uri="{BB962C8B-B14F-4D97-AF65-F5344CB8AC3E}">
        <p14:creationId xmlns:p14="http://schemas.microsoft.com/office/powerpoint/2010/main" val="183199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dirty="0"/>
          </a:p>
        </p:txBody>
      </p:sp>
    </p:spTree>
    <p:extLst>
      <p:ext uri="{BB962C8B-B14F-4D97-AF65-F5344CB8AC3E}">
        <p14:creationId xmlns:p14="http://schemas.microsoft.com/office/powerpoint/2010/main" val="3818647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dirty="0"/>
          </a:p>
        </p:txBody>
      </p:sp>
    </p:spTree>
    <p:extLst>
      <p:ext uri="{BB962C8B-B14F-4D97-AF65-F5344CB8AC3E}">
        <p14:creationId xmlns:p14="http://schemas.microsoft.com/office/powerpoint/2010/main" val="280038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dirty="0"/>
          </a:p>
        </p:txBody>
      </p:sp>
    </p:spTree>
    <p:extLst>
      <p:ext uri="{BB962C8B-B14F-4D97-AF65-F5344CB8AC3E}">
        <p14:creationId xmlns:p14="http://schemas.microsoft.com/office/powerpoint/2010/main" val="226883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dirty="0"/>
          </a:p>
        </p:txBody>
      </p:sp>
    </p:spTree>
    <p:extLst>
      <p:ext uri="{BB962C8B-B14F-4D97-AF65-F5344CB8AC3E}">
        <p14:creationId xmlns:p14="http://schemas.microsoft.com/office/powerpoint/2010/main" val="5735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30</a:t>
            </a:fld>
            <a:endParaRPr lang="en-US" dirty="0"/>
          </a:p>
        </p:txBody>
      </p:sp>
    </p:spTree>
    <p:extLst>
      <p:ext uri="{BB962C8B-B14F-4D97-AF65-F5344CB8AC3E}">
        <p14:creationId xmlns:p14="http://schemas.microsoft.com/office/powerpoint/2010/main" val="3659285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tabLst>
                <a:tab pos="457200" algn="l"/>
              </a:tabLst>
            </a:pPr>
            <a:endParaRPr lang="en-US" sz="1800" kern="100" dirty="0">
              <a:effectLst/>
              <a:latin typeface="Aptos" panose="020B000402020202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31</a:t>
            </a:fld>
            <a:endParaRPr lang="en-US" dirty="0"/>
          </a:p>
        </p:txBody>
      </p:sp>
    </p:spTree>
    <p:extLst>
      <p:ext uri="{BB962C8B-B14F-4D97-AF65-F5344CB8AC3E}">
        <p14:creationId xmlns:p14="http://schemas.microsoft.com/office/powerpoint/2010/main" val="2427134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32</a:t>
            </a:fld>
            <a:endParaRPr lang="en-US" dirty="0"/>
          </a:p>
        </p:txBody>
      </p:sp>
    </p:spTree>
    <p:extLst>
      <p:ext uri="{BB962C8B-B14F-4D97-AF65-F5344CB8AC3E}">
        <p14:creationId xmlns:p14="http://schemas.microsoft.com/office/powerpoint/2010/main" val="2321558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34</a:t>
            </a:fld>
            <a:endParaRPr lang="en-US" dirty="0"/>
          </a:p>
        </p:txBody>
      </p:sp>
    </p:spTree>
    <p:extLst>
      <p:ext uri="{BB962C8B-B14F-4D97-AF65-F5344CB8AC3E}">
        <p14:creationId xmlns:p14="http://schemas.microsoft.com/office/powerpoint/2010/main" val="269900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800" kern="100" dirty="0">
              <a:solidFill>
                <a:srgbClr val="4C94D8"/>
              </a:solidFill>
              <a:effectLst/>
              <a:latin typeface="Aptos"/>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2486278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Aft>
                <a:spcPts val="0"/>
              </a:spcAft>
              <a:buFont typeface="+mj-lt"/>
              <a:buNone/>
              <a:tabLst>
                <a:tab pos="457200" algn="l"/>
              </a:tabLs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37</a:t>
            </a:fld>
            <a:endParaRPr lang="en-US" dirty="0"/>
          </a:p>
        </p:txBody>
      </p:sp>
    </p:spTree>
    <p:extLst>
      <p:ext uri="{BB962C8B-B14F-4D97-AF65-F5344CB8AC3E}">
        <p14:creationId xmlns:p14="http://schemas.microsoft.com/office/powerpoint/2010/main" val="582806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39</a:t>
            </a:fld>
            <a:endParaRPr lang="en-US" dirty="0"/>
          </a:p>
        </p:txBody>
      </p:sp>
    </p:spTree>
    <p:extLst>
      <p:ext uri="{BB962C8B-B14F-4D97-AF65-F5344CB8AC3E}">
        <p14:creationId xmlns:p14="http://schemas.microsoft.com/office/powerpoint/2010/main" val="2887710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40</a:t>
            </a:fld>
            <a:endParaRPr lang="en-US" dirty="0"/>
          </a:p>
        </p:txBody>
      </p:sp>
    </p:spTree>
    <p:extLst>
      <p:ext uri="{BB962C8B-B14F-4D97-AF65-F5344CB8AC3E}">
        <p14:creationId xmlns:p14="http://schemas.microsoft.com/office/powerpoint/2010/main" val="30805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43</a:t>
            </a:fld>
            <a:endParaRPr lang="en-US" dirty="0"/>
          </a:p>
        </p:txBody>
      </p:sp>
    </p:spTree>
    <p:extLst>
      <p:ext uri="{BB962C8B-B14F-4D97-AF65-F5344CB8AC3E}">
        <p14:creationId xmlns:p14="http://schemas.microsoft.com/office/powerpoint/2010/main" val="650560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49</a:t>
            </a:fld>
            <a:endParaRPr lang="en-US" dirty="0"/>
          </a:p>
        </p:txBody>
      </p:sp>
    </p:spTree>
    <p:extLst>
      <p:ext uri="{BB962C8B-B14F-4D97-AF65-F5344CB8AC3E}">
        <p14:creationId xmlns:p14="http://schemas.microsoft.com/office/powerpoint/2010/main" val="2817318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50</a:t>
            </a:fld>
            <a:endParaRPr lang="en-US" dirty="0"/>
          </a:p>
        </p:txBody>
      </p:sp>
    </p:spTree>
    <p:extLst>
      <p:ext uri="{BB962C8B-B14F-4D97-AF65-F5344CB8AC3E}">
        <p14:creationId xmlns:p14="http://schemas.microsoft.com/office/powerpoint/2010/main" val="2257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94843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dirty="0"/>
          </a:p>
        </p:txBody>
      </p:sp>
    </p:spTree>
    <p:extLst>
      <p:ext uri="{BB962C8B-B14F-4D97-AF65-F5344CB8AC3E}">
        <p14:creationId xmlns:p14="http://schemas.microsoft.com/office/powerpoint/2010/main" val="208242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63108-842D-64F3-B3F8-BE2CABE20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7DB89-856F-2FF7-6B08-6EFAFFF17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982C0-0E86-F998-472F-11322D6D98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7A0F6-1210-5ABF-0460-D54707FFF6D3}"/>
              </a:ext>
            </a:extLst>
          </p:cNvPr>
          <p:cNvSpPr>
            <a:spLocks noGrp="1"/>
          </p:cNvSpPr>
          <p:nvPr>
            <p:ph type="sldNum" sz="quarter" idx="5"/>
          </p:nvPr>
        </p:nvSpPr>
        <p:spPr/>
        <p:txBody>
          <a:bodyPr/>
          <a:lstStyle/>
          <a:p>
            <a:fld id="{AEC31F21-2349-457A-A31A-9930FFB708BB}" type="slidenum">
              <a:rPr lang="en-US" smtClean="0"/>
              <a:t>7</a:t>
            </a:fld>
            <a:endParaRPr lang="en-US" dirty="0"/>
          </a:p>
        </p:txBody>
      </p:sp>
    </p:spTree>
    <p:extLst>
      <p:ext uri="{BB962C8B-B14F-4D97-AF65-F5344CB8AC3E}">
        <p14:creationId xmlns:p14="http://schemas.microsoft.com/office/powerpoint/2010/main" val="43260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dirty="0"/>
          </a:p>
        </p:txBody>
      </p:sp>
    </p:spTree>
    <p:extLst>
      <p:ext uri="{BB962C8B-B14F-4D97-AF65-F5344CB8AC3E}">
        <p14:creationId xmlns:p14="http://schemas.microsoft.com/office/powerpoint/2010/main" val="314596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426528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90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dirty="0"/>
          </a:p>
        </p:txBody>
      </p:sp>
    </p:spTree>
    <p:extLst>
      <p:ext uri="{BB962C8B-B14F-4D97-AF65-F5344CB8AC3E}">
        <p14:creationId xmlns:p14="http://schemas.microsoft.com/office/powerpoint/2010/main" val="1726752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69E43-5790-772B-6676-F749DA429C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4966" y="1874520"/>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60520"/>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318004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a:t>
            </a:r>
          </a:p>
        </p:txBody>
      </p:sp>
      <p:sp>
        <p:nvSpPr>
          <p:cNvPr id="4" name="Slide Number Placeholder 26">
            <a:extLst>
              <a:ext uri="{FF2B5EF4-FFF2-40B4-BE49-F238E27FC236}">
                <a16:creationId xmlns:a16="http://schemas.microsoft.com/office/drawing/2014/main" id="{ED91265F-C654-0AD8-48EB-7259230BB7EB}"/>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7360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925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4" name="Title 3">
            <a:extLst>
              <a:ext uri="{FF2B5EF4-FFF2-40B4-BE49-F238E27FC236}">
                <a16:creationId xmlns:a16="http://schemas.microsoft.com/office/drawing/2014/main" id="{F3E9189C-AAA2-38FF-F2D0-B8A322952853}"/>
              </a:ext>
            </a:extLst>
          </p:cNvPr>
          <p:cNvSpPr>
            <a:spLocks noGrp="1"/>
          </p:cNvSpPr>
          <p:nvPr>
            <p:ph type="title" hasCustomPrompt="1"/>
          </p:nvPr>
        </p:nvSpPr>
        <p:spPr/>
        <p:txBody>
          <a:bodyPr/>
          <a:lstStyle/>
          <a:p>
            <a:r>
              <a:rPr lang="en-US" sz="4400" b="1"/>
              <a:t>Type “Key Takeaways”</a:t>
            </a:r>
            <a:endParaRPr lang="en-US"/>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6287005"/>
      </p:ext>
    </p:extLst>
  </p:cSld>
  <p:clrMapOvr>
    <a:masterClrMapping/>
  </p:clrMapOvr>
  <p:extLst>
    <p:ext uri="{DCECCB84-F9BA-43D5-87BE-67443E8EF086}">
      <p15:sldGuideLst xmlns:p15="http://schemas.microsoft.com/office/powerpoint/2012/main">
        <p15:guide id="5" orient="horz" pos="2160">
          <p15:clr>
            <a:srgbClr val="FBAE40"/>
          </p15:clr>
        </p15:guide>
        <p15:guide id="6"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4" name="Rectangle 3">
            <a:extLst>
              <a:ext uri="{FF2B5EF4-FFF2-40B4-BE49-F238E27FC236}">
                <a16:creationId xmlns:a16="http://schemas.microsoft.com/office/drawing/2014/main" id="{ED602900-840F-D038-C47A-7715E781F72A}"/>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08191E6C-49A7-CC94-D8D1-2C0FCFA1BD73}"/>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122341"/>
      </p:ext>
    </p:extLst>
  </p:cSld>
  <p:clrMapOvr>
    <a:masterClrMapping/>
  </p:clrMapOvr>
  <p:extLst>
    <p:ext uri="{DCECCB84-F9BA-43D5-87BE-67443E8EF086}">
      <p15:sldGuideLst xmlns:p15="http://schemas.microsoft.com/office/powerpoint/2012/main">
        <p15:guide id="5" orient="horz" pos="2160">
          <p15:clr>
            <a:srgbClr val="FBAE40"/>
          </p15:clr>
        </p15:guide>
        <p15:guide id="6"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421CF9-976D-85F5-FACF-077EF11164A8}"/>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marL="958127" lvl="1" indent="-514350" algn="l" defTabSz="887553" rtl="0" eaLnBrk="1" latinLnBrk="0" hangingPunct="1">
              <a:lnSpc>
                <a:spcPct val="90000"/>
              </a:lnSpc>
              <a:spcBef>
                <a:spcPts val="485"/>
              </a:spcBef>
            </a:pPr>
            <a:r>
              <a:rPr lang="en-US"/>
              <a:t>Second level</a:t>
            </a:r>
          </a:p>
          <a:p>
            <a:pPr marL="1109442" lvl="2" indent="-221888" algn="l" defTabSz="887553" rtl="0" eaLnBrk="1" latinLnBrk="0" hangingPunct="1">
              <a:lnSpc>
                <a:spcPct val="90000"/>
              </a:lnSpc>
              <a:spcBef>
                <a:spcPts val="485"/>
              </a:spcBef>
              <a:buFont typeface="Wingdings" panose="05000000000000000000" pitchFamily="2" charset="2"/>
              <a:buChar char="§"/>
            </a:pPr>
            <a:r>
              <a:rPr lang="en-US"/>
              <a:t>Third level</a:t>
            </a:r>
          </a:p>
          <a:p>
            <a:pPr marL="1553218" lvl="3" indent="-221888" algn="l" defTabSz="887553" rtl="0" eaLnBrk="1" latinLnBrk="0" hangingPunct="1">
              <a:lnSpc>
                <a:spcPct val="90000"/>
              </a:lnSpc>
              <a:spcBef>
                <a:spcPts val="485"/>
              </a:spcBef>
              <a:buFont typeface="Wingdings" panose="05000000000000000000" pitchFamily="2" charset="2"/>
              <a:buChar char="ü"/>
            </a:pPr>
            <a:r>
              <a:rPr lang="en-US"/>
              <a:t>Fourth level</a:t>
            </a:r>
          </a:p>
          <a:p>
            <a:pPr lvl="4"/>
            <a:r>
              <a:rPr lang="en-US"/>
              <a:t>Fifth level</a:t>
            </a:r>
          </a:p>
        </p:txBody>
      </p:sp>
      <p:sp>
        <p:nvSpPr>
          <p:cNvPr id="7" name="Rectangle 6">
            <a:extLst>
              <a:ext uri="{FF2B5EF4-FFF2-40B4-BE49-F238E27FC236}">
                <a16:creationId xmlns:a16="http://schemas.microsoft.com/office/drawing/2014/main" id="{487EDB47-8054-AEFB-59D6-EB6571656EB8}"/>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8" name="Straight Connector 7">
            <a:extLst>
              <a:ext uri="{FF2B5EF4-FFF2-40B4-BE49-F238E27FC236}">
                <a16:creationId xmlns:a16="http://schemas.microsoft.com/office/drawing/2014/main" id="{41EDE804-79F9-81A0-F2B6-C51AF581E030}"/>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BDDD52-911E-76C7-A28C-1A0D35F37638}"/>
              </a:ext>
              <a:ext uri="{C183D7F6-B498-43B3-948B-1728B52AA6E4}">
                <adec:decorative xmlns:adec="http://schemas.microsoft.com/office/drawing/2017/decorative" val="1"/>
              </a:ext>
            </a:extLst>
          </p:cNvPr>
          <p:cNvSpPr txBox="1"/>
          <p:nvPr userDrawn="1"/>
        </p:nvSpPr>
        <p:spPr>
          <a:xfrm>
            <a:off x="6492240" y="6496052"/>
            <a:ext cx="2377440" cy="365760"/>
          </a:xfrm>
          <a:prstGeom prst="rect">
            <a:avLst/>
          </a:prstGeom>
          <a:noFill/>
        </p:spPr>
        <p:txBody>
          <a:bodyPr wrap="square" rIns="0" anchor="ctr">
            <a:noAutofit/>
          </a:bodyPr>
          <a:lstStyle/>
          <a:p>
            <a:pPr algn="r"/>
            <a:r>
              <a:rPr lang="en-US" sz="900" b="1" dirty="0">
                <a:solidFill>
                  <a:prstClr val="black"/>
                </a:solidFill>
              </a:rPr>
              <a:t>VAP &amp; NV-HAP Prevention</a:t>
            </a:r>
            <a:endParaRPr lang="en-US" sz="900" b="1" dirty="0"/>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7435008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8" r:id="rId3"/>
    <p:sldLayoutId id="2147483674" r:id="rId4"/>
    <p:sldLayoutId id="2147483677"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pic.org/wp-content/uploads/2019/10/PositionPaper_NVHAP_2019_v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jointcommission.org/resources/news-and-multimedia/newsletters/newsletters/quick-safety/quick-safety-issue-61" TargetMode="External"/><Relationship Id="rId4" Type="http://schemas.openxmlformats.org/officeDocument/2006/relationships/hyperlink" Target="https://www.ajicjournal.org/issue/S0196-6553(20)X0005-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hsn/psc/vae/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dc.gov/nhsn/psc/pedvae/index.html"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hsn/training/patient-safety-component/index.html" TargetMode="External"/><Relationship Id="rId7" Type="http://schemas.openxmlformats.org/officeDocument/2006/relationships/hyperlink" Target="https://www.cdc.gov/nhsn/training/patient-safety-component/pedva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dc.gov/nhsn/training/patient-safety-component/vae.html" TargetMode="External"/><Relationship Id="rId5" Type="http://schemas.openxmlformats.org/officeDocument/2006/relationships/hyperlink" Target="https://www.cdc.gov/nhsn/training/patient-safety-component/pneu.html" TargetMode="External"/><Relationship Id="rId4" Type="http://schemas.openxmlformats.org/officeDocument/2006/relationships/hyperlink" Target="https://www.cdc.gov/nhsn/pdfs/pscmanual/pcsmanual_current.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shea-online.org/guidance/strategies-to-prevent-ventilator-associated-pneumonia-ventilator-associated-events-and-nonventilator-hospital-acquired-pneumonia-in-acute-care-hospitals-2022-update/" TargetMode="External"/><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jicjournal.org/issue/S0196-6553(20)X0005-8" TargetMode="External"/><Relationship Id="rId5" Type="http://schemas.openxmlformats.org/officeDocument/2006/relationships/hyperlink" Target="https://www.ahrq.gov/hai/tools/mvp/index.html" TargetMode="External"/><Relationship Id="rId4" Type="http://schemas.openxmlformats.org/officeDocument/2006/relationships/hyperlink" Target="https://www.sccm.org/Clinical-Resources/ICULiberation-Home/ABCDEF-Bundl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hrq.gov/sites/default/files/wysiwyg/hai/tools/mrsa/115-daily-goals-icu-checklist.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hrq.gov/hai/tools/mvp/modules/cusp/daily-goals-rounds-fac-guide.html" TargetMode="External"/><Relationship Id="rId5" Type="http://schemas.openxmlformats.org/officeDocument/2006/relationships/image" Target="../media/image18.png"/><Relationship Id="rId4" Type="http://schemas.openxmlformats.org/officeDocument/2006/relationships/hyperlink" Target="https://www.ahrq.gov/sites/default/files/wysiwyg/hai/tools/mrsa/161-inpatient-daily-goals.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cm.org/Clinical-Resources/ICULiberation-Home/ABCDEF-Bundl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sccm.org/" TargetMode="Externa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apic.org/wp-content/uploads/2019/10/PositionPaper_NVHAP_2019_v3.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marketplace.va.gov/innovations/project-happe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hrq.gov/hai/tools/mvp/index.html" TargetMode="External"/><Relationship Id="rId2" Type="http://schemas.openxmlformats.org/officeDocument/2006/relationships/hyperlink" Target="https://www.cdc.gov/hai/data/portal/progress-report.html" TargetMode="External"/><Relationship Id="rId1" Type="http://schemas.openxmlformats.org/officeDocument/2006/relationships/slideLayout" Target="../slideLayouts/slideLayout2.xml"/><Relationship Id="rId4" Type="http://schemas.openxmlformats.org/officeDocument/2006/relationships/hyperlink" Target="https://www.nhlbi.nih.gov/health/pneumonia"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books/NBK53544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pic.org/wp-content/uploads/2019/10/PositionPaper_NVHAP_2019_v3.pdf" TargetMode="External"/><Relationship Id="rId2" Type="http://schemas.openxmlformats.org/officeDocument/2006/relationships/hyperlink" Target="https://www.ahrq.gov/hai/pfp/haccost2017-results.html#exh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jointcommission.org/resources/news-and-multimedia/newsletters/newsletters/quick-safety/quick-safety-issue-61" TargetMode="External"/><Relationship Id="rId2" Type="http://schemas.openxmlformats.org/officeDocument/2006/relationships/hyperlink" Target="https://www.ajicjournal.org/issue/S0196-6553(20)X0005-8" TargetMode="External"/><Relationship Id="rId1" Type="http://schemas.openxmlformats.org/officeDocument/2006/relationships/slideLayout" Target="../slideLayouts/slideLayout2.xml"/><Relationship Id="rId6" Type="http://schemas.openxmlformats.org/officeDocument/2006/relationships/hyperlink" Target="https://www.cdc.gov/nhsn/training/patient-safety-component/index.html" TargetMode="External"/><Relationship Id="rId5" Type="http://schemas.openxmlformats.org/officeDocument/2006/relationships/hyperlink" Target="https://www.cdc.gov/nhsn/psc/pedvae/index.html" TargetMode="External"/><Relationship Id="rId4" Type="http://schemas.openxmlformats.org/officeDocument/2006/relationships/hyperlink" Target="https://www.cdc.gov/nhsn/psc/vae/index.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nhsn/training/patient-safety-component/vae.html" TargetMode="External"/><Relationship Id="rId2" Type="http://schemas.openxmlformats.org/officeDocument/2006/relationships/hyperlink" Target="https://www.cdc.gov/nhsn/training/patient-safety-component/pneu.html" TargetMode="External"/><Relationship Id="rId1" Type="http://schemas.openxmlformats.org/officeDocument/2006/relationships/slideLayout" Target="../slideLayouts/slideLayout2.xml"/><Relationship Id="rId5" Type="http://schemas.openxmlformats.org/officeDocument/2006/relationships/hyperlink" Target="https://www.cdc.gov/nhsn/pdfs/pscmanual/2psc_identifyinghais_nhsncurrent.pdf" TargetMode="External"/><Relationship Id="rId4" Type="http://schemas.openxmlformats.org/officeDocument/2006/relationships/hyperlink" Target="https://www.cdc.gov/nhsn/training/patient-safety-component/pedvae.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ahrq.gov/hai/cusp/toolkit/daily-goals.html" TargetMode="External"/><Relationship Id="rId2" Type="http://schemas.openxmlformats.org/officeDocument/2006/relationships/hyperlink" Target="https://www.sccm.org/Clinical-Resources/ICULiberation-Home/ABCDEF-Bundles" TargetMode="External"/><Relationship Id="rId1" Type="http://schemas.openxmlformats.org/officeDocument/2006/relationships/slideLayout" Target="../slideLayouts/slideLayout2.xml"/><Relationship Id="rId4" Type="http://schemas.openxmlformats.org/officeDocument/2006/relationships/hyperlink" Target="https://www.ahrq.gov/hai/tools/mvp/modules/cusp/daily-goals-rounds-fac-guide.html"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ahrq.gov/hai/tools/mvp/modules/cusp/action-plan-trip-fac-guide.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hrq.gov/hai/cusp/videos/02b-the-4e/index.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ahrq.gov/hai/tools/mvp/modules/technical/4es-early-mobility-facguide.html" TargetMode="External"/><Relationship Id="rId5" Type="http://schemas.openxmlformats.org/officeDocument/2006/relationships/hyperlink" Target="https://www.ahrq.gov/hai/cusp/modules/engage/exec-notes.html#sl3" TargetMode="External"/><Relationship Id="rId4" Type="http://schemas.openxmlformats.org/officeDocument/2006/relationships/hyperlink" Target="https://www.ahrq.gov/hai/cusp/modules/assemble/team-notes.html#slide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arketplace.va.gov/innovations/project-happe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a:t>AHRQ Safety Program for MRSA Prevention</a:t>
            </a:r>
            <a:endParaRPr lang="en-US" dirty="0"/>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524605" y="1296268"/>
            <a:ext cx="8101602" cy="3033360"/>
          </a:xfrm>
        </p:spPr>
        <p:txBody>
          <a:bodyPr>
            <a:normAutofit fontScale="85000" lnSpcReduction="10000"/>
          </a:bodyPr>
          <a:lstStyle/>
          <a:p>
            <a:pPr>
              <a:lnSpc>
                <a:spcPct val="110000"/>
              </a:lnSpc>
            </a:pPr>
            <a:r>
              <a:rPr lang="en-US" dirty="0"/>
              <a:t>Prevention of </a:t>
            </a:r>
            <a:br>
              <a:rPr lang="en-US" dirty="0"/>
            </a:br>
            <a:r>
              <a:rPr lang="en-US" dirty="0"/>
              <a:t>Ventilator-Associated Pneumonia &amp; </a:t>
            </a:r>
            <a:br>
              <a:rPr lang="en-US" dirty="0"/>
            </a:br>
            <a:r>
              <a:rPr lang="en-US" dirty="0"/>
              <a:t>Non-Ventilator Healthcare-Associated Pneumonia</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329628"/>
            <a:ext cx="7040880" cy="836731"/>
          </a:xfrm>
        </p:spPr>
        <p:txBody>
          <a:bodyPr/>
          <a:lstStyle/>
          <a:p>
            <a:r>
              <a:rPr lang="en-US"/>
              <a:t>ICU &amp; Non-ICU</a:t>
            </a:r>
            <a:endParaRPr lang="en-US" dirty="0"/>
          </a:p>
        </p:txBody>
      </p:sp>
      <p:sp>
        <p:nvSpPr>
          <p:cNvPr id="3" name="TextBox 2">
            <a:extLst>
              <a:ext uri="{FF2B5EF4-FFF2-40B4-BE49-F238E27FC236}">
                <a16:creationId xmlns:a16="http://schemas.microsoft.com/office/drawing/2014/main" id="{E2CA14C6-3991-4A6F-9206-BFB8D6890444}"/>
              </a:ext>
            </a:extLst>
          </p:cNvPr>
          <p:cNvSpPr txBox="1"/>
          <p:nvPr/>
        </p:nvSpPr>
        <p:spPr>
          <a:xfrm>
            <a:off x="6936377" y="6309360"/>
            <a:ext cx="2233749"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3CCE-326A-A942-AA51-7698FBD0E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B2A5D-821C-14B0-9703-5CE08467AD5F}"/>
              </a:ext>
            </a:extLst>
          </p:cNvPr>
          <p:cNvSpPr>
            <a:spLocks noGrp="1"/>
          </p:cNvSpPr>
          <p:nvPr>
            <p:ph type="title"/>
          </p:nvPr>
        </p:nvSpPr>
        <p:spPr>
          <a:xfrm>
            <a:off x="457200" y="0"/>
            <a:ext cx="8229600" cy="914400"/>
          </a:xfrm>
        </p:spPr>
        <p:txBody>
          <a:bodyPr>
            <a:noAutofit/>
          </a:bodyPr>
          <a:lstStyle/>
          <a:p>
            <a:r>
              <a:rPr lang="en-US" sz="3600" dirty="0"/>
              <a:t>NV-HAP Morbidity and Mortality</a:t>
            </a:r>
            <a:r>
              <a:rPr lang="en-US" sz="3600" baseline="30000" dirty="0"/>
              <a:t>1-4,8,16-19</a:t>
            </a:r>
          </a:p>
        </p:txBody>
      </p:sp>
      <p:sp>
        <p:nvSpPr>
          <p:cNvPr id="3" name="Content Placeholder 2">
            <a:extLst>
              <a:ext uri="{FF2B5EF4-FFF2-40B4-BE49-F238E27FC236}">
                <a16:creationId xmlns:a16="http://schemas.microsoft.com/office/drawing/2014/main" id="{92F5141D-8588-C190-C93A-817CE1D6A469}"/>
              </a:ext>
            </a:extLst>
          </p:cNvPr>
          <p:cNvSpPr>
            <a:spLocks noGrp="1"/>
          </p:cNvSpPr>
          <p:nvPr>
            <p:ph idx="1"/>
          </p:nvPr>
        </p:nvSpPr>
        <p:spPr>
          <a:xfrm>
            <a:off x="457200" y="1173192"/>
            <a:ext cx="8229600" cy="5178970"/>
          </a:xfrm>
        </p:spPr>
        <p:txBody>
          <a:bodyPr>
            <a:normAutofit/>
          </a:bodyPr>
          <a:lstStyle/>
          <a:p>
            <a:pPr>
              <a:spcBef>
                <a:spcPts val="1200"/>
              </a:spcBef>
            </a:pPr>
            <a:r>
              <a:rPr lang="en-US" sz="2400" dirty="0"/>
              <a:t>NV-HAP’s overall incidence is 1.6 percent.</a:t>
            </a:r>
            <a:r>
              <a:rPr lang="en-US" sz="2400" baseline="30000" dirty="0"/>
              <a:t>17</a:t>
            </a:r>
            <a:endParaRPr lang="en-US" sz="2400" dirty="0"/>
          </a:p>
          <a:p>
            <a:pPr lvl="1"/>
            <a:r>
              <a:rPr lang="en-US" sz="2200" dirty="0"/>
              <a:t>Rate of 3.63 per 1,000 patient days</a:t>
            </a:r>
          </a:p>
          <a:p>
            <a:pPr>
              <a:spcBef>
                <a:spcPts val="1200"/>
              </a:spcBef>
            </a:pPr>
            <a:r>
              <a:rPr lang="en-US" sz="2400" dirty="0"/>
              <a:t>Estimates of mortality range from 15 to 31 percent.</a:t>
            </a:r>
            <a:r>
              <a:rPr lang="en-US" sz="2400" baseline="30000" dirty="0"/>
              <a:t>19</a:t>
            </a:r>
            <a:endParaRPr lang="en-US" sz="2400" dirty="0"/>
          </a:p>
          <a:p>
            <a:pPr>
              <a:spcBef>
                <a:spcPts val="1200"/>
              </a:spcBef>
            </a:pPr>
            <a:r>
              <a:rPr lang="en-US" sz="2400" dirty="0"/>
              <a:t>Associated with twice the length of stay and increased cost of care.</a:t>
            </a:r>
            <a:r>
              <a:rPr lang="en-US" sz="2400" baseline="30000" dirty="0"/>
              <a:t>3</a:t>
            </a:r>
          </a:p>
          <a:p>
            <a:pPr>
              <a:spcBef>
                <a:spcPts val="1200"/>
              </a:spcBef>
            </a:pPr>
            <a:r>
              <a:rPr lang="en-US" sz="2400" dirty="0"/>
              <a:t>Bacterial pathogens cause 50% to 80% of all NV-HAPs.</a:t>
            </a:r>
            <a:r>
              <a:rPr lang="en-US" sz="2400" baseline="30000" dirty="0"/>
              <a:t>16</a:t>
            </a:r>
            <a:endParaRPr lang="en-US" sz="2400" dirty="0"/>
          </a:p>
          <a:p>
            <a:pPr lvl="1"/>
            <a:r>
              <a:rPr lang="en-US" sz="2200" dirty="0"/>
              <a:t>Gram-negative are the most common.</a:t>
            </a:r>
          </a:p>
          <a:p>
            <a:pPr>
              <a:spcBef>
                <a:spcPts val="1200"/>
              </a:spcBef>
            </a:pPr>
            <a:r>
              <a:rPr lang="en-US" sz="2400" dirty="0"/>
              <a:t>Influenza and RSV are most associated with viral pneumonias.</a:t>
            </a:r>
            <a:r>
              <a:rPr lang="en-US" sz="2400" baseline="30000" dirty="0"/>
              <a:t>16</a:t>
            </a:r>
            <a:endParaRPr lang="en-US" sz="2400" dirty="0"/>
          </a:p>
          <a:p>
            <a:pPr>
              <a:spcBef>
                <a:spcPts val="1200"/>
              </a:spcBef>
            </a:pPr>
            <a:r>
              <a:rPr lang="en-US" sz="2400" dirty="0"/>
              <a:t>Fungal pneumonia is more likely among immunocompromised patients.</a:t>
            </a:r>
            <a:r>
              <a:rPr lang="en-US" sz="2400" baseline="30000" dirty="0"/>
              <a:t>16</a:t>
            </a:r>
            <a:endParaRPr lang="en-US" sz="2400" dirty="0"/>
          </a:p>
        </p:txBody>
      </p:sp>
      <p:sp>
        <p:nvSpPr>
          <p:cNvPr id="24" name="Slide Number Placeholder 23">
            <a:extLst>
              <a:ext uri="{FF2B5EF4-FFF2-40B4-BE49-F238E27FC236}">
                <a16:creationId xmlns:a16="http://schemas.microsoft.com/office/drawing/2014/main" id="{8A27A067-5838-85FD-36FF-74E557DADA2E}"/>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10</a:t>
            </a:fld>
            <a:endParaRPr lang="en-US" dirty="0"/>
          </a:p>
        </p:txBody>
      </p:sp>
    </p:spTree>
    <p:extLst>
      <p:ext uri="{BB962C8B-B14F-4D97-AF65-F5344CB8AC3E}">
        <p14:creationId xmlns:p14="http://schemas.microsoft.com/office/powerpoint/2010/main" val="222206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D7C5-1121-D45B-29E0-0946E8F77F9C}"/>
              </a:ext>
            </a:extLst>
          </p:cNvPr>
          <p:cNvSpPr>
            <a:spLocks noGrp="1"/>
          </p:cNvSpPr>
          <p:nvPr>
            <p:ph type="title"/>
          </p:nvPr>
        </p:nvSpPr>
        <p:spPr>
          <a:xfrm>
            <a:off x="457200" y="0"/>
            <a:ext cx="8229600" cy="914400"/>
          </a:xfrm>
        </p:spPr>
        <p:txBody>
          <a:bodyPr>
            <a:noAutofit/>
          </a:bodyPr>
          <a:lstStyle/>
          <a:p>
            <a:r>
              <a:rPr lang="en-US" sz="3600" dirty="0"/>
              <a:t>Published Recommendations for NV-HAP</a:t>
            </a:r>
            <a:endParaRPr lang="en-US" sz="3600" baseline="30000" dirty="0"/>
          </a:p>
        </p:txBody>
      </p:sp>
      <p:sp>
        <p:nvSpPr>
          <p:cNvPr id="28" name="Text Placeholder 27">
            <a:extLst>
              <a:ext uri="{FF2B5EF4-FFF2-40B4-BE49-F238E27FC236}">
                <a16:creationId xmlns:a16="http://schemas.microsoft.com/office/drawing/2014/main" id="{4DA185E8-800A-A365-4C2E-893F6B4E215C}"/>
              </a:ext>
            </a:extLst>
          </p:cNvPr>
          <p:cNvSpPr>
            <a:spLocks noGrp="1"/>
          </p:cNvSpPr>
          <p:nvPr>
            <p:ph type="body" sz="quarter" idx="11"/>
          </p:nvPr>
        </p:nvSpPr>
        <p:spPr>
          <a:xfrm>
            <a:off x="982494" y="1449763"/>
            <a:ext cx="7179012" cy="4663440"/>
          </a:xfrm>
          <a:prstGeom prst="roundRect">
            <a:avLst/>
          </a:prstGeom>
          <a:solidFill>
            <a:schemeClr val="accent3"/>
          </a:solidFill>
          <a:ln>
            <a:noFill/>
          </a:ln>
          <a:effectLst>
            <a:innerShdw blurRad="63500" dist="50800" dir="13500000">
              <a:prstClr val="black">
                <a:alpha val="50000"/>
              </a:prstClr>
            </a:innerShdw>
          </a:effectLst>
        </p:spPr>
        <p:txBody>
          <a:bodyPr vert="horz" lIns="91440" tIns="45720" rIns="91440" bIns="45720" rtlCol="0" anchor="ctr">
            <a:noAutofit/>
          </a:bodyPr>
          <a:lstStyle/>
          <a:p>
            <a:pPr marL="365760" indent="-365760">
              <a:spcBef>
                <a:spcPts val="3000"/>
              </a:spcBef>
              <a:buChar char="•"/>
            </a:pPr>
            <a:r>
              <a:rPr lang="en-US" sz="2500" b="1" dirty="0">
                <a:hlinkClick r:id="rId3"/>
              </a:rPr>
              <a:t>APIC Practice Position Statement: Non-Ventilator Healthcare-Associated Pneumonia (NV-HAP)</a:t>
            </a:r>
            <a:r>
              <a:rPr lang="en-US" sz="2500" b="1" baseline="30000" dirty="0"/>
              <a:t>18</a:t>
            </a:r>
            <a:endParaRPr lang="en-US" sz="2500" b="1" dirty="0"/>
          </a:p>
          <a:p>
            <a:pPr marL="365760" indent="-365760">
              <a:spcBef>
                <a:spcPts val="3000"/>
              </a:spcBef>
              <a:buChar char="•"/>
            </a:pPr>
            <a:r>
              <a:rPr lang="en-US" sz="2500" b="1" dirty="0">
                <a:hlinkClick r:id="rId4"/>
              </a:rPr>
              <a:t>APIC Implementation Guide on Non-Ventilator Healthcare-Associated Pneumonia (NV-HAP)</a:t>
            </a:r>
            <a:r>
              <a:rPr lang="en-US" sz="2500" b="1" baseline="30000" dirty="0"/>
              <a:t>19</a:t>
            </a:r>
            <a:endParaRPr lang="en-US" sz="2500" b="1" dirty="0"/>
          </a:p>
          <a:p>
            <a:pPr marL="365760" indent="-365760">
              <a:spcBef>
                <a:spcPts val="3000"/>
              </a:spcBef>
              <a:buChar char="•"/>
            </a:pPr>
            <a:r>
              <a:rPr lang="en-US" sz="2500" b="1" dirty="0">
                <a:hlinkClick r:id="rId5"/>
              </a:rPr>
              <a:t>Joint Commission Quick Safety Newsletter: Preventing Non-Ventilator Hospital-Acquired Pneumonia</a:t>
            </a:r>
            <a:r>
              <a:rPr lang="en-US" sz="2500" b="1" baseline="30000" dirty="0"/>
              <a:t>20</a:t>
            </a:r>
            <a:endParaRPr lang="en-US" sz="2500" b="1" dirty="0"/>
          </a:p>
        </p:txBody>
      </p:sp>
      <p:sp>
        <p:nvSpPr>
          <p:cNvPr id="24" name="Slide Number Placeholder 23">
            <a:extLst>
              <a:ext uri="{FF2B5EF4-FFF2-40B4-BE49-F238E27FC236}">
                <a16:creationId xmlns:a16="http://schemas.microsoft.com/office/drawing/2014/main" id="{C098D228-C4FC-C286-4762-7CEF9566D904}"/>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11</a:t>
            </a:fld>
            <a:endParaRPr lang="en-US" dirty="0"/>
          </a:p>
        </p:txBody>
      </p:sp>
    </p:spTree>
    <p:extLst>
      <p:ext uri="{BB962C8B-B14F-4D97-AF65-F5344CB8AC3E}">
        <p14:creationId xmlns:p14="http://schemas.microsoft.com/office/powerpoint/2010/main" val="38928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C640-3BCA-E6D1-08BE-72E94709FA6F}"/>
              </a:ext>
            </a:extLst>
          </p:cNvPr>
          <p:cNvSpPr>
            <a:spLocks noGrp="1"/>
          </p:cNvSpPr>
          <p:nvPr>
            <p:ph type="title"/>
          </p:nvPr>
        </p:nvSpPr>
        <p:spPr>
          <a:xfrm>
            <a:off x="457200" y="0"/>
            <a:ext cx="8229600" cy="914400"/>
          </a:xfrm>
          <a:effectLst/>
        </p:spPr>
        <p:txBody>
          <a:bodyPr>
            <a:noAutofit/>
          </a:bodyPr>
          <a:lstStyle/>
          <a:p>
            <a:r>
              <a:rPr lang="en-US" sz="3500" dirty="0"/>
              <a:t>NHSN Ventilator-Associated Event (VAE)</a:t>
            </a:r>
            <a:r>
              <a:rPr lang="en-US" sz="3500" baseline="30000" dirty="0"/>
              <a:t>1,21</a:t>
            </a:r>
          </a:p>
        </p:txBody>
      </p:sp>
      <p:sp>
        <p:nvSpPr>
          <p:cNvPr id="144" name="Content Placeholder 143">
            <a:extLst>
              <a:ext uri="{FF2B5EF4-FFF2-40B4-BE49-F238E27FC236}">
                <a16:creationId xmlns:a16="http://schemas.microsoft.com/office/drawing/2014/main" id="{3F31CBFC-C677-DBCB-139F-E1347EC86CC6}"/>
              </a:ext>
            </a:extLst>
          </p:cNvPr>
          <p:cNvSpPr>
            <a:spLocks noGrp="1"/>
          </p:cNvSpPr>
          <p:nvPr>
            <p:ph idx="1"/>
          </p:nvPr>
        </p:nvSpPr>
        <p:spPr>
          <a:xfrm>
            <a:off x="228600" y="996696"/>
            <a:ext cx="8686800" cy="415498"/>
          </a:xfrm>
        </p:spPr>
        <p:txBody>
          <a:bodyPr>
            <a:spAutoFit/>
          </a:bodyPr>
          <a:lstStyle/>
          <a:p>
            <a:pPr marL="0" indent="0">
              <a:buNone/>
            </a:pPr>
            <a:r>
              <a:rPr lang="en-US" sz="2100" b="1" dirty="0"/>
              <a:t>From </a:t>
            </a:r>
            <a:r>
              <a:rPr lang="en-US" sz="2100" b="1" dirty="0">
                <a:hlinkClick r:id="rId3"/>
              </a:rPr>
              <a:t>the VAE Module of the CDC NHSN Patient Safety Component Manual</a:t>
            </a:r>
            <a:r>
              <a:rPr lang="en-US" sz="2100" b="1" dirty="0"/>
              <a:t>:</a:t>
            </a:r>
            <a:r>
              <a:rPr lang="en-US" sz="2100" b="1" baseline="30000" dirty="0"/>
              <a:t>21</a:t>
            </a:r>
          </a:p>
        </p:txBody>
      </p:sp>
      <p:pic>
        <p:nvPicPr>
          <p:cNvPr id="6" name="Picture 5" descr="Diagram visual representing the definition criteria of the three tiers of NHSN's VAE algorithm. &#10;1. VAC: Requires a period of 2 or more days of baseline stability or improvement, followed by either an increase in minimum fraction of inspired oxygen (FiO2) or an increase in minimum positive end-expiratory pressure (PEEP) values, sustained for 2 or more days.&#10;2. IVAC: Meets all the criteria of VAC, and either a temperature above 38 degrees or below 36 degrees Celsius or a white blood cell count above 12,000 or below 4,000 cells per millimeter squared, and the initiation of a new antimicrobial agent that is continued for 4 or more qualifying days.&#10;3. PVAP: Meets all the criteria of IVAC, and one of the following three criteria: A positive quantitative or semi-quantitative culture from endotracheal aspirate, bronchoalveolar lavage, lung tissue, or protected specimen brush, or purulent respiratory secretions plus an organism identified from sputum, endotracheal aspirate, bronchoalveolar lavage, lung tissue, or protected specimen brush, or one of the following positive tests: Organism identified from pleural fluid, positive lung histopathology, positive diagnostic test for Legionella species,&#10;positive diagnostic test on respiratory secretions for influenza, respiratory syncytial virus, adenovirus, parainfluenza virus, rhinovirus, human metapneumovirus, or coronavirus.">
            <a:extLst>
              <a:ext uri="{FF2B5EF4-FFF2-40B4-BE49-F238E27FC236}">
                <a16:creationId xmlns:a16="http://schemas.microsoft.com/office/drawing/2014/main" id="{70DCBB79-318D-48FF-BA2E-E67AF204CFE9}"/>
              </a:ext>
            </a:extLst>
          </p:cNvPr>
          <p:cNvPicPr>
            <a:picLocks noChangeAspect="1"/>
          </p:cNvPicPr>
          <p:nvPr/>
        </p:nvPicPr>
        <p:blipFill>
          <a:blip r:embed="rId4"/>
          <a:stretch>
            <a:fillRect/>
          </a:stretch>
        </p:blipFill>
        <p:spPr>
          <a:xfrm>
            <a:off x="121646" y="1416688"/>
            <a:ext cx="8875308" cy="4935037"/>
          </a:xfrm>
          <a:prstGeom prst="rect">
            <a:avLst/>
          </a:prstGeom>
        </p:spPr>
      </p:pic>
      <p:sp>
        <p:nvSpPr>
          <p:cNvPr id="145" name="Text Placeholder 144">
            <a:extLst>
              <a:ext uri="{FF2B5EF4-FFF2-40B4-BE49-F238E27FC236}">
                <a16:creationId xmlns:a16="http://schemas.microsoft.com/office/drawing/2014/main" id="{FC6335A0-4ACF-2732-849F-38E9DB7D238E}"/>
              </a:ext>
            </a:extLst>
          </p:cNvPr>
          <p:cNvSpPr>
            <a:spLocks noGrp="1"/>
          </p:cNvSpPr>
          <p:nvPr>
            <p:ph type="body" sz="quarter" idx="11"/>
          </p:nvPr>
        </p:nvSpPr>
        <p:spPr>
          <a:xfrm>
            <a:off x="274320" y="5113546"/>
            <a:ext cx="5376672" cy="771843"/>
          </a:xfrm>
          <a:prstGeom prst="roundRect">
            <a:avLst/>
          </a:prstGeom>
          <a:solidFill>
            <a:schemeClr val="accent3"/>
          </a:solidFill>
          <a:effectLst>
            <a:innerShdw blurRad="63500" dist="50800" dir="13500000">
              <a:prstClr val="black">
                <a:alpha val="50000"/>
              </a:prstClr>
            </a:innerShdw>
          </a:effectLst>
        </p:spPr>
        <p:txBody>
          <a:bodyPr lIns="182880" tIns="91440" rIns="182880" bIns="91440" anchor="ctr">
            <a:spAutoFit/>
          </a:bodyPr>
          <a:lstStyle/>
          <a:p>
            <a:pPr>
              <a:spcBef>
                <a:spcPts val="100"/>
              </a:spcBef>
              <a:spcAft>
                <a:spcPts val="100"/>
              </a:spcAft>
            </a:pPr>
            <a:r>
              <a:rPr lang="en-US" sz="1500" b="1" dirty="0"/>
              <a:t>Note: This VAE module is applicable to adult patients only.</a:t>
            </a:r>
          </a:p>
          <a:p>
            <a:pPr>
              <a:spcBef>
                <a:spcPts val="100"/>
              </a:spcBef>
              <a:spcAft>
                <a:spcPts val="100"/>
              </a:spcAft>
            </a:pPr>
            <a:r>
              <a:rPr lang="en-US" sz="1500" b="1" dirty="0"/>
              <a:t>The </a:t>
            </a:r>
            <a:r>
              <a:rPr lang="en-US" sz="1500" b="1" dirty="0">
                <a:hlinkClick r:id="rId5"/>
              </a:rPr>
              <a:t>NHSN Pediatric VAE (PedVAE) module is available here</a:t>
            </a:r>
            <a:r>
              <a:rPr lang="en-US" sz="1500" b="1" dirty="0"/>
              <a:t>.</a:t>
            </a:r>
            <a:r>
              <a:rPr lang="en-US" sz="1500" b="1" baseline="30000" dirty="0"/>
              <a:t>22</a:t>
            </a:r>
          </a:p>
        </p:txBody>
      </p:sp>
      <p:sp>
        <p:nvSpPr>
          <p:cNvPr id="34" name="Text Placeholder 33">
            <a:extLst>
              <a:ext uri="{FF2B5EF4-FFF2-40B4-BE49-F238E27FC236}">
                <a16:creationId xmlns:a16="http://schemas.microsoft.com/office/drawing/2014/main" id="{4DE49C19-0A08-C9CF-59EB-C96F566924D4}"/>
              </a:ext>
            </a:extLst>
          </p:cNvPr>
          <p:cNvSpPr>
            <a:spLocks noGrp="1"/>
          </p:cNvSpPr>
          <p:nvPr>
            <p:ph type="body" sz="quarter" idx="12"/>
          </p:nvPr>
        </p:nvSpPr>
        <p:spPr>
          <a:xfrm>
            <a:off x="274320" y="5943600"/>
            <a:ext cx="5486400" cy="400110"/>
          </a:xfrm>
        </p:spPr>
        <p:txBody>
          <a:bodyPr>
            <a:spAutoFit/>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IVAC= Infection-related Ventilator-Associated Complications, NHSN= National Healthcare Safety Network  , PVAP= Possible Ventilator-Associated Pneumonia , VAC= Ventilator-Associated Condition</a:t>
            </a:r>
          </a:p>
        </p:txBody>
      </p:sp>
      <p:sp>
        <p:nvSpPr>
          <p:cNvPr id="3" name="Slide Number Placeholder 26">
            <a:extLst>
              <a:ext uri="{FF2B5EF4-FFF2-40B4-BE49-F238E27FC236}">
                <a16:creationId xmlns:a16="http://schemas.microsoft.com/office/drawing/2014/main" id="{DE1B2EDD-E764-C3AB-13C5-8185C438E7CB}"/>
              </a:ext>
            </a:extLst>
          </p:cNvPr>
          <p:cNvSpPr>
            <a:spLocks noGrp="1"/>
          </p:cNvSpPr>
          <p:nvPr>
            <p:ph type="sldNum" sz="quarter" idx="4"/>
          </p:nvPr>
        </p:nvSpPr>
        <p:spPr>
          <a:xfrm>
            <a:off x="8869680" y="6492240"/>
            <a:ext cx="274320" cy="365760"/>
          </a:xfrm>
          <a:effectLst/>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12</a:t>
            </a:fld>
            <a:endParaRPr lang="en-US" dirty="0"/>
          </a:p>
        </p:txBody>
      </p:sp>
    </p:spTree>
    <p:extLst>
      <p:ext uri="{BB962C8B-B14F-4D97-AF65-F5344CB8AC3E}">
        <p14:creationId xmlns:p14="http://schemas.microsoft.com/office/powerpoint/2010/main" val="10616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15D1-B105-B15B-98F1-01F9AE548D9F}"/>
              </a:ext>
            </a:extLst>
          </p:cNvPr>
          <p:cNvSpPr>
            <a:spLocks noGrp="1"/>
          </p:cNvSpPr>
          <p:nvPr>
            <p:ph type="title"/>
          </p:nvPr>
        </p:nvSpPr>
        <p:spPr/>
        <p:txBody>
          <a:bodyPr>
            <a:normAutofit/>
          </a:bodyPr>
          <a:lstStyle/>
          <a:p>
            <a:pPr marL="0" marR="0" lvl="0" indent="0" algn="l" defTabSz="887553" rtl="0" eaLnBrk="1" fontAlgn="auto" latinLnBrk="0" hangingPunct="1">
              <a:lnSpc>
                <a:spcPct val="90000"/>
              </a:lnSpc>
              <a:spcBef>
                <a:spcPct val="0"/>
              </a:spcBef>
              <a:spcAft>
                <a:spcPts val="0"/>
              </a:spcAft>
              <a:buClrTx/>
              <a:buSzTx/>
              <a:buFontTx/>
              <a:buNone/>
              <a:tabLst/>
              <a:defRPr/>
            </a:pPr>
            <a:r>
              <a:rPr lang="en-US" dirty="0"/>
              <a:t>NHSN Resources</a:t>
            </a:r>
          </a:p>
        </p:txBody>
      </p:sp>
      <p:sp>
        <p:nvSpPr>
          <p:cNvPr id="3" name="Content Placeholder 2">
            <a:extLst>
              <a:ext uri="{FF2B5EF4-FFF2-40B4-BE49-F238E27FC236}">
                <a16:creationId xmlns:a16="http://schemas.microsoft.com/office/drawing/2014/main" id="{27B7228B-7AE9-4BE9-BD09-2D83B197B451}"/>
              </a:ext>
            </a:extLst>
          </p:cNvPr>
          <p:cNvSpPr>
            <a:spLocks noGrp="1"/>
          </p:cNvSpPr>
          <p:nvPr>
            <p:ph idx="1"/>
          </p:nvPr>
        </p:nvSpPr>
        <p:spPr/>
        <p:txBody>
          <a:bodyPr/>
          <a:lstStyle/>
          <a:p>
            <a:pPr marL="0" indent="0">
              <a:buNone/>
            </a:pPr>
            <a:r>
              <a:rPr lang="en-US" sz="2400" b="1" dirty="0">
                <a:hlinkClick r:id="rId3"/>
              </a:rPr>
              <a:t>NHSN Patient Safety Component Training</a:t>
            </a:r>
            <a:r>
              <a:rPr lang="en-US" sz="2300" baseline="30000" dirty="0"/>
              <a:t>23</a:t>
            </a:r>
            <a:endParaRPr lang="en-US" sz="800" dirty="0">
              <a:hlinkClick r:id="rId4"/>
            </a:endParaRPr>
          </a:p>
          <a:p>
            <a:pPr>
              <a:spcBef>
                <a:spcPts val="1800"/>
              </a:spcBef>
            </a:pPr>
            <a:r>
              <a:rPr lang="en-US" sz="2300" b="1" dirty="0">
                <a:hlinkClick r:id="rId5"/>
              </a:rPr>
              <a:t>PNEU Training</a:t>
            </a:r>
            <a:r>
              <a:rPr lang="en-US" sz="2300" b="1" baseline="30000" dirty="0"/>
              <a:t>24</a:t>
            </a:r>
            <a:endParaRPr lang="en-US" sz="2300" b="1" dirty="0"/>
          </a:p>
          <a:p>
            <a:pPr lvl="1"/>
            <a:r>
              <a:rPr lang="en-US" sz="2100" dirty="0"/>
              <a:t>Self-Paced Training</a:t>
            </a:r>
          </a:p>
          <a:p>
            <a:pPr lvl="1"/>
            <a:r>
              <a:rPr lang="en-US" sz="2100" dirty="0"/>
              <a:t>Training Videos</a:t>
            </a:r>
          </a:p>
          <a:p>
            <a:r>
              <a:rPr lang="en-US" sz="2300" b="1" dirty="0">
                <a:hlinkClick r:id="rId6"/>
              </a:rPr>
              <a:t>VAE Training</a:t>
            </a:r>
            <a:r>
              <a:rPr lang="en-US" sz="2300" b="1" baseline="30000" dirty="0"/>
              <a:t>25</a:t>
            </a:r>
            <a:endParaRPr lang="en-US" sz="2300" b="1" dirty="0"/>
          </a:p>
          <a:p>
            <a:pPr lvl="1"/>
            <a:r>
              <a:rPr lang="en-US" sz="2100" dirty="0"/>
              <a:t>Self-Paced Training</a:t>
            </a:r>
          </a:p>
          <a:p>
            <a:pPr lvl="1"/>
            <a:r>
              <a:rPr lang="en-US" sz="2100" dirty="0"/>
              <a:t>Training Videos</a:t>
            </a:r>
          </a:p>
          <a:p>
            <a:pPr lvl="1"/>
            <a:r>
              <a:rPr lang="en-US" sz="2100" dirty="0"/>
              <a:t>Case Studies</a:t>
            </a:r>
          </a:p>
          <a:p>
            <a:r>
              <a:rPr lang="en-US" sz="2300" b="1" dirty="0">
                <a:hlinkClick r:id="rId7"/>
              </a:rPr>
              <a:t>PedVAE Training</a:t>
            </a:r>
            <a:r>
              <a:rPr lang="en-US" sz="2300" b="1" baseline="30000" dirty="0"/>
              <a:t>26</a:t>
            </a:r>
          </a:p>
          <a:p>
            <a:pPr lvl="1"/>
            <a:r>
              <a:rPr lang="en-US" sz="2100" dirty="0"/>
              <a:t>Self-Paced Training</a:t>
            </a:r>
          </a:p>
          <a:p>
            <a:pPr lvl="1"/>
            <a:r>
              <a:rPr lang="en-US" sz="2100" dirty="0"/>
              <a:t>Training Videos</a:t>
            </a:r>
          </a:p>
        </p:txBody>
      </p:sp>
      <p:sp>
        <p:nvSpPr>
          <p:cNvPr id="4" name="Text Placeholder 3">
            <a:extLst>
              <a:ext uri="{FF2B5EF4-FFF2-40B4-BE49-F238E27FC236}">
                <a16:creationId xmlns:a16="http://schemas.microsoft.com/office/drawing/2014/main" id="{CC0E9EE7-C82D-F739-9F31-10E24420E78B}"/>
              </a:ext>
            </a:extLst>
          </p:cNvPr>
          <p:cNvSpPr>
            <a:spLocks noGrp="1"/>
          </p:cNvSpPr>
          <p:nvPr>
            <p:ph type="body" sz="quarter" idx="11"/>
          </p:nvPr>
        </p:nvSpPr>
        <p:spPr>
          <a:xfrm rot="10800000">
            <a:off x="5322013" y="1243418"/>
            <a:ext cx="3827074" cy="4479399"/>
          </a:xfrm>
          <a:prstGeom prst="flowChartDelay">
            <a:avLst/>
          </a:prstGeom>
          <a:solidFill>
            <a:srgbClr val="007DA3"/>
          </a:solidFill>
          <a:effectLst>
            <a:innerShdw blurRad="63500" dist="50800" dir="2700000">
              <a:prstClr val="black">
                <a:alpha val="50000"/>
              </a:prstClr>
            </a:innerShdw>
          </a:effectLst>
        </p:spPr>
        <p:txBody>
          <a:bodyPr wrap="square" lIns="411480" tIns="0" rIns="320040" bIns="0" anchor="ctr">
            <a:spAutoFit/>
            <a:scene3d>
              <a:camera prst="orthographicFront">
                <a:rot lat="0" lon="0" rev="10800000"/>
              </a:camera>
              <a:lightRig rig="threePt" dir="t"/>
            </a:scene3d>
          </a:bodyPr>
          <a:lstStyle/>
          <a:p>
            <a:pPr algn="ctr" defTabSz="1005840">
              <a:spcBef>
                <a:spcPts val="0"/>
              </a:spcBef>
            </a:pPr>
            <a:r>
              <a:rPr lang="en-US" sz="3300" dirty="0">
                <a:solidFill>
                  <a:schemeClr val="bg1"/>
                </a:solidFill>
              </a:rPr>
              <a:t>Additional training is also available for </a:t>
            </a:r>
            <a:r>
              <a:rPr lang="en-US" sz="3300" b="1" i="1" dirty="0">
                <a:solidFill>
                  <a:schemeClr val="bg1"/>
                </a:solidFill>
              </a:rPr>
              <a:t>infection window </a:t>
            </a:r>
            <a:r>
              <a:rPr lang="en-US" sz="3300" dirty="0">
                <a:solidFill>
                  <a:schemeClr val="bg1"/>
                </a:solidFill>
              </a:rPr>
              <a:t>and </a:t>
            </a:r>
            <a:r>
              <a:rPr lang="en-US" sz="3300" b="1" i="1" dirty="0">
                <a:solidFill>
                  <a:schemeClr val="bg1"/>
                </a:solidFill>
              </a:rPr>
              <a:t>POA</a:t>
            </a:r>
            <a:r>
              <a:rPr lang="en-US" sz="3300" dirty="0">
                <a:solidFill>
                  <a:schemeClr val="bg1"/>
                </a:solidFill>
              </a:rPr>
              <a:t> criteria!</a:t>
            </a:r>
            <a:r>
              <a:rPr lang="en-US" sz="3200" baseline="30000" dirty="0">
                <a:solidFill>
                  <a:schemeClr val="bg1"/>
                </a:solidFill>
              </a:rPr>
              <a:t>27</a:t>
            </a:r>
            <a:endParaRPr lang="en-US" sz="3300" baseline="30000" dirty="0">
              <a:solidFill>
                <a:schemeClr val="bg1"/>
              </a:solidFill>
            </a:endParaRPr>
          </a:p>
        </p:txBody>
      </p:sp>
      <p:sp>
        <p:nvSpPr>
          <p:cNvPr id="24" name="Slide Number Placeholder 23">
            <a:extLst>
              <a:ext uri="{FF2B5EF4-FFF2-40B4-BE49-F238E27FC236}">
                <a16:creationId xmlns:a16="http://schemas.microsoft.com/office/drawing/2014/main" id="{13C3238F-06CA-228C-7B1A-C707279B6A4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1892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0893-1F3B-E8D1-6978-12F7B0EF302B}"/>
              </a:ext>
            </a:extLst>
          </p:cNvPr>
          <p:cNvSpPr>
            <a:spLocks noGrp="1"/>
          </p:cNvSpPr>
          <p:nvPr>
            <p:ph type="title"/>
          </p:nvPr>
        </p:nvSpPr>
        <p:spPr/>
        <p:txBody>
          <a:bodyPr/>
          <a:lstStyle/>
          <a:p>
            <a:r>
              <a:rPr lang="en-US" sz="4400" b="1" dirty="0"/>
              <a:t>Pneumonia and </a:t>
            </a:r>
            <a:r>
              <a:rPr lang="en-US" sz="4400" b="1" i="1" dirty="0"/>
              <a:t>S. aureus</a:t>
            </a:r>
            <a:r>
              <a:rPr lang="en-US" sz="4400" b="1" baseline="30000" dirty="0"/>
              <a:t>28-30</a:t>
            </a:r>
            <a:endParaRPr lang="en-US" dirty="0"/>
          </a:p>
        </p:txBody>
      </p:sp>
      <p:sp>
        <p:nvSpPr>
          <p:cNvPr id="3" name="Content Placeholder 2">
            <a:extLst>
              <a:ext uri="{FF2B5EF4-FFF2-40B4-BE49-F238E27FC236}">
                <a16:creationId xmlns:a16="http://schemas.microsoft.com/office/drawing/2014/main" id="{794A0644-25C3-27AC-0BFE-7333A273F373}"/>
              </a:ext>
            </a:extLst>
          </p:cNvPr>
          <p:cNvSpPr>
            <a:spLocks noGrp="1"/>
          </p:cNvSpPr>
          <p:nvPr>
            <p:ph idx="1"/>
          </p:nvPr>
        </p:nvSpPr>
        <p:spPr>
          <a:xfrm>
            <a:off x="457200" y="1097278"/>
            <a:ext cx="4791808" cy="5252151"/>
          </a:xfrm>
        </p:spPr>
        <p:txBody>
          <a:bodyPr>
            <a:normAutofit fontScale="92500"/>
          </a:bodyPr>
          <a:lstStyle/>
          <a:p>
            <a:pPr marL="0" indent="0">
              <a:spcBef>
                <a:spcPts val="1200"/>
              </a:spcBef>
              <a:buNone/>
            </a:pPr>
            <a:r>
              <a:rPr lang="en-US" sz="3050" b="1" dirty="0">
                <a:solidFill>
                  <a:srgbClr val="007DA3"/>
                </a:solidFill>
              </a:rPr>
              <a:t>Most common bacterial causes of VAP:</a:t>
            </a:r>
            <a:r>
              <a:rPr lang="en-US" sz="3050" baseline="30000" dirty="0">
                <a:solidFill>
                  <a:srgbClr val="007DA3"/>
                </a:solidFill>
              </a:rPr>
              <a:t>28</a:t>
            </a:r>
            <a:endParaRPr lang="en-US" sz="2400" i="1" dirty="0">
              <a:solidFill>
                <a:srgbClr val="007DA3"/>
              </a:solidFill>
            </a:endParaRPr>
          </a:p>
          <a:p>
            <a:pPr marL="290513" indent="-290513">
              <a:spcBef>
                <a:spcPts val="1200"/>
              </a:spcBef>
            </a:pPr>
            <a:r>
              <a:rPr lang="en-US" sz="2600" b="1" i="1" dirty="0">
                <a:solidFill>
                  <a:srgbClr val="FF0000"/>
                </a:solidFill>
              </a:rPr>
              <a:t>Staphylococcus aureus: </a:t>
            </a:r>
            <a:r>
              <a:rPr lang="en-US" sz="2600" b="1" dirty="0">
                <a:solidFill>
                  <a:srgbClr val="FF0000"/>
                </a:solidFill>
              </a:rPr>
              <a:t>28.8 percent</a:t>
            </a:r>
          </a:p>
          <a:p>
            <a:pPr marL="290513" indent="-290513">
              <a:spcBef>
                <a:spcPts val="1200"/>
              </a:spcBef>
            </a:pPr>
            <a:r>
              <a:rPr lang="en-US" sz="2600" i="1" dirty="0"/>
              <a:t>Pseudomonas aeruginosa: </a:t>
            </a:r>
            <a:r>
              <a:rPr lang="en-US" sz="2600" dirty="0"/>
              <a:t>21.8 percent</a:t>
            </a:r>
          </a:p>
          <a:p>
            <a:pPr marL="290513" indent="-290513">
              <a:spcBef>
                <a:spcPts val="1200"/>
              </a:spcBef>
            </a:pPr>
            <a:r>
              <a:rPr lang="en-US" sz="2600" i="1" dirty="0"/>
              <a:t>Klebsiella</a:t>
            </a:r>
            <a:r>
              <a:rPr lang="en-US" sz="2600" dirty="0"/>
              <a:t> species: 9.8 percent</a:t>
            </a:r>
          </a:p>
          <a:p>
            <a:pPr marL="290513" indent="-290513">
              <a:spcBef>
                <a:spcPts val="1200"/>
              </a:spcBef>
            </a:pPr>
            <a:r>
              <a:rPr lang="en-US" sz="2600" i="1" dirty="0"/>
              <a:t>Escherichia coli:</a:t>
            </a:r>
            <a:r>
              <a:rPr lang="en-US" sz="2600" dirty="0"/>
              <a:t> 6.9 percent</a:t>
            </a:r>
          </a:p>
          <a:p>
            <a:pPr marL="290513" indent="-290513">
              <a:spcBef>
                <a:spcPts val="1200"/>
              </a:spcBef>
            </a:pPr>
            <a:r>
              <a:rPr lang="en-US" sz="2600" i="1" dirty="0"/>
              <a:t>Acinetobacter</a:t>
            </a:r>
            <a:r>
              <a:rPr lang="en-US" sz="2600" dirty="0"/>
              <a:t> species: 6.8 percent</a:t>
            </a:r>
          </a:p>
          <a:p>
            <a:pPr marL="290513" indent="-290513">
              <a:spcBef>
                <a:spcPts val="1200"/>
              </a:spcBef>
            </a:pPr>
            <a:r>
              <a:rPr lang="en-US" sz="2600" i="1" dirty="0"/>
              <a:t>Enterobacter</a:t>
            </a:r>
            <a:r>
              <a:rPr lang="en-US" sz="2600" dirty="0"/>
              <a:t> species: 6.3 percent</a:t>
            </a:r>
          </a:p>
        </p:txBody>
      </p:sp>
      <p:pic>
        <p:nvPicPr>
          <p:cNvPr id="25" name="Picture 2">
            <a:extLst>
              <a:ext uri="{FF2B5EF4-FFF2-40B4-BE49-F238E27FC236}">
                <a16:creationId xmlns:a16="http://schemas.microsoft.com/office/drawing/2014/main" id="{FD547A99-2E8E-F49E-D119-F2D9243C47FA}"/>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722973" y="1525401"/>
            <a:ext cx="2978048" cy="38828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9A84D8ED-1C48-F975-E806-A652CDA318D0}"/>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22410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64B08B-3300-3E6D-4D1D-54B9D9EF4DAF}"/>
              </a:ext>
            </a:extLst>
          </p:cNvPr>
          <p:cNvSpPr>
            <a:spLocks noGrp="1"/>
          </p:cNvSpPr>
          <p:nvPr>
            <p:ph type="title"/>
          </p:nvPr>
        </p:nvSpPr>
        <p:spPr/>
        <p:txBody>
          <a:bodyPr/>
          <a:lstStyle/>
          <a:p>
            <a:r>
              <a:rPr lang="en-US" dirty="0"/>
              <a:t>Guidelines &amp; Resources</a:t>
            </a:r>
          </a:p>
        </p:txBody>
      </p:sp>
      <p:sp>
        <p:nvSpPr>
          <p:cNvPr id="6" name="Content Placeholder 5">
            <a:extLst>
              <a:ext uri="{FF2B5EF4-FFF2-40B4-BE49-F238E27FC236}">
                <a16:creationId xmlns:a16="http://schemas.microsoft.com/office/drawing/2014/main" id="{8DBFDDA8-16C6-3136-5CBB-E81E8D5200E6}"/>
              </a:ext>
            </a:extLst>
          </p:cNvPr>
          <p:cNvSpPr>
            <a:spLocks noGrp="1"/>
          </p:cNvSpPr>
          <p:nvPr>
            <p:ph idx="1"/>
          </p:nvPr>
        </p:nvSpPr>
        <p:spPr>
          <a:xfrm>
            <a:off x="457200" y="1097279"/>
            <a:ext cx="5131942" cy="5313795"/>
          </a:xfrm>
        </p:spPr>
        <p:txBody>
          <a:bodyPr>
            <a:normAutofit/>
          </a:bodyPr>
          <a:lstStyle/>
          <a:p>
            <a:pPr marL="0" indent="0">
              <a:buNone/>
            </a:pPr>
            <a:r>
              <a:rPr lang="en-US" b="1" dirty="0"/>
              <a:t>VAP:</a:t>
            </a:r>
          </a:p>
          <a:p>
            <a:r>
              <a:rPr lang="en-US" sz="2600" dirty="0">
                <a:hlinkClick r:id="rId3"/>
              </a:rPr>
              <a:t>2022 SHEA Compendium</a:t>
            </a:r>
            <a:r>
              <a:rPr lang="en-US" sz="2600" baseline="30000" dirty="0"/>
              <a:t>1</a:t>
            </a:r>
          </a:p>
          <a:p>
            <a:r>
              <a:rPr lang="en-US" sz="2600" dirty="0">
                <a:hlinkClick r:id="rId4"/>
              </a:rPr>
              <a:t>SCCM ICU Liberation Bundle</a:t>
            </a:r>
            <a:r>
              <a:rPr lang="en-US" sz="2600" baseline="30000" dirty="0"/>
              <a:t>31</a:t>
            </a:r>
          </a:p>
          <a:p>
            <a:r>
              <a:rPr lang="en-US" sz="2600" dirty="0">
                <a:hlinkClick r:id="rId5"/>
              </a:rPr>
              <a:t>AHRQ Toolkit for Mechanically Ventilated Patients</a:t>
            </a:r>
            <a:r>
              <a:rPr lang="en-US" sz="2600" baseline="30000" dirty="0"/>
              <a:t>4</a:t>
            </a:r>
          </a:p>
          <a:p>
            <a:pPr marL="0" indent="0">
              <a:spcBef>
                <a:spcPts val="3600"/>
              </a:spcBef>
              <a:buNone/>
            </a:pPr>
            <a:r>
              <a:rPr lang="en-US" b="1" dirty="0"/>
              <a:t>NV-HAP:</a:t>
            </a:r>
          </a:p>
          <a:p>
            <a:r>
              <a:rPr lang="en-US" sz="2600" dirty="0">
                <a:hlinkClick r:id="rId3"/>
              </a:rPr>
              <a:t>2022 SHEA Compendium</a:t>
            </a:r>
            <a:r>
              <a:rPr lang="en-US" sz="2600" baseline="30000" dirty="0"/>
              <a:t>1</a:t>
            </a:r>
          </a:p>
          <a:p>
            <a:r>
              <a:rPr lang="en-US" sz="2600" dirty="0">
                <a:hlinkClick r:id="rId6"/>
              </a:rPr>
              <a:t>2020 APIC Implementation Guide</a:t>
            </a:r>
            <a:r>
              <a:rPr lang="en-US" sz="2600" baseline="30000" dirty="0"/>
              <a:t>19</a:t>
            </a:r>
          </a:p>
        </p:txBody>
      </p:sp>
      <p:pic>
        <p:nvPicPr>
          <p:cNvPr id="28" name="Picture 8">
            <a:extLst>
              <a:ext uri="{FF2B5EF4-FFF2-40B4-BE49-F238E27FC236}">
                <a16:creationId xmlns:a16="http://schemas.microsoft.com/office/drawing/2014/main" id="{307F4EDE-A63F-E83F-4B41-8FA19FF9356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3631" y="1469649"/>
            <a:ext cx="2869823" cy="1725152"/>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30A61AC7-32A3-03C6-67A4-656E2C13CE7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773631" y="4287585"/>
            <a:ext cx="2869823" cy="161427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C713EBF-9EF7-B378-DD88-CD0AB4925C1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92108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E455F72-720C-D02A-EEDF-6E14E54D3F64}"/>
              </a:ext>
            </a:extLst>
          </p:cNvPr>
          <p:cNvSpPr>
            <a:spLocks noGrp="1"/>
          </p:cNvSpPr>
          <p:nvPr>
            <p:ph type="title"/>
          </p:nvPr>
        </p:nvSpPr>
        <p:spPr>
          <a:xfrm>
            <a:off x="457200" y="0"/>
            <a:ext cx="8229600" cy="914400"/>
          </a:xfrm>
        </p:spPr>
        <p:txBody>
          <a:bodyPr>
            <a:normAutofit/>
          </a:bodyPr>
          <a:lstStyle/>
          <a:p>
            <a:r>
              <a:rPr lang="en-US" dirty="0"/>
              <a:t>VAP Preventive Interventions</a:t>
            </a:r>
          </a:p>
        </p:txBody>
      </p:sp>
      <p:pic>
        <p:nvPicPr>
          <p:cNvPr id="4" name="Picture 5">
            <a:extLst>
              <a:ext uri="{FF2B5EF4-FFF2-40B4-BE49-F238E27FC236}">
                <a16:creationId xmlns:a16="http://schemas.microsoft.com/office/drawing/2014/main" id="{4A484A48-1FEE-51E6-62AD-03F52312A372}"/>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2781300" y="1397001"/>
            <a:ext cx="5778500" cy="3352800"/>
          </a:xfrm>
        </p:spPr>
      </p:pic>
      <p:sp>
        <p:nvSpPr>
          <p:cNvPr id="7" name="Text Placeholder 6">
            <a:extLst>
              <a:ext uri="{FF2B5EF4-FFF2-40B4-BE49-F238E27FC236}">
                <a16:creationId xmlns:a16="http://schemas.microsoft.com/office/drawing/2014/main" id="{483A82C9-0E38-311A-EE90-5C453865F2B1}"/>
              </a:ext>
            </a:extLst>
          </p:cNvPr>
          <p:cNvSpPr>
            <a:spLocks noGrp="1"/>
          </p:cNvSpPr>
          <p:nvPr>
            <p:ph type="body" idx="1"/>
          </p:nvPr>
        </p:nvSpPr>
        <p:spPr>
          <a:xfrm>
            <a:off x="365760" y="3812540"/>
            <a:ext cx="7343140" cy="2103120"/>
          </a:xfrm>
        </p:spPr>
        <p:txBody>
          <a:bodyPr>
            <a:normAutofit/>
          </a:bodyPr>
          <a:lstStyle/>
          <a:p>
            <a:r>
              <a:rPr lang="en-US" dirty="0"/>
              <a:t>Best Practices and Guidelines to Prevent Ventilator-Associated Pneumonia</a:t>
            </a:r>
          </a:p>
        </p:txBody>
      </p:sp>
      <p:sp>
        <p:nvSpPr>
          <p:cNvPr id="24" name="Slide Number Placeholder 23">
            <a:extLst>
              <a:ext uri="{FF2B5EF4-FFF2-40B4-BE49-F238E27FC236}">
                <a16:creationId xmlns:a16="http://schemas.microsoft.com/office/drawing/2014/main" id="{B53938CE-0708-E99B-CA72-FAF4B773A115}"/>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16</a:t>
            </a:fld>
            <a:endParaRPr lang="en-US" dirty="0"/>
          </a:p>
        </p:txBody>
      </p:sp>
    </p:spTree>
    <p:extLst>
      <p:ext uri="{BB962C8B-B14F-4D97-AF65-F5344CB8AC3E}">
        <p14:creationId xmlns:p14="http://schemas.microsoft.com/office/powerpoint/2010/main" val="335592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1D79-0409-866E-801C-B37BBD8609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D7EE25-D415-52E0-45F2-8C61C7DD8F66}"/>
              </a:ext>
            </a:extLst>
          </p:cNvPr>
          <p:cNvSpPr>
            <a:spLocks noGrp="1"/>
          </p:cNvSpPr>
          <p:nvPr>
            <p:ph type="title"/>
          </p:nvPr>
        </p:nvSpPr>
        <p:spPr/>
        <p:txBody>
          <a:bodyPr/>
          <a:lstStyle/>
          <a:p>
            <a:r>
              <a:rPr lang="en-US" dirty="0"/>
              <a:t>VAP Essential Practices 1</a:t>
            </a:r>
            <a:r>
              <a:rPr lang="en-US" baseline="30000" dirty="0"/>
              <a:t>1,4,31</a:t>
            </a:r>
            <a:r>
              <a:rPr lang="en-US" dirty="0"/>
              <a:t> </a:t>
            </a:r>
            <a:endParaRPr lang="en-US" baseline="30000" dirty="0"/>
          </a:p>
        </p:txBody>
      </p:sp>
      <p:sp>
        <p:nvSpPr>
          <p:cNvPr id="6" name="Content Placeholder 5">
            <a:extLst>
              <a:ext uri="{FF2B5EF4-FFF2-40B4-BE49-F238E27FC236}">
                <a16:creationId xmlns:a16="http://schemas.microsoft.com/office/drawing/2014/main" id="{E522761D-F55C-FD23-9867-428835AA0E51}"/>
              </a:ext>
            </a:extLst>
          </p:cNvPr>
          <p:cNvSpPr>
            <a:spLocks noGrp="1"/>
          </p:cNvSpPr>
          <p:nvPr>
            <p:ph idx="1"/>
          </p:nvPr>
        </p:nvSpPr>
        <p:spPr>
          <a:xfrm>
            <a:off x="457200" y="1095930"/>
            <a:ext cx="5120640" cy="4023360"/>
          </a:xfrm>
        </p:spPr>
        <p:txBody>
          <a:bodyPr>
            <a:normAutofit/>
          </a:bodyPr>
          <a:lstStyle/>
          <a:p>
            <a:r>
              <a:rPr lang="en-US" sz="2400" dirty="0"/>
              <a:t>Avoid intubation when possible.</a:t>
            </a:r>
          </a:p>
          <a:p>
            <a:pPr lvl="1">
              <a:spcBef>
                <a:spcPts val="400"/>
              </a:spcBef>
            </a:pPr>
            <a:r>
              <a:rPr lang="en-US" sz="2200" dirty="0"/>
              <a:t>Alternative strategies:</a:t>
            </a:r>
          </a:p>
          <a:p>
            <a:pPr lvl="2">
              <a:spcBef>
                <a:spcPts val="400"/>
              </a:spcBef>
            </a:pPr>
            <a:r>
              <a:rPr lang="en-US" sz="2000" dirty="0"/>
              <a:t>High-flow oxygen</a:t>
            </a:r>
          </a:p>
          <a:p>
            <a:pPr lvl="2">
              <a:spcBef>
                <a:spcPts val="400"/>
              </a:spcBef>
            </a:pPr>
            <a:r>
              <a:rPr lang="fr-FR" sz="2000" dirty="0"/>
              <a:t>Noninvasive positive pressure ventilation (NIPPV)</a:t>
            </a:r>
          </a:p>
          <a:p>
            <a:pPr lvl="2">
              <a:spcBef>
                <a:spcPts val="400"/>
              </a:spcBef>
            </a:pPr>
            <a:r>
              <a:rPr lang="en-US" sz="2000" dirty="0"/>
              <a:t>Placing patients in prone position</a:t>
            </a:r>
          </a:p>
          <a:p>
            <a:pPr>
              <a:spcBef>
                <a:spcPts val="1800"/>
              </a:spcBef>
            </a:pPr>
            <a:r>
              <a:rPr lang="en-US" sz="2400" dirty="0"/>
              <a:t>Minimize sedation.</a:t>
            </a:r>
          </a:p>
          <a:p>
            <a:pPr lvl="1">
              <a:spcBef>
                <a:spcPts val="400"/>
              </a:spcBef>
            </a:pPr>
            <a:r>
              <a:rPr lang="en-US" sz="2200" dirty="0"/>
              <a:t>Avoid benzodiazepines</a:t>
            </a:r>
          </a:p>
          <a:p>
            <a:pPr lvl="1">
              <a:spcBef>
                <a:spcPts val="400"/>
              </a:spcBef>
            </a:pPr>
            <a:r>
              <a:rPr lang="en-US" sz="2200" dirty="0"/>
              <a:t>Daily sedation awakening trials (SAT)</a:t>
            </a:r>
          </a:p>
        </p:txBody>
      </p:sp>
      <p:sp>
        <p:nvSpPr>
          <p:cNvPr id="8" name="Text Placeholder 7">
            <a:extLst>
              <a:ext uri="{FF2B5EF4-FFF2-40B4-BE49-F238E27FC236}">
                <a16:creationId xmlns:a16="http://schemas.microsoft.com/office/drawing/2014/main" id="{FBC9F6D4-94A9-0FB9-CBFB-6074D3F878DE}"/>
              </a:ext>
            </a:extLst>
          </p:cNvPr>
          <p:cNvSpPr>
            <a:spLocks noGrp="1"/>
          </p:cNvSpPr>
          <p:nvPr>
            <p:ph type="body" sz="quarter" idx="12"/>
          </p:nvPr>
        </p:nvSpPr>
        <p:spPr>
          <a:xfrm>
            <a:off x="457200" y="5194117"/>
            <a:ext cx="8229600" cy="1005840"/>
          </a:xfrm>
        </p:spPr>
        <p:txBody>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Conduct daily spontaneous breathing trials.</a:t>
            </a:r>
          </a:p>
          <a:p>
            <a:pPr marL="822960" marR="0" lvl="1" indent="-365760" algn="l" defTabSz="887553"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Coordinate to conduct concurrently with SAT</a:t>
            </a:r>
          </a:p>
        </p:txBody>
      </p:sp>
      <p:pic>
        <p:nvPicPr>
          <p:cNvPr id="2" name="Picture 2">
            <a:extLst>
              <a:ext uri="{FF2B5EF4-FFF2-40B4-BE49-F238E27FC236}">
                <a16:creationId xmlns:a16="http://schemas.microsoft.com/office/drawing/2014/main" id="{D8E54436-3F58-7FB3-6406-F6319943E7EC}"/>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686407" y="2400552"/>
            <a:ext cx="3000393" cy="23677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FAA575C-FAB5-4A01-D637-318F380AD03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12600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887011-2587-2211-BFF0-2390D814E468}"/>
              </a:ext>
            </a:extLst>
          </p:cNvPr>
          <p:cNvSpPr>
            <a:spLocks noGrp="1"/>
          </p:cNvSpPr>
          <p:nvPr>
            <p:ph type="title"/>
          </p:nvPr>
        </p:nvSpPr>
        <p:spPr>
          <a:xfrm>
            <a:off x="457200" y="0"/>
            <a:ext cx="8229600" cy="914400"/>
          </a:xfrm>
        </p:spPr>
        <p:txBody>
          <a:bodyPr/>
          <a:lstStyle/>
          <a:p>
            <a:r>
              <a:rPr lang="en-US" dirty="0"/>
              <a:t>VAP Essential Practices 2</a:t>
            </a:r>
            <a:r>
              <a:rPr lang="en-US" baseline="30000" dirty="0"/>
              <a:t>1,4,31 </a:t>
            </a:r>
            <a:endParaRPr lang="en-US" dirty="0"/>
          </a:p>
        </p:txBody>
      </p:sp>
      <p:sp>
        <p:nvSpPr>
          <p:cNvPr id="6" name="Content Placeholder 5">
            <a:extLst>
              <a:ext uri="{FF2B5EF4-FFF2-40B4-BE49-F238E27FC236}">
                <a16:creationId xmlns:a16="http://schemas.microsoft.com/office/drawing/2014/main" id="{343FA6C5-5B28-60B6-830E-9CA8E72081B6}"/>
              </a:ext>
            </a:extLst>
          </p:cNvPr>
          <p:cNvSpPr>
            <a:spLocks noGrp="1"/>
          </p:cNvSpPr>
          <p:nvPr>
            <p:ph idx="1"/>
          </p:nvPr>
        </p:nvSpPr>
        <p:spPr>
          <a:xfrm>
            <a:off x="457200" y="1097280"/>
            <a:ext cx="5120640" cy="5303520"/>
          </a:xfrm>
        </p:spPr>
        <p:txBody>
          <a:bodyPr>
            <a:normAutofit fontScale="92500"/>
          </a:bodyPr>
          <a:lstStyle/>
          <a:p>
            <a:pPr>
              <a:spcBef>
                <a:spcPts val="1600"/>
              </a:spcBef>
            </a:pPr>
            <a:r>
              <a:rPr lang="en-US" sz="2800" dirty="0"/>
              <a:t>Early mobility</a:t>
            </a:r>
          </a:p>
          <a:p>
            <a:pPr>
              <a:spcBef>
                <a:spcPts val="1600"/>
              </a:spcBef>
            </a:pPr>
            <a:r>
              <a:rPr lang="en-US" sz="2800" dirty="0"/>
              <a:t>Elevation of head of bed &gt;30°</a:t>
            </a:r>
          </a:p>
          <a:p>
            <a:pPr>
              <a:spcBef>
                <a:spcPts val="1600"/>
              </a:spcBef>
            </a:pPr>
            <a:r>
              <a:rPr lang="en-US" sz="2800" dirty="0"/>
              <a:t>Daily oral care </a:t>
            </a:r>
          </a:p>
          <a:p>
            <a:pPr lvl="1">
              <a:spcBef>
                <a:spcPts val="300"/>
              </a:spcBef>
            </a:pPr>
            <a:r>
              <a:rPr lang="en-US" sz="2400" dirty="0"/>
              <a:t>Use of CHG is NOT recommended</a:t>
            </a:r>
          </a:p>
          <a:p>
            <a:pPr>
              <a:spcBef>
                <a:spcPts val="1600"/>
              </a:spcBef>
            </a:pPr>
            <a:r>
              <a:rPr lang="en-US" sz="2800" dirty="0"/>
              <a:t>Early enteral feeding</a:t>
            </a:r>
          </a:p>
          <a:p>
            <a:pPr lvl="1">
              <a:spcBef>
                <a:spcPts val="300"/>
              </a:spcBef>
            </a:pPr>
            <a:r>
              <a:rPr lang="en-US" sz="2400" dirty="0"/>
              <a:t>Preferred over parenteral nutrition</a:t>
            </a:r>
          </a:p>
          <a:p>
            <a:pPr>
              <a:spcBef>
                <a:spcPts val="1600"/>
              </a:spcBef>
            </a:pPr>
            <a:r>
              <a:rPr lang="en-US" sz="2800" dirty="0"/>
              <a:t>Maintain ventilator circuits</a:t>
            </a:r>
          </a:p>
          <a:p>
            <a:pPr lvl="1">
              <a:spcBef>
                <a:spcPts val="300"/>
              </a:spcBef>
            </a:pPr>
            <a:r>
              <a:rPr lang="en-US" sz="2400" dirty="0"/>
              <a:t>Only change when soiled or nonfunctioning</a:t>
            </a:r>
          </a:p>
          <a:p>
            <a:pPr lvl="1">
              <a:spcBef>
                <a:spcPts val="300"/>
              </a:spcBef>
            </a:pPr>
            <a:r>
              <a:rPr lang="en-US" sz="2400" dirty="0"/>
              <a:t>Drain condensation away from the patient</a:t>
            </a:r>
          </a:p>
        </p:txBody>
      </p:sp>
      <p:pic>
        <p:nvPicPr>
          <p:cNvPr id="2" name="Picture 2">
            <a:extLst>
              <a:ext uri="{FF2B5EF4-FFF2-40B4-BE49-F238E27FC236}">
                <a16:creationId xmlns:a16="http://schemas.microsoft.com/office/drawing/2014/main" id="{F46B4845-7A0A-AA42-07D0-9CDFC320DD51}"/>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620"/>
          <a:stretch/>
        </p:blipFill>
        <p:spPr bwMode="auto">
          <a:xfrm>
            <a:off x="5771283" y="2276514"/>
            <a:ext cx="2844512" cy="24145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CEA4806-7D91-85F0-81D7-1ED5C9DD7EB9}"/>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18</a:t>
            </a:fld>
            <a:endParaRPr lang="en-US" dirty="0"/>
          </a:p>
        </p:txBody>
      </p:sp>
    </p:spTree>
    <p:extLst>
      <p:ext uri="{BB962C8B-B14F-4D97-AF65-F5344CB8AC3E}">
        <p14:creationId xmlns:p14="http://schemas.microsoft.com/office/powerpoint/2010/main" val="152751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8F642FCC-BA8B-6FC4-376B-0470910ACD3F}"/>
              </a:ext>
            </a:extLst>
          </p:cNvPr>
          <p:cNvSpPr>
            <a:spLocks noGrp="1"/>
          </p:cNvSpPr>
          <p:nvPr>
            <p:ph type="title"/>
          </p:nvPr>
        </p:nvSpPr>
        <p:spPr/>
        <p:txBody>
          <a:bodyPr>
            <a:normAutofit/>
          </a:bodyPr>
          <a:lstStyle/>
          <a:p>
            <a:r>
              <a:rPr lang="en-US" dirty="0"/>
              <a:t>Daily Goals Checklist</a:t>
            </a:r>
            <a:r>
              <a:rPr lang="en-US" baseline="30000" dirty="0"/>
              <a:t>32-34</a:t>
            </a:r>
          </a:p>
        </p:txBody>
      </p:sp>
      <p:sp>
        <p:nvSpPr>
          <p:cNvPr id="26" name="Content Placeholder 25">
            <a:extLst>
              <a:ext uri="{FF2B5EF4-FFF2-40B4-BE49-F238E27FC236}">
                <a16:creationId xmlns:a16="http://schemas.microsoft.com/office/drawing/2014/main" id="{E20FA098-D92D-CC7D-E8F4-53F3769BBBE4}"/>
              </a:ext>
            </a:extLst>
          </p:cNvPr>
          <p:cNvSpPr>
            <a:spLocks noGrp="1"/>
          </p:cNvSpPr>
          <p:nvPr>
            <p:ph idx="1"/>
          </p:nvPr>
        </p:nvSpPr>
        <p:spPr>
          <a:xfrm>
            <a:off x="457199" y="1097279"/>
            <a:ext cx="4994911" cy="3303271"/>
          </a:xfrm>
        </p:spPr>
        <p:txBody>
          <a:bodyPr>
            <a:normAutofit/>
          </a:bodyPr>
          <a:lstStyle/>
          <a:p>
            <a:r>
              <a:rPr lang="en-US" sz="2200" dirty="0"/>
              <a:t>The </a:t>
            </a:r>
            <a:r>
              <a:rPr lang="en-US" sz="2200" b="1" dirty="0"/>
              <a:t>Daily Goals Checklist </a:t>
            </a:r>
            <a:r>
              <a:rPr lang="en-US" sz="2200" dirty="0"/>
              <a:t>is an effective way to track these essential practices.</a:t>
            </a:r>
          </a:p>
          <a:p>
            <a:r>
              <a:rPr lang="en-US" sz="2200" dirty="0"/>
              <a:t>Prompts the team to review care and define the day’s goals for each patient.</a:t>
            </a:r>
          </a:p>
          <a:p>
            <a:r>
              <a:rPr lang="en-US" sz="2200" dirty="0"/>
              <a:t>Ensures the team are all on the same page for each patient’s plan of care.</a:t>
            </a:r>
          </a:p>
        </p:txBody>
      </p:sp>
      <p:sp>
        <p:nvSpPr>
          <p:cNvPr id="27" name="Text Placeholder 26">
            <a:extLst>
              <a:ext uri="{FF2B5EF4-FFF2-40B4-BE49-F238E27FC236}">
                <a16:creationId xmlns:a16="http://schemas.microsoft.com/office/drawing/2014/main" id="{1CCDED44-DEF6-5C7B-FB04-0B49AD2615FC}"/>
              </a:ext>
            </a:extLst>
          </p:cNvPr>
          <p:cNvSpPr>
            <a:spLocks noGrp="1"/>
          </p:cNvSpPr>
          <p:nvPr>
            <p:ph type="body" sz="quarter" idx="11"/>
          </p:nvPr>
        </p:nvSpPr>
        <p:spPr>
          <a:xfrm>
            <a:off x="457198" y="3837879"/>
            <a:ext cx="5120642" cy="1731988"/>
          </a:xfrm>
        </p:spPr>
        <p:txBody>
          <a:bodyPr/>
          <a:lstStyle/>
          <a:p>
            <a:pPr marL="342900" marR="0" lvl="0" indent="-3429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Sample Daily Goals Checklists are provided as part of this toolkit.</a:t>
            </a:r>
          </a:p>
          <a:p>
            <a:pPr marL="636587" lvl="1" indent="-285750">
              <a:defRPr/>
            </a:pPr>
            <a:r>
              <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hlinkClick r:id="rId3"/>
              </a:rPr>
              <a:t>Daily Goals Checklist for ICU</a:t>
            </a:r>
            <a:endPar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endParaRPr>
          </a:p>
          <a:p>
            <a:pPr marL="636587" lvl="1" indent="-285750">
              <a:defRPr/>
            </a:pPr>
            <a:r>
              <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hlinkClick r:id="rId4"/>
              </a:rPr>
              <a:t>Daily Goals Checklist for Non-ICU</a:t>
            </a:r>
            <a:endParaRPr kumimoji="0" lang="en-US" sz="2400" b="1"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48" name="Content Placeholder 25" descr="The first page of a sample Daily Goals checklist">
            <a:extLst>
              <a:ext uri="{FF2B5EF4-FFF2-40B4-BE49-F238E27FC236}">
                <a16:creationId xmlns:a16="http://schemas.microsoft.com/office/drawing/2014/main" id="{C4B8B0A7-ABE5-533F-5650-A72DAB2DCEFD}"/>
              </a:ext>
              <a:ext uri="{C183D7F6-B498-43B3-948B-1728B52AA6E4}">
                <adec:decorative xmlns:adec="http://schemas.microsoft.com/office/drawing/2017/decorative" val="0"/>
              </a:ext>
            </a:extLst>
          </p:cNvPr>
          <p:cNvPicPr>
            <a:picLocks noChangeAspect="1"/>
          </p:cNvPicPr>
          <p:nvPr/>
        </p:nvPicPr>
        <p:blipFill>
          <a:blip r:embed="rId5"/>
          <a:srcRect/>
          <a:stretch/>
        </p:blipFill>
        <p:spPr>
          <a:xfrm>
            <a:off x="5704840" y="1310421"/>
            <a:ext cx="2981960" cy="3673125"/>
          </a:xfrm>
          <a:prstGeom prst="rect">
            <a:avLst/>
          </a:prstGeom>
          <a:ln>
            <a:noFill/>
          </a:ln>
          <a:effectLst/>
        </p:spPr>
      </p:pic>
      <p:sp>
        <p:nvSpPr>
          <p:cNvPr id="49" name="Text Placeholder 6">
            <a:extLst>
              <a:ext uri="{FF2B5EF4-FFF2-40B4-BE49-F238E27FC236}">
                <a16:creationId xmlns:a16="http://schemas.microsoft.com/office/drawing/2014/main" id="{F5F37763-4BC9-5AC2-D821-ADFE33FC9C51}"/>
              </a:ext>
            </a:extLst>
          </p:cNvPr>
          <p:cNvSpPr>
            <a:spLocks noGrp="1"/>
          </p:cNvSpPr>
          <p:nvPr>
            <p:ph type="body" sz="quarter" idx="12"/>
          </p:nvPr>
        </p:nvSpPr>
        <p:spPr>
          <a:xfrm>
            <a:off x="868680" y="5677179"/>
            <a:ext cx="7406640" cy="626102"/>
          </a:xfrm>
          <a:prstGeom prst="roundRect">
            <a:avLst/>
          </a:prstGeom>
          <a:solidFill>
            <a:schemeClr val="accent3"/>
          </a:solidFill>
          <a:effectLst>
            <a:innerShdw blurRad="63500" dist="50800" dir="13500000">
              <a:prstClr val="black">
                <a:alpha val="50000"/>
              </a:prstClr>
            </a:innerShdw>
          </a:effectLst>
        </p:spPr>
        <p:txBody>
          <a:bodyPr vert="horz" lIns="182880" tIns="45720" rIns="91440" bIns="45720" rtlCol="0" anchor="ctr">
            <a:normAutofit/>
          </a:bodyPr>
          <a:lstStyle/>
          <a:p>
            <a:r>
              <a:rPr lang="en-US" sz="2000" dirty="0"/>
              <a:t>Learn more </a:t>
            </a:r>
            <a:r>
              <a:rPr lang="en-US" sz="2000" b="1" dirty="0">
                <a:hlinkClick r:id="rId6"/>
              </a:rPr>
              <a:t>about the Daily Goals process</a:t>
            </a:r>
            <a:r>
              <a:rPr lang="en-US" sz="2000" dirty="0"/>
              <a:t>.</a:t>
            </a:r>
            <a:r>
              <a:rPr lang="en-US" sz="2000" baseline="30000" dirty="0"/>
              <a:t>34</a:t>
            </a:r>
            <a:endParaRPr lang="en-US" sz="2000" dirty="0"/>
          </a:p>
        </p:txBody>
      </p:sp>
      <p:sp>
        <p:nvSpPr>
          <p:cNvPr id="24" name="Slide Number Placeholder 23">
            <a:extLst>
              <a:ext uri="{FF2B5EF4-FFF2-40B4-BE49-F238E27FC236}">
                <a16:creationId xmlns:a16="http://schemas.microsoft.com/office/drawing/2014/main" id="{C7673547-B1DF-0F69-D4C5-6DEA3DD8B4F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05396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p>
        </p:txBody>
      </p:sp>
      <p:sp>
        <p:nvSpPr>
          <p:cNvPr id="10" name="Content Placeholder 9">
            <a:extLst>
              <a:ext uri="{FF2B5EF4-FFF2-40B4-BE49-F238E27FC236}">
                <a16:creationId xmlns:a16="http://schemas.microsoft.com/office/drawing/2014/main" id="{611B382C-7373-A45E-C305-E6E2C63EE562}"/>
              </a:ext>
            </a:extLst>
          </p:cNvPr>
          <p:cNvSpPr>
            <a:spLocks noGrp="1"/>
          </p:cNvSpPr>
          <p:nvPr>
            <p:ph idx="1"/>
          </p:nvPr>
        </p:nvSpPr>
        <p:spPr>
          <a:xfrm>
            <a:off x="457200" y="1226391"/>
            <a:ext cx="8229600" cy="4994067"/>
          </a:xfrm>
        </p:spPr>
        <p:txBody>
          <a:bodyPr>
            <a:normAutofit/>
          </a:bodyPr>
          <a:lstStyle/>
          <a:p>
            <a:pPr>
              <a:spcBef>
                <a:spcPts val="2400"/>
              </a:spcBef>
            </a:pPr>
            <a:r>
              <a:rPr lang="en-US" dirty="0"/>
              <a:t>Discuss the causes and risks associated with healthcare-associated pneumonia</a:t>
            </a:r>
          </a:p>
          <a:p>
            <a:pPr>
              <a:spcBef>
                <a:spcPts val="2400"/>
              </a:spcBef>
            </a:pPr>
            <a:r>
              <a:rPr lang="en-US" dirty="0"/>
              <a:t>Describe the current guidelines and key best practice recommendations for preventing healthcare-associated pneumonia</a:t>
            </a:r>
          </a:p>
          <a:p>
            <a:pPr>
              <a:spcBef>
                <a:spcPts val="2400"/>
              </a:spcBef>
            </a:pPr>
            <a:r>
              <a:rPr lang="en-US" dirty="0"/>
              <a:t>Review the current recommendations for implementation of a bundled approach to reduce healthcare-associated pneumonia</a:t>
            </a:r>
          </a:p>
        </p:txBody>
      </p:sp>
      <p:sp>
        <p:nvSpPr>
          <p:cNvPr id="2" name="Slide Number Placeholder 26">
            <a:extLst>
              <a:ext uri="{FF2B5EF4-FFF2-40B4-BE49-F238E27FC236}">
                <a16:creationId xmlns:a16="http://schemas.microsoft.com/office/drawing/2014/main" id="{48FB1AD4-D064-4189-A57A-29806F6FD10A}"/>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74E0-CC6E-F1AB-1F0D-EA8D16226C17}"/>
              </a:ext>
            </a:extLst>
          </p:cNvPr>
          <p:cNvSpPr>
            <a:spLocks noGrp="1"/>
          </p:cNvSpPr>
          <p:nvPr>
            <p:ph type="title"/>
          </p:nvPr>
        </p:nvSpPr>
        <p:spPr>
          <a:xfrm>
            <a:off x="457200" y="0"/>
            <a:ext cx="8229600" cy="914400"/>
          </a:xfrm>
        </p:spPr>
        <p:txBody>
          <a:bodyPr/>
          <a:lstStyle/>
          <a:p>
            <a:r>
              <a:rPr lang="en-US" dirty="0"/>
              <a:t>VAP Additional Interventions</a:t>
            </a:r>
            <a:r>
              <a:rPr lang="en-US" baseline="30000" dirty="0"/>
              <a:t>1,35</a:t>
            </a:r>
            <a:endParaRPr lang="en-US" dirty="0"/>
          </a:p>
        </p:txBody>
      </p:sp>
      <p:sp>
        <p:nvSpPr>
          <p:cNvPr id="3" name="Content Placeholder 2">
            <a:extLst>
              <a:ext uri="{FF2B5EF4-FFF2-40B4-BE49-F238E27FC236}">
                <a16:creationId xmlns:a16="http://schemas.microsoft.com/office/drawing/2014/main" id="{B1789AEF-FBAF-5B95-A3E6-C617AE4211D4}"/>
              </a:ext>
            </a:extLst>
          </p:cNvPr>
          <p:cNvSpPr>
            <a:spLocks noGrp="1"/>
          </p:cNvSpPr>
          <p:nvPr>
            <p:ph idx="1"/>
          </p:nvPr>
        </p:nvSpPr>
        <p:spPr>
          <a:xfrm>
            <a:off x="457200" y="1105928"/>
            <a:ext cx="8229600" cy="2092512"/>
          </a:xfrm>
        </p:spPr>
        <p:txBody>
          <a:bodyPr>
            <a:normAutofit/>
          </a:bodyPr>
          <a:lstStyle/>
          <a:p>
            <a:r>
              <a:rPr lang="en-US" sz="2400" dirty="0"/>
              <a:t>Oropharynx and digestive tract decontamination</a:t>
            </a:r>
            <a:endParaRPr lang="en-US" sz="2400" baseline="30000" dirty="0"/>
          </a:p>
          <a:p>
            <a:pPr lvl="1">
              <a:spcBef>
                <a:spcPts val="300"/>
              </a:spcBef>
            </a:pPr>
            <a:r>
              <a:rPr lang="en-US" sz="2000" dirty="0"/>
              <a:t>Must monitor effect on antimicrobial resistance and </a:t>
            </a:r>
            <a:r>
              <a:rPr lang="en-US" sz="2000" i="1" dirty="0"/>
              <a:t>C. difficile </a:t>
            </a:r>
          </a:p>
          <a:p>
            <a:pPr>
              <a:spcBef>
                <a:spcPts val="1200"/>
              </a:spcBef>
            </a:pPr>
            <a:r>
              <a:rPr lang="en-US" sz="2400" dirty="0"/>
              <a:t>Subglottic suction endotracheal tubes</a:t>
            </a:r>
            <a:endParaRPr lang="en-US" sz="2400" baseline="30000" dirty="0"/>
          </a:p>
          <a:p>
            <a:pPr lvl="1">
              <a:spcBef>
                <a:spcPts val="300"/>
              </a:spcBef>
            </a:pPr>
            <a:r>
              <a:rPr lang="en-US" sz="2000" dirty="0"/>
              <a:t>Can significantly reduce VAP rates</a:t>
            </a:r>
          </a:p>
          <a:p>
            <a:pPr lvl="1">
              <a:spcBef>
                <a:spcPts val="300"/>
              </a:spcBef>
            </a:pPr>
            <a:r>
              <a:rPr lang="en-US" sz="2000" dirty="0"/>
              <a:t>Not shown to affect mortality, duration of intubation, or length of stay</a:t>
            </a:r>
          </a:p>
        </p:txBody>
      </p:sp>
      <p:sp>
        <p:nvSpPr>
          <p:cNvPr id="30" name="Text Placeholder 29">
            <a:extLst>
              <a:ext uri="{FF2B5EF4-FFF2-40B4-BE49-F238E27FC236}">
                <a16:creationId xmlns:a16="http://schemas.microsoft.com/office/drawing/2014/main" id="{B6803F49-E52D-541A-E432-6DD0B7799F02}"/>
              </a:ext>
            </a:extLst>
          </p:cNvPr>
          <p:cNvSpPr>
            <a:spLocks noGrp="1"/>
          </p:cNvSpPr>
          <p:nvPr>
            <p:ph type="body" sz="quarter" idx="11"/>
          </p:nvPr>
        </p:nvSpPr>
        <p:spPr>
          <a:xfrm>
            <a:off x="457200" y="3088138"/>
            <a:ext cx="4216400" cy="3324801"/>
          </a:xfrm>
        </p:spPr>
        <p:txBody>
          <a:bodyPr anchor="b"/>
          <a:lstStyle/>
          <a:p>
            <a:pPr marL="365760" marR="0" lvl="0" indent="-365760" algn="l" defTabSz="887553"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Early tracheostomy</a:t>
            </a:r>
            <a:endPar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822960" marR="0" lvl="1" indent="-365760" algn="l" defTabSz="887553"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Can reduce VAP rates </a:t>
            </a:r>
          </a:p>
          <a:p>
            <a:pPr marL="822960" marR="0" lvl="1" indent="-365760" algn="l" defTabSz="887553"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Invasive, has lifelong effects on patient</a:t>
            </a:r>
          </a:p>
          <a:p>
            <a:pPr marL="365760" marR="0" lvl="0" indent="-365760" algn="l" defTabSz="887553"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Post-pyloric feeding </a:t>
            </a:r>
          </a:p>
          <a:p>
            <a:pPr marL="822960" marR="0" lvl="1" indent="-365760" algn="l" defTabSz="887553"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Associated with lower incidence of pneumonia</a:t>
            </a:r>
          </a:p>
          <a:p>
            <a:pPr marL="822960" marR="0" lvl="1" indent="-365760" algn="l" defTabSz="887553" rtl="0" eaLnBrk="1" fontAlgn="auto" latinLnBrk="0" hangingPunct="1">
              <a:lnSpc>
                <a:spcPct val="100000"/>
              </a:lnSpc>
              <a:spcBef>
                <a:spcPts val="3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Requires a specially trained practitioner</a:t>
            </a:r>
          </a:p>
        </p:txBody>
      </p:sp>
      <p:pic>
        <p:nvPicPr>
          <p:cNvPr id="25" name="Picture 24">
            <a:extLst>
              <a:ext uri="{FF2B5EF4-FFF2-40B4-BE49-F238E27FC236}">
                <a16:creationId xmlns:a16="http://schemas.microsoft.com/office/drawing/2014/main" id="{7B20FD43-C26A-0D4B-0038-AC94F09D9C4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8400" y="3626966"/>
            <a:ext cx="3653271" cy="221400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558F4CA2-39E0-90F5-48AB-41C437279C94}"/>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20</a:t>
            </a:fld>
            <a:endParaRPr lang="en-US" dirty="0"/>
          </a:p>
        </p:txBody>
      </p:sp>
    </p:spTree>
    <p:extLst>
      <p:ext uri="{BB962C8B-B14F-4D97-AF65-F5344CB8AC3E}">
        <p14:creationId xmlns:p14="http://schemas.microsoft.com/office/powerpoint/2010/main" val="376240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C9AFE365-ED3F-4AA6-3A10-B7FD7201E5FA}"/>
              </a:ext>
            </a:extLst>
          </p:cNvPr>
          <p:cNvSpPr>
            <a:spLocks noGrp="1"/>
          </p:cNvSpPr>
          <p:nvPr>
            <p:ph type="title"/>
          </p:nvPr>
        </p:nvSpPr>
        <p:spPr>
          <a:xfrm>
            <a:off x="457200" y="0"/>
            <a:ext cx="8229600" cy="914400"/>
          </a:xfrm>
        </p:spPr>
        <p:txBody>
          <a:bodyPr>
            <a:normAutofit/>
          </a:bodyPr>
          <a:lstStyle/>
          <a:p>
            <a:r>
              <a:rPr lang="en-US" dirty="0"/>
              <a:t>NV-HAP Preventive Interventions</a:t>
            </a:r>
          </a:p>
        </p:txBody>
      </p:sp>
      <p:sp>
        <p:nvSpPr>
          <p:cNvPr id="6" name="Text Placeholder 5">
            <a:extLst>
              <a:ext uri="{FF2B5EF4-FFF2-40B4-BE49-F238E27FC236}">
                <a16:creationId xmlns:a16="http://schemas.microsoft.com/office/drawing/2014/main" id="{0F3E1649-207E-97A2-24D7-94819ADFAEC0}"/>
              </a:ext>
            </a:extLst>
          </p:cNvPr>
          <p:cNvSpPr>
            <a:spLocks noGrp="1"/>
          </p:cNvSpPr>
          <p:nvPr>
            <p:ph type="body" idx="1"/>
          </p:nvPr>
        </p:nvSpPr>
        <p:spPr>
          <a:xfrm>
            <a:off x="365760" y="3817267"/>
            <a:ext cx="7153994" cy="2103120"/>
          </a:xfrm>
        </p:spPr>
        <p:txBody>
          <a:bodyPr>
            <a:normAutofit/>
          </a:bodyPr>
          <a:lstStyle/>
          <a:p>
            <a:r>
              <a:rPr lang="en-US" sz="2900" dirty="0"/>
              <a:t>Best Practices and Guidelines to Prevent Non-Ventilator Healthcare-Associated Pneumonia</a:t>
            </a:r>
          </a:p>
        </p:txBody>
      </p:sp>
      <p:pic>
        <p:nvPicPr>
          <p:cNvPr id="8" name="Picture Placeholder 7">
            <a:extLst>
              <a:ext uri="{FF2B5EF4-FFF2-40B4-BE49-F238E27FC236}">
                <a16:creationId xmlns:a16="http://schemas.microsoft.com/office/drawing/2014/main" id="{09F7C45F-A6BD-3DA5-BC1B-AD37CEEC638F}"/>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l="-18"/>
          <a:stretch/>
        </p:blipFill>
        <p:spPr>
          <a:xfrm>
            <a:off x="2107932" y="1515662"/>
            <a:ext cx="6457917" cy="3287344"/>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CB6DFBE7-633F-A521-731B-721DD02D04B1}"/>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21</a:t>
            </a:fld>
            <a:endParaRPr lang="en-US" dirty="0"/>
          </a:p>
        </p:txBody>
      </p:sp>
    </p:spTree>
    <p:extLst>
      <p:ext uri="{BB962C8B-B14F-4D97-AF65-F5344CB8AC3E}">
        <p14:creationId xmlns:p14="http://schemas.microsoft.com/office/powerpoint/2010/main" val="302644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AAC523-A982-D362-1043-CC0FD720FE97}"/>
              </a:ext>
            </a:extLst>
          </p:cNvPr>
          <p:cNvSpPr>
            <a:spLocks noGrp="1"/>
          </p:cNvSpPr>
          <p:nvPr>
            <p:ph type="title"/>
          </p:nvPr>
        </p:nvSpPr>
        <p:spPr>
          <a:xfrm>
            <a:off x="457200" y="0"/>
            <a:ext cx="8229600" cy="914400"/>
          </a:xfrm>
        </p:spPr>
        <p:txBody>
          <a:bodyPr>
            <a:normAutofit/>
          </a:bodyPr>
          <a:lstStyle/>
          <a:p>
            <a:r>
              <a:rPr lang="en-US" dirty="0"/>
              <a:t>NV-HAP Essential Practices</a:t>
            </a:r>
            <a:r>
              <a:rPr lang="en-US" baseline="30000" dirty="0"/>
              <a:t>1,30,36,37</a:t>
            </a:r>
          </a:p>
        </p:txBody>
      </p:sp>
      <p:sp>
        <p:nvSpPr>
          <p:cNvPr id="6" name="Content Placeholder 5">
            <a:extLst>
              <a:ext uri="{FF2B5EF4-FFF2-40B4-BE49-F238E27FC236}">
                <a16:creationId xmlns:a16="http://schemas.microsoft.com/office/drawing/2014/main" id="{667301C2-3160-82DC-076C-C99BFE780418}"/>
              </a:ext>
            </a:extLst>
          </p:cNvPr>
          <p:cNvSpPr>
            <a:spLocks noGrp="1"/>
          </p:cNvSpPr>
          <p:nvPr>
            <p:ph idx="1"/>
          </p:nvPr>
        </p:nvSpPr>
        <p:spPr>
          <a:xfrm>
            <a:off x="457200" y="1096963"/>
            <a:ext cx="4978400" cy="5211762"/>
          </a:xfrm>
        </p:spPr>
        <p:txBody>
          <a:bodyPr>
            <a:normAutofit/>
          </a:bodyPr>
          <a:lstStyle/>
          <a:p>
            <a:r>
              <a:rPr lang="en-US" sz="2800" dirty="0"/>
              <a:t>Routine oral care</a:t>
            </a:r>
          </a:p>
          <a:p>
            <a:pPr lvl="1">
              <a:spcBef>
                <a:spcPts val="300"/>
              </a:spcBef>
            </a:pPr>
            <a:r>
              <a:rPr lang="en-US" sz="2400" dirty="0"/>
              <a:t>Strong relationship between oral microbiome and HAP</a:t>
            </a:r>
          </a:p>
          <a:p>
            <a:pPr>
              <a:spcBef>
                <a:spcPts val="1200"/>
              </a:spcBef>
            </a:pPr>
            <a:r>
              <a:rPr lang="en-US" sz="2800" dirty="0"/>
              <a:t>Dysphagia and aspiration</a:t>
            </a:r>
          </a:p>
          <a:p>
            <a:pPr lvl="1">
              <a:spcBef>
                <a:spcPts val="300"/>
              </a:spcBef>
            </a:pPr>
            <a:r>
              <a:rPr lang="en-US" sz="2400" dirty="0"/>
              <a:t>Screening tools</a:t>
            </a:r>
          </a:p>
          <a:p>
            <a:pPr lvl="1">
              <a:spcBef>
                <a:spcPts val="300"/>
              </a:spcBef>
            </a:pPr>
            <a:r>
              <a:rPr lang="en-US" sz="2400" dirty="0"/>
              <a:t>Management</a:t>
            </a:r>
          </a:p>
          <a:p>
            <a:pPr>
              <a:spcBef>
                <a:spcPts val="1200"/>
              </a:spcBef>
            </a:pPr>
            <a:r>
              <a:rPr lang="en-US" sz="2800" dirty="0"/>
              <a:t>Early mobilization</a:t>
            </a:r>
          </a:p>
          <a:p>
            <a:pPr lvl="1">
              <a:spcBef>
                <a:spcPts val="300"/>
              </a:spcBef>
            </a:pPr>
            <a:r>
              <a:rPr lang="en-US" sz="2400" dirty="0"/>
              <a:t>Consider fall risk</a:t>
            </a:r>
          </a:p>
          <a:p>
            <a:pPr>
              <a:spcBef>
                <a:spcPts val="1200"/>
              </a:spcBef>
            </a:pPr>
            <a:r>
              <a:rPr lang="en-US" sz="2800" dirty="0"/>
              <a:t>Stress ulcer prophylaxis stewardship</a:t>
            </a:r>
          </a:p>
          <a:p>
            <a:pPr lvl="1">
              <a:spcBef>
                <a:spcPts val="300"/>
              </a:spcBef>
            </a:pPr>
            <a:r>
              <a:rPr lang="en-US" sz="2400" dirty="0"/>
              <a:t>Evaluate PPI use daily</a:t>
            </a:r>
          </a:p>
        </p:txBody>
      </p:sp>
      <p:sp>
        <p:nvSpPr>
          <p:cNvPr id="4" name="Slide Number Placeholder 3">
            <a:extLst>
              <a:ext uri="{FF2B5EF4-FFF2-40B4-BE49-F238E27FC236}">
                <a16:creationId xmlns:a16="http://schemas.microsoft.com/office/drawing/2014/main" id="{B6436583-EB75-B307-7DF1-EDD889B80720}"/>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22</a:t>
            </a:fld>
            <a:endParaRPr lang="en-US" dirty="0"/>
          </a:p>
        </p:txBody>
      </p:sp>
      <p:pic>
        <p:nvPicPr>
          <p:cNvPr id="27" name="Picture 4">
            <a:extLst>
              <a:ext uri="{FF2B5EF4-FFF2-40B4-BE49-F238E27FC236}">
                <a16:creationId xmlns:a16="http://schemas.microsoft.com/office/drawing/2014/main" id="{284D8B45-AE5B-6F2C-B52F-3929C5F7C36B}"/>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266415" y="1147062"/>
            <a:ext cx="5083182" cy="508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4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FCE2-ADD0-85DA-CA9F-ECF9EFBC8870}"/>
              </a:ext>
            </a:extLst>
          </p:cNvPr>
          <p:cNvSpPr>
            <a:spLocks noGrp="1"/>
          </p:cNvSpPr>
          <p:nvPr>
            <p:ph type="title"/>
          </p:nvPr>
        </p:nvSpPr>
        <p:spPr>
          <a:xfrm>
            <a:off x="457200" y="0"/>
            <a:ext cx="8229600" cy="914400"/>
          </a:xfrm>
        </p:spPr>
        <p:txBody>
          <a:bodyPr/>
          <a:lstStyle/>
          <a:p>
            <a:r>
              <a:rPr lang="en-US" dirty="0"/>
              <a:t>NV-HAP Essential Practices</a:t>
            </a:r>
            <a:r>
              <a:rPr lang="en-US" baseline="30000" dirty="0"/>
              <a:t>1,30</a:t>
            </a:r>
            <a:endParaRPr lang="en-US" dirty="0"/>
          </a:p>
        </p:txBody>
      </p:sp>
      <p:sp>
        <p:nvSpPr>
          <p:cNvPr id="3" name="Content Placeholder 2">
            <a:extLst>
              <a:ext uri="{FF2B5EF4-FFF2-40B4-BE49-F238E27FC236}">
                <a16:creationId xmlns:a16="http://schemas.microsoft.com/office/drawing/2014/main" id="{8864A3F0-D47B-B3BB-C735-2BC736B3F071}"/>
              </a:ext>
            </a:extLst>
          </p:cNvPr>
          <p:cNvSpPr>
            <a:spLocks noGrp="1"/>
          </p:cNvSpPr>
          <p:nvPr>
            <p:ph idx="1"/>
          </p:nvPr>
        </p:nvSpPr>
        <p:spPr>
          <a:xfrm>
            <a:off x="457199" y="1005840"/>
            <a:ext cx="5283201" cy="5577840"/>
          </a:xfrm>
        </p:spPr>
        <p:txBody>
          <a:bodyPr>
            <a:normAutofit/>
          </a:bodyPr>
          <a:lstStyle/>
          <a:p>
            <a:r>
              <a:rPr lang="en-US" sz="2800" dirty="0"/>
              <a:t>Nutrition</a:t>
            </a:r>
            <a:endParaRPr lang="en-US" sz="2800" baseline="30000" dirty="0"/>
          </a:p>
          <a:p>
            <a:pPr lvl="1">
              <a:spcBef>
                <a:spcPts val="200"/>
              </a:spcBef>
            </a:pPr>
            <a:r>
              <a:rPr lang="en-US" sz="2400" dirty="0"/>
              <a:t>Conduct regular nutritional screenings</a:t>
            </a:r>
          </a:p>
          <a:p>
            <a:pPr>
              <a:spcBef>
                <a:spcPts val="900"/>
              </a:spcBef>
            </a:pPr>
            <a:r>
              <a:rPr lang="en-US" sz="2800" dirty="0"/>
              <a:t>Glycemic control</a:t>
            </a:r>
            <a:endParaRPr lang="en-US" sz="2800" baseline="30000" dirty="0"/>
          </a:p>
          <a:p>
            <a:pPr lvl="1">
              <a:spcBef>
                <a:spcPts val="200"/>
              </a:spcBef>
            </a:pPr>
            <a:r>
              <a:rPr lang="en-US" sz="2400" dirty="0"/>
              <a:t>Hyperglycemia raises susceptibility to infection</a:t>
            </a:r>
          </a:p>
          <a:p>
            <a:pPr>
              <a:spcBef>
                <a:spcPts val="900"/>
              </a:spcBef>
            </a:pPr>
            <a:r>
              <a:rPr lang="en-US" sz="2800" dirty="0"/>
              <a:t>Prevention of viral infections</a:t>
            </a:r>
            <a:endParaRPr lang="en-US" sz="2800" baseline="30000" dirty="0"/>
          </a:p>
          <a:p>
            <a:pPr lvl="1">
              <a:spcBef>
                <a:spcPts val="200"/>
              </a:spcBef>
            </a:pPr>
            <a:r>
              <a:rPr lang="en-US" sz="2400" dirty="0"/>
              <a:t>Transmission-based precautions</a:t>
            </a:r>
          </a:p>
          <a:p>
            <a:pPr lvl="1">
              <a:spcBef>
                <a:spcPts val="200"/>
              </a:spcBef>
            </a:pPr>
            <a:r>
              <a:rPr lang="en-US" sz="2400" dirty="0"/>
              <a:t>Symptom/surveillance screening</a:t>
            </a:r>
          </a:p>
          <a:p>
            <a:pPr lvl="1">
              <a:spcBef>
                <a:spcPts val="200"/>
              </a:spcBef>
            </a:pPr>
            <a:r>
              <a:rPr lang="en-US" sz="2400" dirty="0"/>
              <a:t>Universal masking during periods of high transmission</a:t>
            </a:r>
          </a:p>
          <a:p>
            <a:pPr lvl="1">
              <a:spcBef>
                <a:spcPts val="200"/>
              </a:spcBef>
            </a:pPr>
            <a:r>
              <a:rPr lang="en-US" sz="2400" dirty="0"/>
              <a:t>Immunizations</a:t>
            </a:r>
          </a:p>
          <a:p>
            <a:pPr lvl="1">
              <a:spcBef>
                <a:spcPts val="200"/>
              </a:spcBef>
            </a:pPr>
            <a:r>
              <a:rPr lang="en-US" sz="2400" dirty="0"/>
              <a:t>Hand hygiene</a:t>
            </a:r>
          </a:p>
        </p:txBody>
      </p:sp>
      <p:sp>
        <p:nvSpPr>
          <p:cNvPr id="24" name="Slide Number Placeholder 23">
            <a:extLst>
              <a:ext uri="{FF2B5EF4-FFF2-40B4-BE49-F238E27FC236}">
                <a16:creationId xmlns:a16="http://schemas.microsoft.com/office/drawing/2014/main" id="{F610060C-6F4E-A189-4679-9DB2E7C15682}"/>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23</a:t>
            </a:fld>
            <a:endParaRPr lang="en-US" dirty="0"/>
          </a:p>
        </p:txBody>
      </p:sp>
      <p:pic>
        <p:nvPicPr>
          <p:cNvPr id="29" name="Picture 28">
            <a:extLst>
              <a:ext uri="{FF2B5EF4-FFF2-40B4-BE49-F238E27FC236}">
                <a16:creationId xmlns:a16="http://schemas.microsoft.com/office/drawing/2014/main" id="{16FD434A-29EA-7568-4F83-9EE505479E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19913" y="2356114"/>
            <a:ext cx="2379935" cy="2693459"/>
          </a:xfrm>
          <a:prstGeom prst="rect">
            <a:avLst/>
          </a:prstGeom>
        </p:spPr>
      </p:pic>
    </p:spTree>
    <p:extLst>
      <p:ext uri="{BB962C8B-B14F-4D97-AF65-F5344CB8AC3E}">
        <p14:creationId xmlns:p14="http://schemas.microsoft.com/office/powerpoint/2010/main" val="2880522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29A16B2-64B7-5760-9A44-C1E31B7F89DC}"/>
              </a:ext>
            </a:extLst>
          </p:cNvPr>
          <p:cNvSpPr>
            <a:spLocks noGrp="1"/>
          </p:cNvSpPr>
          <p:nvPr>
            <p:ph type="title"/>
          </p:nvPr>
        </p:nvSpPr>
        <p:spPr>
          <a:xfrm>
            <a:off x="457200" y="0"/>
            <a:ext cx="8229600" cy="914400"/>
          </a:xfrm>
        </p:spPr>
        <p:txBody>
          <a:bodyPr/>
          <a:lstStyle/>
          <a:p>
            <a:r>
              <a:rPr lang="en-US" dirty="0"/>
              <a:t>Implementation </a:t>
            </a:r>
          </a:p>
        </p:txBody>
      </p:sp>
      <p:sp>
        <p:nvSpPr>
          <p:cNvPr id="7" name="Text Placeholder 6">
            <a:extLst>
              <a:ext uri="{FF2B5EF4-FFF2-40B4-BE49-F238E27FC236}">
                <a16:creationId xmlns:a16="http://schemas.microsoft.com/office/drawing/2014/main" id="{73D26975-B340-6010-3A39-1F6FE6F12289}"/>
              </a:ext>
            </a:extLst>
          </p:cNvPr>
          <p:cNvSpPr>
            <a:spLocks noGrp="1"/>
          </p:cNvSpPr>
          <p:nvPr>
            <p:ph type="body" idx="1"/>
          </p:nvPr>
        </p:nvSpPr>
        <p:spPr>
          <a:xfrm>
            <a:off x="365759" y="3855056"/>
            <a:ext cx="7148223" cy="2103120"/>
          </a:xfrm>
        </p:spPr>
        <p:txBody>
          <a:bodyPr>
            <a:normAutofit/>
          </a:bodyPr>
          <a:lstStyle/>
          <a:p>
            <a:r>
              <a:rPr lang="en-US" dirty="0"/>
              <a:t>Putting Guidelines Into Practice</a:t>
            </a:r>
          </a:p>
        </p:txBody>
      </p:sp>
      <p:sp>
        <p:nvSpPr>
          <p:cNvPr id="24" name="Slide Number Placeholder 23">
            <a:extLst>
              <a:ext uri="{FF2B5EF4-FFF2-40B4-BE49-F238E27FC236}">
                <a16:creationId xmlns:a16="http://schemas.microsoft.com/office/drawing/2014/main" id="{6B203DB2-A44B-D7F0-7F29-19B804A9C397}"/>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24</a:t>
            </a:fld>
            <a:endParaRPr lang="en-US" dirty="0"/>
          </a:p>
        </p:txBody>
      </p:sp>
      <p:pic>
        <p:nvPicPr>
          <p:cNvPr id="5" name="Picture Placeholder 4">
            <a:extLst>
              <a:ext uri="{FF2B5EF4-FFF2-40B4-BE49-F238E27FC236}">
                <a16:creationId xmlns:a16="http://schemas.microsoft.com/office/drawing/2014/main" id="{082ACCA3-AC3C-D601-7270-1BE28425E45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tretch/>
        </p:blipFill>
        <p:spPr>
          <a:xfrm>
            <a:off x="1905801" y="1501542"/>
            <a:ext cx="6432386" cy="3401419"/>
          </a:xfrm>
          <a:effectLst>
            <a:outerShdw blurRad="50800" dir="2700000" sx="101000" sy="101000" algn="tl" rotWithShape="0">
              <a:prstClr val="black">
                <a:alpha val="30000"/>
              </a:prstClr>
            </a:outerShdw>
          </a:effectLst>
        </p:spPr>
      </p:pic>
    </p:spTree>
    <p:extLst>
      <p:ext uri="{BB962C8B-B14F-4D97-AF65-F5344CB8AC3E}">
        <p14:creationId xmlns:p14="http://schemas.microsoft.com/office/powerpoint/2010/main" val="213757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FBAA12-8E25-4CC0-F708-DE98D8202910}"/>
              </a:ext>
            </a:extLst>
          </p:cNvPr>
          <p:cNvSpPr>
            <a:spLocks noGrp="1"/>
          </p:cNvSpPr>
          <p:nvPr>
            <p:ph type="title"/>
          </p:nvPr>
        </p:nvSpPr>
        <p:spPr>
          <a:xfrm>
            <a:off x="457200" y="0"/>
            <a:ext cx="8229600" cy="914400"/>
          </a:xfrm>
        </p:spPr>
        <p:txBody>
          <a:bodyPr>
            <a:normAutofit/>
          </a:bodyPr>
          <a:lstStyle/>
          <a:p>
            <a:r>
              <a:rPr lang="en-US" dirty="0"/>
              <a:t>SCCM ICU Liberation Toolkit</a:t>
            </a:r>
            <a:r>
              <a:rPr lang="en-US" baseline="30000" dirty="0"/>
              <a:t>31,38,39</a:t>
            </a:r>
          </a:p>
        </p:txBody>
      </p:sp>
      <p:sp>
        <p:nvSpPr>
          <p:cNvPr id="6" name="Content Placeholder 5">
            <a:extLst>
              <a:ext uri="{FF2B5EF4-FFF2-40B4-BE49-F238E27FC236}">
                <a16:creationId xmlns:a16="http://schemas.microsoft.com/office/drawing/2014/main" id="{DF1735DF-BDE7-1CDA-D7F4-3448F8C9DEBA}"/>
              </a:ext>
            </a:extLst>
          </p:cNvPr>
          <p:cNvSpPr>
            <a:spLocks noGrp="1"/>
          </p:cNvSpPr>
          <p:nvPr>
            <p:ph idx="1"/>
          </p:nvPr>
        </p:nvSpPr>
        <p:spPr>
          <a:xfrm>
            <a:off x="457200" y="1096962"/>
            <a:ext cx="4929512" cy="5387337"/>
          </a:xfrm>
        </p:spPr>
        <p:txBody>
          <a:bodyPr>
            <a:normAutofit/>
          </a:bodyPr>
          <a:lstStyle/>
          <a:p>
            <a:pPr marL="0" indent="0">
              <a:lnSpc>
                <a:spcPct val="110000"/>
              </a:lnSpc>
              <a:buNone/>
            </a:pPr>
            <a:r>
              <a:rPr lang="en-US" sz="2200" b="1" dirty="0">
                <a:hlinkClick r:id="rId3"/>
              </a:rPr>
              <a:t>ICU Liberation Bundle (A-F)</a:t>
            </a:r>
            <a:r>
              <a:rPr lang="en-US" sz="2200" b="1" baseline="30000" dirty="0"/>
              <a:t>31</a:t>
            </a:r>
          </a:p>
          <a:p>
            <a:pPr marL="1320800" indent="-1320800">
              <a:lnSpc>
                <a:spcPct val="110000"/>
              </a:lnSpc>
              <a:buNone/>
            </a:pPr>
            <a:r>
              <a:rPr lang="en-US" sz="2200" b="1" dirty="0"/>
              <a:t>A</a:t>
            </a:r>
            <a:r>
              <a:rPr lang="en-US" sz="2200" dirty="0"/>
              <a:t> Element: Assess, Prevent, and Manage Pain</a:t>
            </a:r>
          </a:p>
          <a:p>
            <a:pPr marL="1320800" indent="-1320800">
              <a:lnSpc>
                <a:spcPct val="110000"/>
              </a:lnSpc>
              <a:buNone/>
            </a:pPr>
            <a:r>
              <a:rPr lang="en-US" sz="2200" b="1" dirty="0"/>
              <a:t>B</a:t>
            </a:r>
            <a:r>
              <a:rPr lang="en-US" sz="2200" dirty="0"/>
              <a:t> Element: Both Spontaneous Awakening Trials (SATs) and Spontaneous Breathing Trials (SBTs)</a:t>
            </a:r>
          </a:p>
          <a:p>
            <a:pPr marL="1320800" indent="-1320800">
              <a:lnSpc>
                <a:spcPct val="110000"/>
              </a:lnSpc>
              <a:buNone/>
            </a:pPr>
            <a:r>
              <a:rPr lang="en-US" sz="2200" b="1" dirty="0"/>
              <a:t>C </a:t>
            </a:r>
            <a:r>
              <a:rPr lang="en-US" sz="2200" dirty="0"/>
              <a:t>Element: Choice of Analgesia and Sedation</a:t>
            </a:r>
          </a:p>
          <a:p>
            <a:pPr marL="1320800" indent="-1320800">
              <a:lnSpc>
                <a:spcPct val="110000"/>
              </a:lnSpc>
              <a:buNone/>
            </a:pPr>
            <a:r>
              <a:rPr lang="en-US" sz="2200" b="1" dirty="0"/>
              <a:t>D</a:t>
            </a:r>
            <a:r>
              <a:rPr lang="en-US" sz="2200" dirty="0"/>
              <a:t> Element: Delirium: Assess, Prevent, and Manage</a:t>
            </a:r>
          </a:p>
          <a:p>
            <a:pPr marL="1320800" indent="-1320800">
              <a:lnSpc>
                <a:spcPct val="110000"/>
              </a:lnSpc>
              <a:buNone/>
            </a:pPr>
            <a:r>
              <a:rPr lang="en-US" sz="2200" b="1" dirty="0"/>
              <a:t>E</a:t>
            </a:r>
            <a:r>
              <a:rPr lang="en-US" sz="2200" dirty="0"/>
              <a:t> Element: Early Mobility and Exercise</a:t>
            </a:r>
          </a:p>
          <a:p>
            <a:pPr marL="1320800" indent="-1320800">
              <a:lnSpc>
                <a:spcPct val="110000"/>
              </a:lnSpc>
              <a:buNone/>
            </a:pPr>
            <a:r>
              <a:rPr lang="en-US" sz="2200" b="1" dirty="0"/>
              <a:t>F</a:t>
            </a:r>
            <a:r>
              <a:rPr lang="en-US" sz="2200" dirty="0"/>
              <a:t> Element: Family Engagement and Empowerment</a:t>
            </a:r>
          </a:p>
        </p:txBody>
      </p:sp>
      <p:pic>
        <p:nvPicPr>
          <p:cNvPr id="27" name="Content Placeholder 5" descr="An infographic summarizing the ICU Liberation Bundle.">
            <a:extLst>
              <a:ext uri="{FF2B5EF4-FFF2-40B4-BE49-F238E27FC236}">
                <a16:creationId xmlns:a16="http://schemas.microsoft.com/office/drawing/2014/main" id="{C6EF8ABE-E3D6-E267-E80B-86C2231E6EBF}"/>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5257" y="1300356"/>
            <a:ext cx="3290828" cy="4257288"/>
          </a:xfrm>
          <a:prstGeom prst="rect">
            <a:avLst/>
          </a:prstGeom>
          <a:effectLst>
            <a:outerShdw blurRad="50800" dist="38100" dir="2700000" algn="tl" rotWithShape="0">
              <a:prstClr val="black">
                <a:alpha val="40000"/>
              </a:prstClr>
            </a:outerShdw>
          </a:effectLst>
        </p:spPr>
      </p:pic>
      <p:sp>
        <p:nvSpPr>
          <p:cNvPr id="37" name="Text Placeholder 36">
            <a:extLst>
              <a:ext uri="{FF2B5EF4-FFF2-40B4-BE49-F238E27FC236}">
                <a16:creationId xmlns:a16="http://schemas.microsoft.com/office/drawing/2014/main" id="{E2C64A60-9D26-9C77-74D0-C8DC138CE240}"/>
              </a:ext>
            </a:extLst>
          </p:cNvPr>
          <p:cNvSpPr>
            <a:spLocks noGrp="1"/>
          </p:cNvSpPr>
          <p:nvPr>
            <p:ph type="body" sz="quarter" idx="16"/>
          </p:nvPr>
        </p:nvSpPr>
        <p:spPr>
          <a:xfrm>
            <a:off x="5525257" y="5640800"/>
            <a:ext cx="3290828" cy="587935"/>
          </a:xfrm>
        </p:spPr>
        <p:txBody>
          <a:bodyPr/>
          <a:lstStyle/>
          <a:p>
            <a:r>
              <a:rPr lang="en-US" sz="1000" dirty="0"/>
              <a:t>Reproduced with permission. </a:t>
            </a:r>
            <a:r>
              <a:rPr lang="en-US" sz="1000" i="1" dirty="0"/>
              <a:t>ICU Liberation Infographic</a:t>
            </a:r>
            <a:r>
              <a:rPr lang="en-US" sz="1000" dirty="0"/>
              <a:t>. Mount Prospect, IL: Society of Critical Care Medicine. Copyright © 2020 </a:t>
            </a:r>
            <a:r>
              <a:rPr lang="en-US" sz="1000" dirty="0">
                <a:hlinkClick r:id="rId5"/>
              </a:rPr>
              <a:t>The Society of Critical Care Medicine</a:t>
            </a:r>
            <a:r>
              <a:rPr lang="en-US" sz="1000" dirty="0"/>
              <a:t>.</a:t>
            </a:r>
          </a:p>
        </p:txBody>
      </p:sp>
      <p:sp>
        <p:nvSpPr>
          <p:cNvPr id="4" name="Slide Number Placeholder 3">
            <a:extLst>
              <a:ext uri="{FF2B5EF4-FFF2-40B4-BE49-F238E27FC236}">
                <a16:creationId xmlns:a16="http://schemas.microsoft.com/office/drawing/2014/main" id="{619F2F00-B35E-CCDE-C1B4-68290AE72353}"/>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25</a:t>
            </a:fld>
            <a:endParaRPr lang="en-US" dirty="0"/>
          </a:p>
        </p:txBody>
      </p:sp>
    </p:spTree>
    <p:extLst>
      <p:ext uri="{BB962C8B-B14F-4D97-AF65-F5344CB8AC3E}">
        <p14:creationId xmlns:p14="http://schemas.microsoft.com/office/powerpoint/2010/main" val="210128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dirty="0"/>
              <a:t>Steps To Improve Care Delivery</a:t>
            </a:r>
          </a:p>
        </p:txBody>
      </p:sp>
      <p:sp>
        <p:nvSpPr>
          <p:cNvPr id="28" name="Content Placeholder 27">
            <a:extLst>
              <a:ext uri="{FF2B5EF4-FFF2-40B4-BE49-F238E27FC236}">
                <a16:creationId xmlns:a16="http://schemas.microsoft.com/office/drawing/2014/main" id="{9544757A-D69F-E9A1-D034-BED53ACFA35C}"/>
              </a:ext>
            </a:extLst>
          </p:cNvPr>
          <p:cNvSpPr>
            <a:spLocks noGrp="1"/>
          </p:cNvSpPr>
          <p:nvPr>
            <p:ph idx="1"/>
          </p:nvPr>
        </p:nvSpPr>
        <p:spPr>
          <a:xfrm>
            <a:off x="457200" y="1096963"/>
            <a:ext cx="8229600" cy="2914967"/>
          </a:xfrm>
        </p:spPr>
        <p:txBody>
          <a:bodyPr>
            <a:normAutofit/>
          </a:bodyPr>
          <a:lstStyle/>
          <a:p>
            <a:r>
              <a:rPr lang="en-US" sz="2800" dirty="0"/>
              <a:t>Identify the problem.</a:t>
            </a:r>
          </a:p>
          <a:p>
            <a:r>
              <a:rPr lang="en-US" sz="2800" dirty="0"/>
              <a:t>Review the evidence.</a:t>
            </a:r>
          </a:p>
          <a:p>
            <a:r>
              <a:rPr lang="en-US" sz="2800" dirty="0"/>
              <a:t>Identify local barriers to improvement.</a:t>
            </a:r>
          </a:p>
          <a:p>
            <a:r>
              <a:rPr lang="en-US" sz="2800" dirty="0"/>
              <a:t>Identify metrics to measure performance.</a:t>
            </a:r>
          </a:p>
          <a:p>
            <a:r>
              <a:rPr lang="en-US" sz="2800" dirty="0"/>
              <a:t>Implement the intervention for all patients.</a:t>
            </a:r>
          </a:p>
        </p:txBody>
      </p:sp>
      <p:sp>
        <p:nvSpPr>
          <p:cNvPr id="26" name="Text Placeholder 25">
            <a:extLst>
              <a:ext uri="{FF2B5EF4-FFF2-40B4-BE49-F238E27FC236}">
                <a16:creationId xmlns:a16="http://schemas.microsoft.com/office/drawing/2014/main" id="{961A8300-CD76-4F76-5166-41D37911493D}"/>
              </a:ext>
            </a:extLst>
          </p:cNvPr>
          <p:cNvSpPr>
            <a:spLocks noGrp="1"/>
          </p:cNvSpPr>
          <p:nvPr>
            <p:ph type="body" sz="quarter" idx="11"/>
          </p:nvPr>
        </p:nvSpPr>
        <p:spPr>
          <a:xfrm>
            <a:off x="460147" y="3680459"/>
            <a:ext cx="4111853" cy="2812415"/>
          </a:xfrm>
        </p:spPr>
        <p:txBody>
          <a:bodyPr vert="horz" lIns="91440" tIns="45720" rIns="91440" bIns="45720" rtlCol="0">
            <a:normAutofit/>
          </a:bodyPr>
          <a:lstStyle/>
          <a:p>
            <a:pPr marL="365760" indent="-365760">
              <a:buChar char="•"/>
            </a:pPr>
            <a:r>
              <a:rPr lang="en-US" sz="2800" dirty="0"/>
              <a:t>Follow the 4 Es: </a:t>
            </a:r>
          </a:p>
          <a:p>
            <a:pPr marL="822960" lvl="1" indent="-365760"/>
            <a:r>
              <a:rPr lang="en-US" sz="2400" b="1" dirty="0"/>
              <a:t>Engage</a:t>
            </a:r>
          </a:p>
          <a:p>
            <a:pPr marL="822960" lvl="1" indent="-365760"/>
            <a:r>
              <a:rPr lang="en-US" sz="2400" b="1" dirty="0"/>
              <a:t>Educate</a:t>
            </a:r>
          </a:p>
          <a:p>
            <a:pPr marL="822960" lvl="1" indent="-365760"/>
            <a:r>
              <a:rPr lang="en-US" sz="2400" b="1" dirty="0"/>
              <a:t>Execute</a:t>
            </a:r>
          </a:p>
          <a:p>
            <a:pPr marL="822960" lvl="1" indent="-365760"/>
            <a:r>
              <a:rPr lang="en-US" sz="2400" b="1" dirty="0"/>
              <a:t>Evaluate</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26</a:t>
            </a:fld>
            <a:endParaRPr lang="en-US" noProof="0" dirty="0"/>
          </a:p>
        </p:txBody>
      </p:sp>
      <p:pic>
        <p:nvPicPr>
          <p:cNvPr id="3" name="Picture 2">
            <a:extLst>
              <a:ext uri="{FF2B5EF4-FFF2-40B4-BE49-F238E27FC236}">
                <a16:creationId xmlns:a16="http://schemas.microsoft.com/office/drawing/2014/main" id="{8639E333-8301-E261-9DA2-7A1FFBA2B50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83047" y="4011930"/>
            <a:ext cx="4111853" cy="2011680"/>
          </a:xfrm>
          <a:prstGeom prst="rect">
            <a:avLst/>
          </a:prstGeom>
          <a:ln w="7620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245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547100" cy="914400"/>
          </a:xfrm>
        </p:spPr>
        <p:txBody>
          <a:bodyPr>
            <a:noAutofit/>
          </a:bodyPr>
          <a:lstStyle/>
          <a:p>
            <a:r>
              <a:rPr lang="en-US" sz="3000" dirty="0"/>
              <a:t>VAP Case Example: A Recent Increase in VAP Rates</a:t>
            </a:r>
          </a:p>
        </p:txBody>
      </p:sp>
      <p:pic>
        <p:nvPicPr>
          <p:cNvPr id="5" name="Picture 4" descr="Timeline of events for the SICU. The SICU implemented the ICU Liberation Bundle 2 years ago. In the past few months, VAP rates have risen. The CUSP team conducts a point prevalence audit. The audit shows over 80 percent compliance for most indicators, except Early Mobility. Only 25 percent of patients are mobilized by Day 2. The team sets their next steps: To improve patient activity, to review clinical evidence, to identify goals for early mobility, and to identify barriers.">
            <a:extLst>
              <a:ext uri="{FF2B5EF4-FFF2-40B4-BE49-F238E27FC236}">
                <a16:creationId xmlns:a16="http://schemas.microsoft.com/office/drawing/2014/main" id="{4FE6DEC6-A612-B45E-211D-2C4C3CDCFE0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94465" y="1411063"/>
            <a:ext cx="7949815" cy="4660714"/>
          </a:xfrm>
          <a:prstGeom prst="rect">
            <a:avLst/>
          </a:prstGeom>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 </a:t>
            </a:r>
            <a:fld id="{3EAF645E-7E2B-4792-90B1-7B7BA0A8390A}" type="slidenum">
              <a:rPr kumimoji="0" lang="en-U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820583"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42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509000" cy="914400"/>
          </a:xfrm>
        </p:spPr>
        <p:txBody>
          <a:bodyPr>
            <a:noAutofit/>
          </a:bodyPr>
          <a:lstStyle/>
          <a:p>
            <a:r>
              <a:rPr lang="en-US" sz="3600" dirty="0"/>
              <a:t>VAP Case Example: Reviewing the Evidence</a:t>
            </a:r>
          </a:p>
        </p:txBody>
      </p:sp>
      <p:sp>
        <p:nvSpPr>
          <p:cNvPr id="28" name="Content Placeholder 27">
            <a:extLst>
              <a:ext uri="{FF2B5EF4-FFF2-40B4-BE49-F238E27FC236}">
                <a16:creationId xmlns:a16="http://schemas.microsoft.com/office/drawing/2014/main" id="{9544757A-D69F-E9A1-D034-BED53ACFA35C}"/>
              </a:ext>
            </a:extLst>
          </p:cNvPr>
          <p:cNvSpPr>
            <a:spLocks noGrp="1"/>
          </p:cNvSpPr>
          <p:nvPr>
            <p:ph idx="1"/>
          </p:nvPr>
        </p:nvSpPr>
        <p:spPr>
          <a:xfrm>
            <a:off x="914399" y="1077686"/>
            <a:ext cx="4663440" cy="5120368"/>
          </a:xfrm>
        </p:spPr>
        <p:txBody>
          <a:bodyPr anchor="ctr">
            <a:noAutofit/>
          </a:bodyPr>
          <a:lstStyle/>
          <a:p>
            <a:pPr>
              <a:spcBef>
                <a:spcPts val="1600"/>
              </a:spcBef>
            </a:pPr>
            <a:r>
              <a:rPr lang="en-US" sz="2400" dirty="0"/>
              <a:t>Evidence supports early mobility within the first 36 to 48 hours of intubation.</a:t>
            </a:r>
            <a:r>
              <a:rPr lang="en-US" sz="2400" baseline="30000" dirty="0"/>
              <a:t>41</a:t>
            </a:r>
          </a:p>
          <a:p>
            <a:pPr>
              <a:spcBef>
                <a:spcPts val="1600"/>
              </a:spcBef>
            </a:pPr>
            <a:r>
              <a:rPr lang="en-US" sz="2400" dirty="0"/>
              <a:t>CUSP team conducted staff observations and reviewed mobility documentation.</a:t>
            </a:r>
          </a:p>
          <a:p>
            <a:pPr>
              <a:spcBef>
                <a:spcPts val="1600"/>
              </a:spcBef>
            </a:pPr>
            <a:r>
              <a:rPr lang="en-US" sz="2400" dirty="0"/>
              <a:t>Current mobility interventions includes passive range of motion.</a:t>
            </a:r>
          </a:p>
          <a:p>
            <a:pPr>
              <a:spcBef>
                <a:spcPts val="1600"/>
              </a:spcBef>
            </a:pPr>
            <a:r>
              <a:rPr lang="en-US" sz="2400" dirty="0"/>
              <a:t>However, only 25 percent of patients were getting out of bed.</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 </a:t>
            </a:r>
            <a:fld id="{3EAF645E-7E2B-4792-90B1-7B7BA0A8390A}" type="slidenum">
              <a:rPr kumimoji="0" lang="en-U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820583"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3BDBD60-5384-46DA-B66D-52C83470C86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87916" y="1577015"/>
            <a:ext cx="2669158" cy="4150018"/>
          </a:xfrm>
          <a:prstGeom prst="snip2Diag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74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sz="2800" dirty="0"/>
              <a:t>VAP Case Example: Identifying Barriers and Challenges to Early Mobility</a:t>
            </a:r>
          </a:p>
        </p:txBody>
      </p:sp>
      <p:sp>
        <p:nvSpPr>
          <p:cNvPr id="50" name="Content Placeholder 2">
            <a:extLst>
              <a:ext uri="{FF2B5EF4-FFF2-40B4-BE49-F238E27FC236}">
                <a16:creationId xmlns:a16="http://schemas.microsoft.com/office/drawing/2014/main" id="{E685CD12-C66E-4FD0-B488-0C50AB4BC79D}"/>
              </a:ext>
            </a:extLst>
          </p:cNvPr>
          <p:cNvSpPr>
            <a:spLocks noGrp="1"/>
          </p:cNvSpPr>
          <p:nvPr>
            <p:ph idx="1"/>
          </p:nvPr>
        </p:nvSpPr>
        <p:spPr>
          <a:xfrm>
            <a:off x="801688" y="1181101"/>
            <a:ext cx="7970837" cy="2247900"/>
          </a:xfrm>
          <a:noFill/>
        </p:spPr>
        <p:txBody>
          <a:bodyPr>
            <a:normAutofit/>
          </a:bodyPr>
          <a:lstStyle/>
          <a:p>
            <a:r>
              <a:rPr lang="en-US" sz="2800" dirty="0"/>
              <a:t>CUSP Team investigated two questions:</a:t>
            </a:r>
          </a:p>
          <a:p>
            <a:pPr lvl="1"/>
            <a:r>
              <a:rPr lang="en-US" sz="2400" dirty="0"/>
              <a:t>Why aren’t ventilated patients getting out of bed?</a:t>
            </a:r>
          </a:p>
          <a:p>
            <a:pPr lvl="1"/>
            <a:r>
              <a:rPr lang="en-US" sz="2400" dirty="0"/>
              <a:t>What needs to change to get ventilated patients out of bed?</a:t>
            </a:r>
          </a:p>
        </p:txBody>
      </p:sp>
      <p:sp>
        <p:nvSpPr>
          <p:cNvPr id="1035" name="Text Placeholder 1034">
            <a:extLst>
              <a:ext uri="{FF2B5EF4-FFF2-40B4-BE49-F238E27FC236}">
                <a16:creationId xmlns:a16="http://schemas.microsoft.com/office/drawing/2014/main" id="{D5AB2E9F-89CE-1506-3A83-D161C5CD34EF}"/>
              </a:ext>
            </a:extLst>
          </p:cNvPr>
          <p:cNvSpPr>
            <a:spLocks noGrp="1"/>
          </p:cNvSpPr>
          <p:nvPr>
            <p:ph type="body" sz="quarter" idx="11"/>
          </p:nvPr>
        </p:nvSpPr>
        <p:spPr>
          <a:xfrm>
            <a:off x="801688" y="3004578"/>
            <a:ext cx="3629169" cy="3177147"/>
          </a:xfrm>
        </p:spPr>
        <p:txBody>
          <a:bodyPr>
            <a:normAutofit/>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Barriers identified:</a:t>
            </a: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Workload issues and coordination with PT</a:t>
            </a: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Nurse turnover rates and new staff</a:t>
            </a: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Knowledge gaps of early mobility</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29</a:t>
            </a:fld>
            <a:endParaRPr lang="en-US" noProof="0" dirty="0"/>
          </a:p>
        </p:txBody>
      </p:sp>
      <p:pic>
        <p:nvPicPr>
          <p:cNvPr id="1028" name="Picture 4">
            <a:extLst>
              <a:ext uri="{FF2B5EF4-FFF2-40B4-BE49-F238E27FC236}">
                <a16:creationId xmlns:a16="http://schemas.microsoft.com/office/drawing/2014/main" id="{05DFDAAB-F9A3-4E7F-A32F-A551F697756E}"/>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4846004" y="3244823"/>
            <a:ext cx="3741636" cy="2696656"/>
          </a:xfrm>
          <a:prstGeom prst="snip2Diag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9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F0FC1-4077-628B-C254-314D296FD7D2}"/>
              </a:ext>
            </a:extLst>
          </p:cNvPr>
          <p:cNvSpPr>
            <a:spLocks noGrp="1"/>
          </p:cNvSpPr>
          <p:nvPr>
            <p:ph type="title"/>
          </p:nvPr>
        </p:nvSpPr>
        <p:spPr>
          <a:xfrm>
            <a:off x="457200" y="0"/>
            <a:ext cx="8686800" cy="914400"/>
          </a:xfrm>
        </p:spPr>
        <p:txBody>
          <a:bodyPr>
            <a:noAutofit/>
          </a:bodyPr>
          <a:lstStyle/>
          <a:p>
            <a:pPr>
              <a:lnSpc>
                <a:spcPct val="80000"/>
              </a:lnSpc>
            </a:pPr>
            <a:r>
              <a:rPr lang="en-US" sz="3200" dirty="0"/>
              <a:t>Key Strategies To Take Aim &amp; Target MRSA Infection</a:t>
            </a:r>
          </a:p>
        </p:txBody>
      </p:sp>
      <p:pic>
        <p:nvPicPr>
          <p:cNvPr id="14" name="Content Placeholder 13" descr="The key strategies to target MRSA are the following: decolonize patients, decontaminate the environment, prevent person-based transmission, and prevent device and procedure-associated infections.">
            <a:extLst>
              <a:ext uri="{FF2B5EF4-FFF2-40B4-BE49-F238E27FC236}">
                <a16:creationId xmlns:a16="http://schemas.microsoft.com/office/drawing/2014/main" id="{3B7E4200-F90B-3DA5-216C-5D0E72646F9F}"/>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457200" y="1517428"/>
            <a:ext cx="8229600" cy="4370832"/>
          </a:xfrm>
          <a:prstGeom prst="rect">
            <a:avLst/>
          </a:prstGeom>
        </p:spPr>
      </p:pic>
      <p:sp>
        <p:nvSpPr>
          <p:cNvPr id="2" name="Slide Number Placeholder 26">
            <a:extLst>
              <a:ext uri="{FF2B5EF4-FFF2-40B4-BE49-F238E27FC236}">
                <a16:creationId xmlns:a16="http://schemas.microsoft.com/office/drawing/2014/main" id="{EE69552E-32BB-1F4B-76B1-6404FAD1FE66}"/>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5719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sz="3200" dirty="0"/>
              <a:t>VAP Case Example: Measuring Performance</a:t>
            </a:r>
            <a:r>
              <a:rPr lang="en-US" sz="3200" baseline="30000" dirty="0"/>
              <a:t>40,42</a:t>
            </a:r>
          </a:p>
        </p:txBody>
      </p:sp>
      <p:sp>
        <p:nvSpPr>
          <p:cNvPr id="6" name="Content Placeholder 5">
            <a:extLst>
              <a:ext uri="{FF2B5EF4-FFF2-40B4-BE49-F238E27FC236}">
                <a16:creationId xmlns:a16="http://schemas.microsoft.com/office/drawing/2014/main" id="{E4960AD3-7E63-DB06-5F0C-EB13B640892A}"/>
              </a:ext>
            </a:extLst>
          </p:cNvPr>
          <p:cNvSpPr>
            <a:spLocks noGrp="1"/>
          </p:cNvSpPr>
          <p:nvPr>
            <p:ph idx="1"/>
          </p:nvPr>
        </p:nvSpPr>
        <p:spPr>
          <a:xfrm>
            <a:off x="801229" y="1353185"/>
            <a:ext cx="7776495" cy="1920240"/>
          </a:xfrm>
        </p:spPr>
        <p:txBody>
          <a:bodyPr>
            <a:normAutofit fontScale="92500" lnSpcReduction="10000"/>
          </a:bodyPr>
          <a:lstStyle/>
          <a:p>
            <a:pPr>
              <a:lnSpc>
                <a:spcPct val="110000"/>
              </a:lnSpc>
            </a:pPr>
            <a:r>
              <a:rPr lang="en-US" sz="2800" dirty="0"/>
              <a:t>The team identified tools to guide data collection.</a:t>
            </a:r>
          </a:p>
          <a:p>
            <a:pPr lvl="1">
              <a:lnSpc>
                <a:spcPct val="110000"/>
              </a:lnSpc>
            </a:pPr>
            <a:r>
              <a:rPr lang="en-US" sz="2600" dirty="0"/>
              <a:t>ICU Mobility Scale</a:t>
            </a:r>
            <a:r>
              <a:rPr lang="en-US" sz="2600" baseline="30000" dirty="0"/>
              <a:t>42</a:t>
            </a:r>
          </a:p>
          <a:p>
            <a:pPr>
              <a:lnSpc>
                <a:spcPct val="110000"/>
              </a:lnSpc>
            </a:pPr>
            <a:r>
              <a:rPr lang="en-US" sz="2800" dirty="0"/>
              <a:t>Mobility goals were added to the daily checklist.</a:t>
            </a:r>
          </a:p>
          <a:p>
            <a:pPr>
              <a:lnSpc>
                <a:spcPct val="110000"/>
              </a:lnSpc>
            </a:pPr>
            <a:r>
              <a:rPr lang="en-US" sz="2800" dirty="0"/>
              <a:t>A team of “mobility champions” was created.</a:t>
            </a:r>
          </a:p>
        </p:txBody>
      </p:sp>
      <p:sp>
        <p:nvSpPr>
          <p:cNvPr id="7" name="Text Placeholder 6">
            <a:extLst>
              <a:ext uri="{FF2B5EF4-FFF2-40B4-BE49-F238E27FC236}">
                <a16:creationId xmlns:a16="http://schemas.microsoft.com/office/drawing/2014/main" id="{92200479-6DED-DA49-6765-5A69896A43CA}"/>
              </a:ext>
            </a:extLst>
          </p:cNvPr>
          <p:cNvSpPr>
            <a:spLocks noGrp="1"/>
          </p:cNvSpPr>
          <p:nvPr>
            <p:ph type="body" sz="quarter" idx="11"/>
          </p:nvPr>
        </p:nvSpPr>
        <p:spPr>
          <a:xfrm>
            <a:off x="4438188" y="3351213"/>
            <a:ext cx="4248612" cy="2548788"/>
          </a:xfrm>
        </p:spPr>
        <p:txBody>
          <a:bodyPr vert="horz" lIns="91440" tIns="45720" rIns="91440" bIns="45720" rtlCol="0">
            <a:normAutofit fontScale="92500" lnSpcReduction="10000"/>
          </a:bodyPr>
          <a:lstStyle/>
          <a:p>
            <a:pPr marL="365760" indent="-365760">
              <a:lnSpc>
                <a:spcPct val="110000"/>
              </a:lnSpc>
            </a:pPr>
            <a:r>
              <a:rPr lang="en-US" sz="2800" dirty="0"/>
              <a:t>Mobility champions are staff members focused on increasing patient mobility and are available to other staff as an “at the elbow” resource. </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30</a:t>
            </a:fld>
            <a:endParaRPr lang="en-US" noProof="0" dirty="0"/>
          </a:p>
        </p:txBody>
      </p:sp>
      <p:pic>
        <p:nvPicPr>
          <p:cNvPr id="49" name="Picture 2">
            <a:extLst>
              <a:ext uri="{FF2B5EF4-FFF2-40B4-BE49-F238E27FC236}">
                <a16:creationId xmlns:a16="http://schemas.microsoft.com/office/drawing/2014/main" id="{AADD3133-B2F2-478A-9635-F52291A7CA3B}"/>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038518" y="3482607"/>
            <a:ext cx="3133478" cy="2286000"/>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61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B6F47CB-4878-E260-FA1E-954155587CD6}"/>
              </a:ext>
            </a:extLst>
          </p:cNvPr>
          <p:cNvSpPr>
            <a:spLocks noGrp="1"/>
          </p:cNvSpPr>
          <p:nvPr>
            <p:ph type="title"/>
          </p:nvPr>
        </p:nvSpPr>
        <p:spPr/>
        <p:txBody>
          <a:bodyPr>
            <a:noAutofit/>
          </a:bodyPr>
          <a:lstStyle/>
          <a:p>
            <a:r>
              <a:rPr lang="en-US" sz="3600" noProof="0" dirty="0"/>
              <a:t>Implementation Strategies: The 4 </a:t>
            </a:r>
            <a:r>
              <a:rPr lang="en-US" sz="3600" dirty="0"/>
              <a:t>Es</a:t>
            </a:r>
            <a:r>
              <a:rPr lang="en-US" sz="3600" baseline="30000" dirty="0"/>
              <a:t>43-47</a:t>
            </a:r>
            <a:endParaRPr lang="en-US" sz="3600" baseline="30000" noProof="0" dirty="0"/>
          </a:p>
        </p:txBody>
      </p:sp>
      <p:pic>
        <p:nvPicPr>
          <p:cNvPr id="4" name="Picture 3" descr="The Four Es are Engage, Educate, Execute, and Evaluate. &#10;To Engage: Secure leadership support. Set goals and establish expectations. Convene a team.&#10;Ask: How can we engage hearts and minds?&#10;To Educate: Share the evidence. Educate on new policies/procedures. Use multimodal educational tools.&#10;Ask: How can we turn the evidence into behavior?&#10;To Execute: Implement evidence-based practice. Address barriers and make revisions. Collect data throughout implementation. Assess fidelity to the model of care.&#10;Ask: What do we need to do? How can we do it with our resources and culture?&#10;To Evaluate: Analyze the data. Share outcomes/feedback to leadership &amp; staff. Reassess and revise based on findings&#10;Ask: How do we know if we made a difference?">
            <a:extLst>
              <a:ext uri="{FF2B5EF4-FFF2-40B4-BE49-F238E27FC236}">
                <a16:creationId xmlns:a16="http://schemas.microsoft.com/office/drawing/2014/main" id="{FF92D0A6-8301-208B-BD6D-B3E219EF4EB1}"/>
              </a:ext>
            </a:extLst>
          </p:cNvPr>
          <p:cNvPicPr>
            <a:picLocks noChangeAspect="1"/>
          </p:cNvPicPr>
          <p:nvPr/>
        </p:nvPicPr>
        <p:blipFill>
          <a:blip r:embed="rId3"/>
          <a:srcRect/>
          <a:stretch/>
        </p:blipFill>
        <p:spPr>
          <a:xfrm>
            <a:off x="932369" y="1374209"/>
            <a:ext cx="7615217" cy="3743821"/>
          </a:xfrm>
          <a:prstGeom prst="rect">
            <a:avLst/>
          </a:prstGeom>
        </p:spPr>
      </p:pic>
      <p:sp>
        <p:nvSpPr>
          <p:cNvPr id="27" name="Text Placeholder 26">
            <a:extLst>
              <a:ext uri="{FF2B5EF4-FFF2-40B4-BE49-F238E27FC236}">
                <a16:creationId xmlns:a16="http://schemas.microsoft.com/office/drawing/2014/main" id="{93D7A2AC-3420-955D-AB0E-B10984C6BDF0}"/>
              </a:ext>
            </a:extLst>
          </p:cNvPr>
          <p:cNvSpPr>
            <a:spLocks noGrp="1"/>
          </p:cNvSpPr>
          <p:nvPr>
            <p:ph type="body" sz="quarter" idx="11"/>
          </p:nvPr>
        </p:nvSpPr>
        <p:spPr>
          <a:xfrm>
            <a:off x="1193067" y="5722262"/>
            <a:ext cx="7267074" cy="442674"/>
          </a:xfrm>
          <a:prstGeom prst="roundRect">
            <a:avLst/>
          </a:prstGeom>
          <a:solidFill>
            <a:srgbClr val="F2F2F2"/>
          </a:solidFill>
          <a:effectLst>
            <a:innerShdw blurRad="63500" dist="50800" dir="13500000">
              <a:prstClr val="black">
                <a:alpha val="50000"/>
              </a:prstClr>
            </a:innerShdw>
          </a:effectLst>
        </p:spPr>
        <p:txBody>
          <a:bodyPr vert="horz" wrap="square" lIns="182880" tIns="91440" rIns="182880" bIns="91440" rtlCol="0" anchor="ctr">
            <a:spAutoFit/>
          </a:bodyPr>
          <a:lstStyle/>
          <a:p>
            <a:pPr marL="182880" indent="-182880">
              <a:spcBef>
                <a:spcPts val="0"/>
              </a:spcBef>
              <a:buChar char="•"/>
            </a:pPr>
            <a:r>
              <a:rPr lang="en-US" sz="1400" dirty="0">
                <a:solidFill>
                  <a:prstClr val="black"/>
                </a:solidFill>
                <a:latin typeface="Calibri" panose="020F0502020204030204"/>
                <a:cs typeface="Calibri"/>
              </a:rPr>
              <a:t>Learn more in </a:t>
            </a:r>
            <a:r>
              <a:rPr lang="en-US" sz="1400" b="1" u="sng" dirty="0">
                <a:solidFill>
                  <a:srgbClr val="0070C0"/>
                </a:solidFill>
                <a:latin typeface="Calibri" panose="020F0502020204030204"/>
                <a:cs typeface="Calibri"/>
              </a:rPr>
              <a:t>the section on the 4 Es</a:t>
            </a:r>
            <a:r>
              <a:rPr lang="en-US" sz="1400" b="1" dirty="0">
                <a:solidFill>
                  <a:prstClr val="black"/>
                </a:solidFill>
                <a:latin typeface="Calibri" panose="020F0502020204030204"/>
                <a:cs typeface="Calibri"/>
              </a:rPr>
              <a:t> on the Toolkit website</a:t>
            </a:r>
            <a:r>
              <a:rPr lang="en-US" sz="1400" dirty="0">
                <a:solidFill>
                  <a:prstClr val="black"/>
                </a:solidFill>
                <a:latin typeface="Calibri" panose="020F0502020204030204"/>
                <a:cs typeface="Calibri"/>
              </a:rPr>
              <a:t>. </a:t>
            </a:r>
          </a:p>
        </p:txBody>
      </p:sp>
      <p:sp>
        <p:nvSpPr>
          <p:cNvPr id="23" name="Slide Number Placeholder 22">
            <a:extLst>
              <a:ext uri="{FF2B5EF4-FFF2-40B4-BE49-F238E27FC236}">
                <a16:creationId xmlns:a16="http://schemas.microsoft.com/office/drawing/2014/main" id="{28A71717-DE6E-5CEE-775D-0A481E249868}"/>
              </a:ext>
            </a:extLst>
          </p:cNvPr>
          <p:cNvSpPr>
            <a:spLocks noGrp="1"/>
          </p:cNvSpPr>
          <p:nvPr>
            <p:ph type="sldNum" sz="quarter" idx="4"/>
          </p:nvPr>
        </p:nvSpPr>
        <p:spPr/>
        <p:txBody>
          <a:bodyPr/>
          <a:lstStyle/>
          <a:p>
            <a:r>
              <a:rPr lang="en-US" dirty="0"/>
              <a:t> | </a:t>
            </a:r>
            <a:fld id="{3EAF645E-7E2B-4792-90B1-7B7BA0A8390A}" type="slidenum">
              <a:rPr lang="en-US" smtClean="0"/>
              <a:pPr/>
              <a:t>31</a:t>
            </a:fld>
            <a:endParaRPr lang="en-US" dirty="0"/>
          </a:p>
        </p:txBody>
      </p:sp>
    </p:spTree>
    <p:extLst>
      <p:ext uri="{BB962C8B-B14F-4D97-AF65-F5344CB8AC3E}">
        <p14:creationId xmlns:p14="http://schemas.microsoft.com/office/powerpoint/2010/main" val="186549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sz="2800" dirty="0"/>
              <a:t>VAP Case Example: Ensuring All Patients Receive the Intervention</a:t>
            </a:r>
            <a:r>
              <a:rPr lang="en-US" sz="2800" baseline="30000" dirty="0"/>
              <a:t>48</a:t>
            </a:r>
          </a:p>
        </p:txBody>
      </p:sp>
      <p:sp>
        <p:nvSpPr>
          <p:cNvPr id="2059" name="Content Placeholder 2058">
            <a:extLst>
              <a:ext uri="{FF2B5EF4-FFF2-40B4-BE49-F238E27FC236}">
                <a16:creationId xmlns:a16="http://schemas.microsoft.com/office/drawing/2014/main" id="{6D9D30A4-4626-99B9-DD45-ADF8000858F1}"/>
              </a:ext>
            </a:extLst>
          </p:cNvPr>
          <p:cNvSpPr>
            <a:spLocks noGrp="1"/>
          </p:cNvSpPr>
          <p:nvPr>
            <p:ph idx="1"/>
          </p:nvPr>
        </p:nvSpPr>
        <p:spPr>
          <a:xfrm>
            <a:off x="850216" y="1243204"/>
            <a:ext cx="7885571" cy="2653357"/>
          </a:xfrm>
        </p:spPr>
        <p:txBody>
          <a:bodyPr>
            <a:normAutofit/>
          </a:bodyPr>
          <a:lstStyle/>
          <a:p>
            <a:pPr>
              <a:spcBef>
                <a:spcPts val="1200"/>
              </a:spcBef>
            </a:pPr>
            <a:r>
              <a:rPr lang="en-US" sz="2300" dirty="0"/>
              <a:t>Mobility champions, with PT and Respiratory Therapy, perform daily rounds on all ventilated patients.</a:t>
            </a:r>
          </a:p>
          <a:p>
            <a:pPr>
              <a:spcBef>
                <a:spcPts val="1200"/>
              </a:spcBef>
            </a:pPr>
            <a:r>
              <a:rPr lang="en-US" sz="2300" dirty="0"/>
              <a:t>Team speaks at staff meetings, huddles, and daily rounds.</a:t>
            </a:r>
          </a:p>
          <a:p>
            <a:pPr>
              <a:spcBef>
                <a:spcPts val="1200"/>
              </a:spcBef>
            </a:pPr>
            <a:r>
              <a:rPr lang="en-US" sz="2300" dirty="0"/>
              <a:t>Education campaign distributes info and fast fact sheets for staff, patients, and family on early mobility.</a:t>
            </a:r>
          </a:p>
        </p:txBody>
      </p:sp>
      <p:sp>
        <p:nvSpPr>
          <p:cNvPr id="2060" name="Text Placeholder 2059">
            <a:extLst>
              <a:ext uri="{FF2B5EF4-FFF2-40B4-BE49-F238E27FC236}">
                <a16:creationId xmlns:a16="http://schemas.microsoft.com/office/drawing/2014/main" id="{9F81394C-BF43-CB00-FA30-EF0B2D3CF188}"/>
              </a:ext>
            </a:extLst>
          </p:cNvPr>
          <p:cNvSpPr>
            <a:spLocks noGrp="1"/>
          </p:cNvSpPr>
          <p:nvPr>
            <p:ph type="body" sz="quarter" idx="11"/>
          </p:nvPr>
        </p:nvSpPr>
        <p:spPr>
          <a:xfrm>
            <a:off x="850216" y="3491756"/>
            <a:ext cx="3770771" cy="2653357"/>
          </a:xfrm>
        </p:spPr>
        <p:txBody>
          <a:bodyPr vert="horz" lIns="91440" tIns="45720" rIns="91440" bIns="45720" rtlCol="0">
            <a:noAutofit/>
          </a:bodyPr>
          <a:lstStyle/>
          <a:p>
            <a:pPr marL="365760" marR="0" lvl="0" indent="-365760" algn="l" defTabSz="887553"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Orientation packets are provided for new staff.</a:t>
            </a:r>
          </a:p>
          <a:p>
            <a:pPr marL="365760" marR="0" lvl="0" indent="-365760" algn="l" defTabSz="887553"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Performance goal targets</a:t>
            </a:r>
            <a:r>
              <a:rPr lang="en-US" sz="2300" dirty="0">
                <a:solidFill>
                  <a:prstClr val="black"/>
                </a:solidFill>
                <a:latin typeface="Calibri" panose="020F0502020204030204"/>
              </a:rPr>
              <a:t> and progress</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are posted on the huddle board and shared with staff.</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32</a:t>
            </a:fld>
            <a:endParaRPr lang="en-US" noProof="0" dirty="0"/>
          </a:p>
        </p:txBody>
      </p:sp>
      <p:pic>
        <p:nvPicPr>
          <p:cNvPr id="2050" name="Picture 2">
            <a:extLst>
              <a:ext uri="{FF2B5EF4-FFF2-40B4-BE49-F238E27FC236}">
                <a16:creationId xmlns:a16="http://schemas.microsoft.com/office/drawing/2014/main" id="{B3C11B94-E881-45B6-B6FE-402C00B05246}"/>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4905847" y="3713666"/>
            <a:ext cx="3479766" cy="2111561"/>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29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p:txBody>
          <a:bodyPr>
            <a:noAutofit/>
          </a:bodyPr>
          <a:lstStyle/>
          <a:p>
            <a:r>
              <a:rPr lang="en-US" sz="2800" b="1" dirty="0"/>
              <a:t>NV-HAP Case Example: Implementing an Oral Hygiene</a:t>
            </a:r>
            <a:r>
              <a:rPr lang="en-US" sz="2800" dirty="0"/>
              <a:t> Prevention Bundle</a:t>
            </a:r>
          </a:p>
        </p:txBody>
      </p:sp>
      <p:sp>
        <p:nvSpPr>
          <p:cNvPr id="28" name="Content Placeholder 27">
            <a:extLst>
              <a:ext uri="{FF2B5EF4-FFF2-40B4-BE49-F238E27FC236}">
                <a16:creationId xmlns:a16="http://schemas.microsoft.com/office/drawing/2014/main" id="{9544757A-D69F-E9A1-D034-BED53ACFA35C}"/>
              </a:ext>
            </a:extLst>
          </p:cNvPr>
          <p:cNvSpPr>
            <a:spLocks noGrp="1"/>
          </p:cNvSpPr>
          <p:nvPr>
            <p:ph idx="1"/>
          </p:nvPr>
        </p:nvSpPr>
        <p:spPr>
          <a:xfrm>
            <a:off x="871385" y="1151405"/>
            <a:ext cx="4353053" cy="5000904"/>
          </a:xfrm>
        </p:spPr>
        <p:txBody>
          <a:bodyPr anchor="ctr">
            <a:normAutofit fontScale="92500" lnSpcReduction="20000"/>
          </a:bodyPr>
          <a:lstStyle/>
          <a:p>
            <a:pPr>
              <a:lnSpc>
                <a:spcPct val="120000"/>
              </a:lnSpc>
              <a:spcBef>
                <a:spcPts val="1800"/>
              </a:spcBef>
            </a:pPr>
            <a:r>
              <a:rPr lang="en-US" sz="2600" dirty="0"/>
              <a:t>There has been a recent spike in NV-HAP rates from 1.1 to 2.4 percent in the unit.</a:t>
            </a:r>
          </a:p>
          <a:p>
            <a:pPr>
              <a:lnSpc>
                <a:spcPct val="120000"/>
              </a:lnSpc>
              <a:spcBef>
                <a:spcPts val="1800"/>
              </a:spcBef>
            </a:pPr>
            <a:r>
              <a:rPr lang="en-US" sz="2600" dirty="0"/>
              <a:t>The CUSP team follows the steps to improve care delivery. </a:t>
            </a:r>
          </a:p>
          <a:p>
            <a:pPr lvl="1">
              <a:lnSpc>
                <a:spcPct val="120000"/>
              </a:lnSpc>
            </a:pPr>
            <a:r>
              <a:rPr lang="en-US" sz="2200" dirty="0"/>
              <a:t>Identify the problem.</a:t>
            </a:r>
          </a:p>
          <a:p>
            <a:pPr lvl="1">
              <a:lnSpc>
                <a:spcPct val="120000"/>
              </a:lnSpc>
            </a:pPr>
            <a:r>
              <a:rPr lang="en-US" sz="2200" dirty="0"/>
              <a:t>Review the evidence.</a:t>
            </a:r>
          </a:p>
          <a:p>
            <a:pPr lvl="1">
              <a:lnSpc>
                <a:spcPct val="120000"/>
              </a:lnSpc>
            </a:pPr>
            <a:r>
              <a:rPr lang="en-US" sz="2200" dirty="0"/>
              <a:t>Identify barriers and challenges.</a:t>
            </a:r>
          </a:p>
          <a:p>
            <a:pPr lvl="1">
              <a:lnSpc>
                <a:spcPct val="120000"/>
              </a:lnSpc>
            </a:pPr>
            <a:r>
              <a:rPr lang="en-US" sz="2200" dirty="0"/>
              <a:t>Identify metrics to evaluate performance.</a:t>
            </a:r>
          </a:p>
          <a:p>
            <a:pPr lvl="1">
              <a:lnSpc>
                <a:spcPct val="120000"/>
              </a:lnSpc>
            </a:pPr>
            <a:r>
              <a:rPr lang="en-US" sz="2200" dirty="0"/>
              <a:t>Educate staff and implement intervention. </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 </a:t>
            </a:r>
            <a:fld id="{3EAF645E-7E2B-4792-90B1-7B7BA0A8390A}" type="slidenum">
              <a:rPr kumimoji="0" lang="en-U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820583"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
            <a:extLst>
              <a:ext uri="{FF2B5EF4-FFF2-40B4-BE49-F238E27FC236}">
                <a16:creationId xmlns:a16="http://schemas.microsoft.com/office/drawing/2014/main" id="{7E72BD0A-7D2A-4FFC-B8D8-117359C5111B}"/>
              </a:ext>
              <a:ext uri="{C183D7F6-B498-43B3-948B-1728B52AA6E4}">
                <adec:decorative xmlns:adec="http://schemas.microsoft.com/office/drawing/2017/decorative" val="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5523652" y="1823758"/>
            <a:ext cx="2898987" cy="3604276"/>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8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sz="2800" dirty="0"/>
              <a:t>NV-HAP Case Example: Reviewing Evidence for Oral Care</a:t>
            </a:r>
            <a:r>
              <a:rPr lang="en-US" sz="2800" baseline="30000" dirty="0"/>
              <a:t>1,19,49-51</a:t>
            </a:r>
          </a:p>
        </p:txBody>
      </p:sp>
      <p:sp>
        <p:nvSpPr>
          <p:cNvPr id="28" name="Content Placeholder 27">
            <a:extLst>
              <a:ext uri="{FF2B5EF4-FFF2-40B4-BE49-F238E27FC236}">
                <a16:creationId xmlns:a16="http://schemas.microsoft.com/office/drawing/2014/main" id="{9544757A-D69F-E9A1-D034-BED53ACFA35C}"/>
              </a:ext>
            </a:extLst>
          </p:cNvPr>
          <p:cNvSpPr>
            <a:spLocks noGrp="1"/>
          </p:cNvSpPr>
          <p:nvPr>
            <p:ph idx="1"/>
          </p:nvPr>
        </p:nvSpPr>
        <p:spPr>
          <a:xfrm>
            <a:off x="801229" y="1180821"/>
            <a:ext cx="7971295" cy="5000904"/>
          </a:xfrm>
        </p:spPr>
        <p:txBody>
          <a:bodyPr>
            <a:normAutofit/>
          </a:bodyPr>
          <a:lstStyle/>
          <a:p>
            <a:r>
              <a:rPr lang="en-US" sz="2800" dirty="0"/>
              <a:t>The CUSP team conducts literature review of oral care strategies.</a:t>
            </a:r>
          </a:p>
          <a:p>
            <a:pPr lvl="1"/>
            <a:r>
              <a:rPr lang="en-US" sz="2400" dirty="0"/>
              <a:t>What has been done?</a:t>
            </a:r>
          </a:p>
          <a:p>
            <a:pPr lvl="1"/>
            <a:r>
              <a:rPr lang="en-US" sz="2400" dirty="0"/>
              <a:t>What is documented? </a:t>
            </a:r>
          </a:p>
          <a:p>
            <a:pPr>
              <a:spcBef>
                <a:spcPts val="1200"/>
              </a:spcBef>
            </a:pPr>
            <a:r>
              <a:rPr lang="en-US" sz="2800" dirty="0"/>
              <a:t>They find that NV-HAP rates are underreported.</a:t>
            </a:r>
          </a:p>
          <a:p>
            <a:pPr lvl="1"/>
            <a:r>
              <a:rPr lang="en-US" sz="2400" b="1" dirty="0">
                <a:hlinkClick r:id="rId3"/>
              </a:rPr>
              <a:t>APIC Practice Position Statement on NV-HAP</a:t>
            </a:r>
            <a:r>
              <a:rPr lang="en-US" sz="2400" baseline="30000" dirty="0"/>
              <a:t>18</a:t>
            </a:r>
          </a:p>
          <a:p>
            <a:pPr>
              <a:spcBef>
                <a:spcPts val="1200"/>
              </a:spcBef>
            </a:pPr>
            <a:r>
              <a:rPr lang="en-US" sz="2800" dirty="0"/>
              <a:t>There is strong evidence to support oral care interventions to prevent NV-HAP.</a:t>
            </a:r>
            <a:r>
              <a:rPr lang="en-US" sz="2800" baseline="30000" dirty="0"/>
              <a:t>49-51</a:t>
            </a:r>
          </a:p>
          <a:p>
            <a:pPr lvl="1"/>
            <a:r>
              <a:rPr lang="en-US" sz="2400" b="1" u="sng" dirty="0">
                <a:hlinkClick r:id="rId4"/>
              </a:rPr>
              <a:t>Hospital Acquired Pneumonia Prevention by Engaging Nurses (HAPPEN) initiative</a:t>
            </a:r>
            <a:r>
              <a:rPr lang="en-US" sz="2400" baseline="30000" dirty="0"/>
              <a:t>52</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34</a:t>
            </a:fld>
            <a:endParaRPr lang="en-US" noProof="0" dirty="0"/>
          </a:p>
        </p:txBody>
      </p:sp>
    </p:spTree>
    <p:extLst>
      <p:ext uri="{BB962C8B-B14F-4D97-AF65-F5344CB8AC3E}">
        <p14:creationId xmlns:p14="http://schemas.microsoft.com/office/powerpoint/2010/main" val="321161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p:txBody>
          <a:bodyPr>
            <a:noAutofit/>
          </a:bodyPr>
          <a:lstStyle/>
          <a:p>
            <a:r>
              <a:rPr lang="en-US" sz="2800" dirty="0"/>
              <a:t>NV-HAP Case Example: Identifying Barriers and Challenges </a:t>
            </a:r>
          </a:p>
        </p:txBody>
      </p:sp>
      <p:sp>
        <p:nvSpPr>
          <p:cNvPr id="48" name="Text Placeholder 47">
            <a:extLst>
              <a:ext uri="{FF2B5EF4-FFF2-40B4-BE49-F238E27FC236}">
                <a16:creationId xmlns:a16="http://schemas.microsoft.com/office/drawing/2014/main" id="{09AD8AB9-F5D0-72E0-1BD6-1CABCAD0BEB3}"/>
              </a:ext>
            </a:extLst>
          </p:cNvPr>
          <p:cNvSpPr>
            <a:spLocks noGrp="1"/>
          </p:cNvSpPr>
          <p:nvPr>
            <p:ph type="body" sz="quarter" idx="30"/>
          </p:nvPr>
        </p:nvSpPr>
        <p:spPr>
          <a:xfrm>
            <a:off x="924559" y="1242050"/>
            <a:ext cx="7629783" cy="2360829"/>
          </a:xfrm>
        </p:spPr>
        <p:txBody>
          <a:bodyPr>
            <a:normAutofit/>
          </a:bodyPr>
          <a:lstStyle/>
          <a:p>
            <a:pPr marL="284163" indent="-284163">
              <a:spcBef>
                <a:spcPts val="1200"/>
              </a:spcBef>
            </a:pPr>
            <a:r>
              <a:rPr lang="en-US" sz="2800" dirty="0"/>
              <a:t>Challenges identified from staff feedback:</a:t>
            </a:r>
          </a:p>
          <a:p>
            <a:pPr marL="803275" lvl="1" indent="-342900">
              <a:spcBef>
                <a:spcPts val="1200"/>
              </a:spcBef>
            </a:pPr>
            <a:r>
              <a:rPr lang="en-US" sz="2400" dirty="0"/>
              <a:t>Buy-in from staff AND leadership</a:t>
            </a:r>
          </a:p>
          <a:p>
            <a:pPr marL="803275" lvl="1" indent="-342900">
              <a:spcBef>
                <a:spcPts val="1200"/>
              </a:spcBef>
            </a:pPr>
            <a:r>
              <a:rPr lang="en-US" sz="2400" dirty="0"/>
              <a:t>Knowledge deficit on the importance of oral care</a:t>
            </a:r>
          </a:p>
          <a:p>
            <a:pPr marL="803275" lvl="1" indent="-342900">
              <a:spcBef>
                <a:spcPts val="1200"/>
              </a:spcBef>
            </a:pPr>
            <a:r>
              <a:rPr lang="en-US" sz="2400" dirty="0"/>
              <a:t>Perception that oral care is an optional activity</a:t>
            </a:r>
          </a:p>
        </p:txBody>
      </p:sp>
      <p:sp>
        <p:nvSpPr>
          <p:cNvPr id="47" name="Text Placeholder 46">
            <a:extLst>
              <a:ext uri="{FF2B5EF4-FFF2-40B4-BE49-F238E27FC236}">
                <a16:creationId xmlns:a16="http://schemas.microsoft.com/office/drawing/2014/main" id="{D05C3F5F-EB86-9AB8-A4A7-966A2B4478B2}"/>
              </a:ext>
            </a:extLst>
          </p:cNvPr>
          <p:cNvSpPr>
            <a:spLocks noGrp="1"/>
          </p:cNvSpPr>
          <p:nvPr>
            <p:ph type="body" sz="quarter" idx="29"/>
          </p:nvPr>
        </p:nvSpPr>
        <p:spPr>
          <a:xfrm>
            <a:off x="924559" y="3380014"/>
            <a:ext cx="4202245" cy="2745768"/>
          </a:xfrm>
        </p:spPr>
        <p:txBody>
          <a:bodyPr>
            <a:noAutofit/>
          </a:bodyPr>
          <a:lstStyle/>
          <a:p>
            <a:pPr marL="798513" lvl="1" indent="-336550">
              <a:spcBef>
                <a:spcPts val="1200"/>
              </a:spcBef>
            </a:pPr>
            <a:r>
              <a:rPr lang="en-US" sz="2400" dirty="0"/>
              <a:t>Availability/accessibility of oral care kits</a:t>
            </a:r>
          </a:p>
          <a:p>
            <a:pPr marL="798513" lvl="1" indent="-336550">
              <a:spcBef>
                <a:spcPts val="1200"/>
              </a:spcBef>
            </a:pPr>
            <a:r>
              <a:rPr lang="en-US" sz="2400" dirty="0"/>
              <a:t>Reluctance from patients or families</a:t>
            </a:r>
          </a:p>
          <a:p>
            <a:pPr marL="798513" lvl="1" indent="-336550">
              <a:spcBef>
                <a:spcPts val="1200"/>
              </a:spcBef>
            </a:pPr>
            <a:r>
              <a:rPr lang="en-US" sz="2400" dirty="0"/>
              <a:t>Operational issues (e.g., staffing, PT/RT support) </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 | </a:t>
            </a:r>
            <a:fld id="{3EAF645E-7E2B-4792-90B1-7B7BA0A8390A}" type="slidenum">
              <a:rPr kumimoji="0" lang="en-U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820583"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2">
            <a:extLst>
              <a:ext uri="{FF2B5EF4-FFF2-40B4-BE49-F238E27FC236}">
                <a16:creationId xmlns:a16="http://schemas.microsoft.com/office/drawing/2014/main" id="{4E50E3D4-B435-48A0-B2C7-A7344A0E907A}"/>
              </a:ext>
              <a:ext uri="{C183D7F6-B498-43B3-948B-1728B52AA6E4}">
                <adec:decorative xmlns:adec="http://schemas.microsoft.com/office/drawing/2017/decorative" val="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5370609" y="3684524"/>
            <a:ext cx="3137326" cy="2167846"/>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2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sz="3200" dirty="0"/>
              <a:t>NV-HAP Case Example: Evaluating Performance </a:t>
            </a:r>
          </a:p>
        </p:txBody>
      </p:sp>
      <p:sp>
        <p:nvSpPr>
          <p:cNvPr id="6" name="Content Placeholder 5">
            <a:extLst>
              <a:ext uri="{FF2B5EF4-FFF2-40B4-BE49-F238E27FC236}">
                <a16:creationId xmlns:a16="http://schemas.microsoft.com/office/drawing/2014/main" id="{764A6765-7AE1-C30C-5BB2-D95FDAAE0923}"/>
              </a:ext>
            </a:extLst>
          </p:cNvPr>
          <p:cNvSpPr>
            <a:spLocks noGrp="1"/>
          </p:cNvSpPr>
          <p:nvPr>
            <p:ph idx="1"/>
          </p:nvPr>
        </p:nvSpPr>
        <p:spPr>
          <a:xfrm>
            <a:off x="952499" y="1315292"/>
            <a:ext cx="4579303" cy="4866433"/>
          </a:xfrm>
        </p:spPr>
        <p:txBody>
          <a:bodyPr>
            <a:normAutofit/>
          </a:bodyPr>
          <a:lstStyle/>
          <a:p>
            <a:r>
              <a:rPr lang="en-US" sz="2400" dirty="0"/>
              <a:t>The team determines the metrics it can use to measure the impact of its intervention.</a:t>
            </a:r>
          </a:p>
          <a:p>
            <a:pPr lvl="1"/>
            <a:r>
              <a:rPr lang="en-US" sz="2200" dirty="0"/>
              <a:t>HAI rates</a:t>
            </a:r>
          </a:p>
          <a:p>
            <a:pPr lvl="1"/>
            <a:r>
              <a:rPr lang="en-US" sz="2200" dirty="0"/>
              <a:t>Process measures</a:t>
            </a:r>
          </a:p>
          <a:p>
            <a:pPr lvl="1"/>
            <a:r>
              <a:rPr lang="en-US" sz="2200" dirty="0"/>
              <a:t>Outcome measures</a:t>
            </a:r>
          </a:p>
          <a:p>
            <a:pPr>
              <a:spcBef>
                <a:spcPts val="1800"/>
              </a:spcBef>
            </a:pPr>
            <a:r>
              <a:rPr lang="en-US" sz="2400" dirty="0"/>
              <a:t>The team establishes a procedure for documenting oral care completion in the patient record, which can be used as a process metric.</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36</a:t>
            </a:fld>
            <a:endParaRPr lang="en-US" noProof="0" dirty="0"/>
          </a:p>
        </p:txBody>
      </p:sp>
      <p:pic>
        <p:nvPicPr>
          <p:cNvPr id="26" name="Picture 2">
            <a:extLst>
              <a:ext uri="{FF2B5EF4-FFF2-40B4-BE49-F238E27FC236}">
                <a16:creationId xmlns:a16="http://schemas.microsoft.com/office/drawing/2014/main" id="{09D49C48-FC5F-4F7C-9248-C11559114928}"/>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5109789" y="1987645"/>
            <a:ext cx="3759891" cy="375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0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sz="2800" dirty="0"/>
              <a:t>NV-HAP Case Example: Implementing the Intervention</a:t>
            </a:r>
            <a:r>
              <a:rPr lang="en-US" sz="2800" baseline="30000" dirty="0"/>
              <a:t> </a:t>
            </a:r>
          </a:p>
        </p:txBody>
      </p:sp>
      <p:sp>
        <p:nvSpPr>
          <p:cNvPr id="59" name="Content Placeholder 58">
            <a:extLst>
              <a:ext uri="{FF2B5EF4-FFF2-40B4-BE49-F238E27FC236}">
                <a16:creationId xmlns:a16="http://schemas.microsoft.com/office/drawing/2014/main" id="{BF474F04-8A4E-F461-4653-F23FFD54AA9E}"/>
              </a:ext>
            </a:extLst>
          </p:cNvPr>
          <p:cNvSpPr>
            <a:spLocks noGrp="1"/>
          </p:cNvSpPr>
          <p:nvPr>
            <p:ph idx="1"/>
          </p:nvPr>
        </p:nvSpPr>
        <p:spPr>
          <a:xfrm>
            <a:off x="780007" y="1215331"/>
            <a:ext cx="7955280" cy="3351144"/>
          </a:xfrm>
        </p:spPr>
        <p:txBody>
          <a:bodyPr>
            <a:normAutofit fontScale="70000" lnSpcReduction="20000"/>
          </a:bodyPr>
          <a:lstStyle/>
          <a:p>
            <a:pPr marL="274320" indent="-274320">
              <a:lnSpc>
                <a:spcPct val="120000"/>
              </a:lnSpc>
              <a:spcBef>
                <a:spcPts val="800"/>
              </a:spcBef>
            </a:pPr>
            <a:r>
              <a:rPr lang="en-US" dirty="0"/>
              <a:t>The team implements oral care protocol based on HAPPEN trial.</a:t>
            </a:r>
            <a:r>
              <a:rPr lang="en-US" baseline="30000" dirty="0"/>
              <a:t>49</a:t>
            </a:r>
            <a:endParaRPr lang="en-US" dirty="0"/>
          </a:p>
          <a:p>
            <a:pPr marL="640080" lvl="1" indent="-274320">
              <a:lnSpc>
                <a:spcPct val="120000"/>
              </a:lnSpc>
              <a:spcBef>
                <a:spcPts val="300"/>
              </a:spcBef>
            </a:pPr>
            <a:r>
              <a:rPr lang="en-US" dirty="0"/>
              <a:t>Protocol materials are developed and custom oral care kits for bedside use are stocked on the unit.</a:t>
            </a:r>
          </a:p>
          <a:p>
            <a:pPr marL="274320" indent="-274320">
              <a:lnSpc>
                <a:spcPct val="120000"/>
              </a:lnSpc>
              <a:spcBef>
                <a:spcPts val="1000"/>
              </a:spcBef>
            </a:pPr>
            <a:r>
              <a:rPr lang="en-US" dirty="0"/>
              <a:t>CUSP team uses the 4Es in the implementation process.</a:t>
            </a:r>
          </a:p>
          <a:p>
            <a:pPr marL="274320" indent="-274320">
              <a:lnSpc>
                <a:spcPct val="120000"/>
              </a:lnSpc>
              <a:spcBef>
                <a:spcPts val="1000"/>
              </a:spcBef>
            </a:pPr>
            <a:r>
              <a:rPr lang="en-US" dirty="0"/>
              <a:t>Staff are </a:t>
            </a:r>
            <a:r>
              <a:rPr lang="en-US" b="1" dirty="0"/>
              <a:t>engaged </a:t>
            </a:r>
            <a:r>
              <a:rPr lang="en-US" dirty="0"/>
              <a:t>and </a:t>
            </a:r>
            <a:r>
              <a:rPr lang="en-US" b="1" dirty="0"/>
              <a:t>educated </a:t>
            </a:r>
            <a:r>
              <a:rPr lang="en-US" dirty="0"/>
              <a:t>on the importance and expectations of the new oral care protocol.</a:t>
            </a:r>
          </a:p>
          <a:p>
            <a:pPr marL="274320" indent="-274320">
              <a:lnSpc>
                <a:spcPct val="120000"/>
              </a:lnSpc>
              <a:spcBef>
                <a:spcPts val="1000"/>
              </a:spcBef>
            </a:pPr>
            <a:r>
              <a:rPr lang="en-US" dirty="0"/>
              <a:t>The intervention is implemented over 2 months.</a:t>
            </a:r>
          </a:p>
        </p:txBody>
      </p:sp>
      <p:sp>
        <p:nvSpPr>
          <p:cNvPr id="60" name="Text Placeholder 59">
            <a:extLst>
              <a:ext uri="{FF2B5EF4-FFF2-40B4-BE49-F238E27FC236}">
                <a16:creationId xmlns:a16="http://schemas.microsoft.com/office/drawing/2014/main" id="{B2876FEB-34EE-71AA-2E10-3D55979ABC61}"/>
              </a:ext>
            </a:extLst>
          </p:cNvPr>
          <p:cNvSpPr>
            <a:spLocks noGrp="1"/>
          </p:cNvSpPr>
          <p:nvPr>
            <p:ph type="body" sz="quarter" idx="11"/>
          </p:nvPr>
        </p:nvSpPr>
        <p:spPr>
          <a:xfrm>
            <a:off x="780007" y="4048742"/>
            <a:ext cx="4248291" cy="2144319"/>
          </a:xfrm>
        </p:spPr>
        <p:txBody>
          <a:bodyPr vert="horz" lIns="91440" tIns="45720" rIns="91440" bIns="45720" rtlCol="0">
            <a:normAutofit fontScale="92500"/>
          </a:bodyPr>
          <a:lstStyle/>
          <a:p>
            <a:pPr marL="274320" indent="-274320">
              <a:spcBef>
                <a:spcPts val="1000"/>
              </a:spcBef>
            </a:pPr>
            <a:r>
              <a:rPr lang="en-US" sz="2400" dirty="0"/>
              <a:t>Compliance with kit use and documentation is tracked. </a:t>
            </a:r>
          </a:p>
          <a:p>
            <a:pPr marL="274320" indent="-274320">
              <a:spcBef>
                <a:spcPts val="1000"/>
              </a:spcBef>
            </a:pPr>
            <a:r>
              <a:rPr lang="en-US" sz="2400" dirty="0"/>
              <a:t>Patient surveys are conducted.</a:t>
            </a:r>
          </a:p>
          <a:p>
            <a:pPr marL="274320" indent="-274320">
              <a:spcBef>
                <a:spcPts val="1000"/>
              </a:spcBef>
            </a:pPr>
            <a:r>
              <a:rPr lang="en-US" sz="2400" dirty="0"/>
              <a:t>Data are shared at unit meetings and on the staff huddle board.</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37</a:t>
            </a:fld>
            <a:endParaRPr lang="en-US" noProof="0" dirty="0"/>
          </a:p>
        </p:txBody>
      </p:sp>
      <p:pic>
        <p:nvPicPr>
          <p:cNvPr id="103" name="Picture 102">
            <a:extLst>
              <a:ext uri="{FF2B5EF4-FFF2-40B4-BE49-F238E27FC236}">
                <a16:creationId xmlns:a16="http://schemas.microsoft.com/office/drawing/2014/main" id="{8FED8EF7-4781-44F1-B305-FD70CC91E0D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475733" y="4081400"/>
            <a:ext cx="2812118" cy="1881960"/>
          </a:xfrm>
          <a:prstGeom prst="snip2Diag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3223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5777FE-B6C0-17F7-AB6C-7E7010600BB4}"/>
              </a:ext>
            </a:extLst>
          </p:cNvPr>
          <p:cNvSpPr>
            <a:spLocks noGrp="1"/>
          </p:cNvSpPr>
          <p:nvPr>
            <p:ph type="title"/>
          </p:nvPr>
        </p:nvSpPr>
        <p:spPr>
          <a:xfrm>
            <a:off x="457200" y="0"/>
            <a:ext cx="8229600" cy="914400"/>
          </a:xfrm>
        </p:spPr>
        <p:txBody>
          <a:bodyPr>
            <a:noAutofit/>
          </a:bodyPr>
          <a:lstStyle/>
          <a:p>
            <a:r>
              <a:rPr lang="en-US" sz="2800" dirty="0"/>
              <a:t>NV-HAP Case Example: Celebrating and Recognizing Success!</a:t>
            </a:r>
          </a:p>
        </p:txBody>
      </p:sp>
      <p:sp>
        <p:nvSpPr>
          <p:cNvPr id="6" name="Content Placeholder 5">
            <a:extLst>
              <a:ext uri="{FF2B5EF4-FFF2-40B4-BE49-F238E27FC236}">
                <a16:creationId xmlns:a16="http://schemas.microsoft.com/office/drawing/2014/main" id="{9CBA24A5-4C1E-B3A2-2419-8030603FB305}"/>
              </a:ext>
            </a:extLst>
          </p:cNvPr>
          <p:cNvSpPr>
            <a:spLocks noGrp="1"/>
          </p:cNvSpPr>
          <p:nvPr>
            <p:ph idx="1"/>
          </p:nvPr>
        </p:nvSpPr>
        <p:spPr>
          <a:xfrm>
            <a:off x="801230" y="1214483"/>
            <a:ext cx="4652513" cy="4850376"/>
          </a:xfrm>
        </p:spPr>
        <p:txBody>
          <a:bodyPr anchor="ctr">
            <a:normAutofit/>
          </a:bodyPr>
          <a:lstStyle/>
          <a:p>
            <a:pPr>
              <a:spcBef>
                <a:spcPts val="1800"/>
              </a:spcBef>
            </a:pPr>
            <a:r>
              <a:rPr lang="en-US" sz="2200" dirty="0"/>
              <a:t>Significant reduction in NV-HAP rates observed within 6 months.</a:t>
            </a:r>
          </a:p>
          <a:p>
            <a:pPr>
              <a:spcBef>
                <a:spcPts val="1800"/>
              </a:spcBef>
            </a:pPr>
            <a:r>
              <a:rPr lang="en-US" sz="2200" dirty="0"/>
              <a:t>Compliance with the oral care protocol is consistently above 90 percent.</a:t>
            </a:r>
          </a:p>
          <a:p>
            <a:pPr>
              <a:spcBef>
                <a:spcPts val="1800"/>
              </a:spcBef>
            </a:pPr>
            <a:r>
              <a:rPr lang="en-US" sz="2200" dirty="0"/>
              <a:t>The unit receives internal and health system-wide recognition.</a:t>
            </a:r>
          </a:p>
          <a:p>
            <a:pPr>
              <a:spcBef>
                <a:spcPts val="1800"/>
              </a:spcBef>
            </a:pPr>
            <a:r>
              <a:rPr lang="en-US" sz="2200" dirty="0"/>
              <a:t>Improvements are internalized and sustained.</a:t>
            </a:r>
          </a:p>
          <a:p>
            <a:pPr>
              <a:spcBef>
                <a:spcPts val="1800"/>
              </a:spcBef>
            </a:pPr>
            <a:r>
              <a:rPr lang="en-US" sz="2200" dirty="0"/>
              <a:t>Their success inspires hospital-wide adoption of similar protocols.</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pPr lvl="0"/>
            <a:r>
              <a:rPr lang="en-US" noProof="0" dirty="0"/>
              <a:t> | </a:t>
            </a:r>
            <a:fld id="{3EAF645E-7E2B-4792-90B1-7B7BA0A8390A}" type="slidenum">
              <a:rPr lang="en-US" noProof="0" smtClean="0"/>
              <a:pPr lvl="0"/>
              <a:t>38</a:t>
            </a:fld>
            <a:endParaRPr lang="en-US" noProof="0" dirty="0"/>
          </a:p>
        </p:txBody>
      </p:sp>
      <p:pic>
        <p:nvPicPr>
          <p:cNvPr id="49" name="Picture 4">
            <a:extLst>
              <a:ext uri="{FF2B5EF4-FFF2-40B4-BE49-F238E27FC236}">
                <a16:creationId xmlns:a16="http://schemas.microsoft.com/office/drawing/2014/main" id="{E93E0A35-61AB-4752-9906-92567E474876}"/>
              </a:ext>
              <a:ext uri="{C183D7F6-B498-43B3-948B-1728B52AA6E4}">
                <adec:decorative xmlns:adec="http://schemas.microsoft.com/office/drawing/2017/decorative" val="1"/>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5303520" y="1315291"/>
            <a:ext cx="2135407" cy="1424300"/>
          </a:xfrm>
          <a:prstGeom prst="snip2Diag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599BAA0-69C9-E4CC-B881-8BBC2EF91CFB}"/>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400800" y="4542585"/>
            <a:ext cx="2136971" cy="1424300"/>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A3581DA2-0488-44FD-8464-978C92115724}"/>
              </a:ext>
              <a:ext uri="{C183D7F6-B498-43B3-948B-1728B52AA6E4}">
                <adec:decorative xmlns:adec="http://schemas.microsoft.com/office/drawing/2017/decorative" val="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5852160" y="2928938"/>
            <a:ext cx="2136971" cy="1424300"/>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929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FCE2-ADD0-85DA-CA9F-ECF9EFBC8870}"/>
              </a:ext>
            </a:extLst>
          </p:cNvPr>
          <p:cNvSpPr>
            <a:spLocks noGrp="1"/>
          </p:cNvSpPr>
          <p:nvPr>
            <p:ph type="title"/>
          </p:nvPr>
        </p:nvSpPr>
        <p:spPr/>
        <p:txBody>
          <a:bodyPr>
            <a:noAutofit/>
          </a:bodyPr>
          <a:lstStyle/>
          <a:p>
            <a:r>
              <a:rPr lang="en-US" dirty="0"/>
              <a:t>Recognize Efforts and Celebrate!</a:t>
            </a:r>
          </a:p>
        </p:txBody>
      </p:sp>
      <p:sp>
        <p:nvSpPr>
          <p:cNvPr id="6" name="Content Placeholder 5">
            <a:extLst>
              <a:ext uri="{FF2B5EF4-FFF2-40B4-BE49-F238E27FC236}">
                <a16:creationId xmlns:a16="http://schemas.microsoft.com/office/drawing/2014/main" id="{0086C831-032C-5A0B-79AE-DD895324D813}"/>
              </a:ext>
            </a:extLst>
          </p:cNvPr>
          <p:cNvSpPr>
            <a:spLocks noGrp="1"/>
          </p:cNvSpPr>
          <p:nvPr>
            <p:ph idx="1"/>
          </p:nvPr>
        </p:nvSpPr>
        <p:spPr/>
        <p:txBody>
          <a:bodyPr>
            <a:normAutofit/>
          </a:bodyPr>
          <a:lstStyle/>
          <a:p>
            <a:r>
              <a:rPr lang="en-US" sz="2800" dirty="0"/>
              <a:t>Remember to recognize efforts and successes!</a:t>
            </a:r>
          </a:p>
          <a:p>
            <a:pPr lvl="1">
              <a:spcBef>
                <a:spcPts val="0"/>
              </a:spcBef>
            </a:pPr>
            <a:r>
              <a:rPr lang="en-US" sz="2600" dirty="0"/>
              <a:t>Newsletters</a:t>
            </a:r>
          </a:p>
          <a:p>
            <a:pPr lvl="1">
              <a:spcBef>
                <a:spcPts val="0"/>
              </a:spcBef>
            </a:pPr>
            <a:r>
              <a:rPr lang="en-US" sz="2600" dirty="0"/>
              <a:t>Huddle Boards</a:t>
            </a:r>
          </a:p>
          <a:p>
            <a:pPr lvl="1">
              <a:spcBef>
                <a:spcPts val="0"/>
              </a:spcBef>
            </a:pPr>
            <a:r>
              <a:rPr lang="en-US" sz="2600" dirty="0"/>
              <a:t>CUSP team and staff meetings</a:t>
            </a:r>
          </a:p>
          <a:p>
            <a:pPr>
              <a:spcBef>
                <a:spcPts val="1200"/>
              </a:spcBef>
            </a:pPr>
            <a:r>
              <a:rPr lang="en-US" sz="2800" dirty="0"/>
              <a:t>Encourage staff to present at local and national conferences.</a:t>
            </a:r>
          </a:p>
        </p:txBody>
      </p:sp>
      <p:sp>
        <p:nvSpPr>
          <p:cNvPr id="24" name="Slide Number Placeholder 23">
            <a:extLst>
              <a:ext uri="{FF2B5EF4-FFF2-40B4-BE49-F238E27FC236}">
                <a16:creationId xmlns:a16="http://schemas.microsoft.com/office/drawing/2014/main" id="{F610060C-6F4E-A189-4679-9DB2E7C15682}"/>
              </a:ext>
            </a:extLst>
          </p:cNvPr>
          <p:cNvSpPr>
            <a:spLocks noGrp="1"/>
          </p:cNvSpPr>
          <p:nvPr>
            <p:ph type="sldNum" sz="quarter" idx="4"/>
          </p:nvPr>
        </p:nvSpPr>
        <p:spPr/>
        <p:txBody>
          <a:bodyPr/>
          <a:lstStyle/>
          <a:p>
            <a:r>
              <a:rPr lang="en-US" dirty="0"/>
              <a:t> | </a:t>
            </a:r>
            <a:fld id="{3EAF645E-7E2B-4792-90B1-7B7BA0A8390A}" type="slidenum">
              <a:rPr lang="en-US" smtClean="0"/>
              <a:pPr/>
              <a:t>39</a:t>
            </a:fld>
            <a:endParaRPr lang="en-US" dirty="0"/>
          </a:p>
        </p:txBody>
      </p:sp>
      <p:pic>
        <p:nvPicPr>
          <p:cNvPr id="50" name="Picture 4">
            <a:extLst>
              <a:ext uri="{FF2B5EF4-FFF2-40B4-BE49-F238E27FC236}">
                <a16:creationId xmlns:a16="http://schemas.microsoft.com/office/drawing/2014/main" id="{E7019FA8-3FDF-4A54-973F-9D949EFC8708}"/>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968361" y="4002810"/>
            <a:ext cx="3684094" cy="1942783"/>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1D7B793A-5DD4-4907-9ED5-BE8A8C24DCB1}"/>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911436" y="4002810"/>
            <a:ext cx="3684095" cy="1944289"/>
          </a:xfrm>
          <a:prstGeom prst="snip2Diag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7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8554-0241-A2DA-2EEE-973FD51FCEE1}"/>
              </a:ext>
            </a:extLst>
          </p:cNvPr>
          <p:cNvSpPr>
            <a:spLocks noGrp="1"/>
          </p:cNvSpPr>
          <p:nvPr>
            <p:ph type="title"/>
          </p:nvPr>
        </p:nvSpPr>
        <p:spPr>
          <a:xfrm>
            <a:off x="457200" y="0"/>
            <a:ext cx="8229600" cy="914400"/>
          </a:xfrm>
        </p:spPr>
        <p:txBody>
          <a:bodyPr>
            <a:noAutofit/>
          </a:bodyPr>
          <a:lstStyle/>
          <a:p>
            <a:r>
              <a:rPr kumimoji="0" lang="en-US" sz="29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Preventing Device- &amp; Procedure-</a:t>
            </a:r>
            <a:r>
              <a:rPr lang="en-US" sz="2900" dirty="0">
                <a:solidFill>
                  <a:prstClr val="black"/>
                </a:solidFill>
                <a:latin typeface="Calibri" panose="020F0502020204030204" pitchFamily="34" charset="0"/>
                <a:cs typeface="Calibri" panose="020F0502020204030204" pitchFamily="34" charset="0"/>
              </a:rPr>
              <a:t>R</a:t>
            </a: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elated Infections</a:t>
            </a:r>
            <a:r>
              <a:rPr kumimoji="0" lang="en-US" sz="2900" b="1" i="0" u="none" strike="noStrike" kern="1200" cap="none"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1-4</a:t>
            </a:r>
            <a:endParaRPr lang="en-US" sz="29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BB47A4C1-CC0A-9485-7A36-C578ECB62877}"/>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880" y="1097280"/>
            <a:ext cx="8778240" cy="1135868"/>
          </a:xfrm>
          <a:prstGeom prst="rect">
            <a:avLst/>
          </a:prstGeom>
        </p:spPr>
      </p:pic>
      <p:sp>
        <p:nvSpPr>
          <p:cNvPr id="13" name="Content Placeholder 12">
            <a:extLst>
              <a:ext uri="{FF2B5EF4-FFF2-40B4-BE49-F238E27FC236}">
                <a16:creationId xmlns:a16="http://schemas.microsoft.com/office/drawing/2014/main" id="{7F8DBEBC-B760-BE24-82CF-BB355C38FDCB}"/>
              </a:ext>
            </a:extLst>
          </p:cNvPr>
          <p:cNvSpPr>
            <a:spLocks noGrp="1"/>
          </p:cNvSpPr>
          <p:nvPr>
            <p:ph idx="1"/>
          </p:nvPr>
        </p:nvSpPr>
        <p:spPr>
          <a:xfrm>
            <a:off x="685800" y="2743200"/>
            <a:ext cx="7772400" cy="3202842"/>
          </a:xfrm>
        </p:spPr>
        <p:txBody>
          <a:bodyPr>
            <a:normAutofit/>
          </a:bodyPr>
          <a:lstStyle/>
          <a:p>
            <a:pPr marR="0" lvl="0" defTabSz="1005840" rtl="0" eaLnBrk="1" fontAlgn="auto" latinLnBrk="0" hangingPunct="1">
              <a:lnSpc>
                <a:spcPct val="100000"/>
              </a:lnSpc>
              <a:spcBef>
                <a:spcPts val="420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Healthcare-associated pneumonia (HAP) is the </a:t>
            </a:r>
            <a:r>
              <a:rPr kumimoji="0" lang="en-US" sz="3000" b="1" i="1" u="none" strike="noStrike" kern="1200" cap="none" spc="0" normalizeH="0" baseline="0" noProof="0" dirty="0">
                <a:ln>
                  <a:noFill/>
                </a:ln>
                <a:solidFill>
                  <a:prstClr val="black"/>
                </a:solidFill>
                <a:effectLst/>
                <a:uLnTx/>
                <a:uFillTx/>
                <a:latin typeface="Calibri" panose="020F0502020204030204"/>
                <a:ea typeface="+mn-ea"/>
                <a:cs typeface="+mn-cs"/>
              </a:rPr>
              <a:t>most common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nosocomial infection.</a:t>
            </a:r>
            <a:r>
              <a:rPr kumimoji="0" lang="en-US" sz="3000" b="0" i="0" u="none" strike="noStrike" kern="1200" cap="none" spc="0" normalizeH="0" baseline="30000" noProof="0" dirty="0">
                <a:ln>
                  <a:noFill/>
                </a:ln>
                <a:solidFill>
                  <a:prstClr val="black"/>
                </a:solidFill>
                <a:effectLst/>
                <a:uLnTx/>
                <a:uFillTx/>
                <a:latin typeface="Calibri" panose="020F0502020204030204"/>
                <a:ea typeface="+mn-ea"/>
                <a:cs typeface="+mn-cs"/>
              </a:rPr>
              <a:t>1-4</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R="0" lvl="0" defTabSz="1005840" rtl="0" eaLnBrk="1" fontAlgn="auto" latinLnBrk="0" hangingPunct="1">
              <a:lnSpc>
                <a:spcPct val="100000"/>
              </a:lnSpc>
              <a:spcBef>
                <a:spcPts val="420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It affects approximately</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1 in 100</a:t>
            </a:r>
            <a:r>
              <a:rPr kumimoji="0" lang="en-US" sz="3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patients overall and </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5 to 20 percent</a:t>
            </a:r>
            <a:r>
              <a:rPr kumimoji="0" lang="en-US" sz="3000" b="0" i="0" u="none" strike="noStrike" kern="1200" cap="none" spc="0" normalizeH="0" baseline="30000" noProof="0" dirty="0">
                <a:ln>
                  <a:noFill/>
                </a:ln>
                <a:solidFill>
                  <a:prstClr val="black"/>
                </a:solidFill>
                <a:effectLst/>
                <a:uLnTx/>
                <a:uFillTx/>
                <a:latin typeface="Calibri" panose="020F0502020204030204"/>
                <a:ea typeface="+mn-ea"/>
                <a:cs typeface="+mn-cs"/>
              </a:rPr>
              <a:t>1,3,5</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of</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patients receiving invasive mechanical ventilation.</a:t>
            </a:r>
          </a:p>
        </p:txBody>
      </p:sp>
      <p:sp>
        <p:nvSpPr>
          <p:cNvPr id="3" name="Slide Number Placeholder 26">
            <a:extLst>
              <a:ext uri="{FF2B5EF4-FFF2-40B4-BE49-F238E27FC236}">
                <a16:creationId xmlns:a16="http://schemas.microsoft.com/office/drawing/2014/main" id="{3B391AF8-47E4-8DB7-AEA4-3CB4F3A3F1A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643716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0A85630F-75B5-8956-A0F7-FD489F15A26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04CF33D8-F471-9053-E10C-0F8139A0062E}"/>
              </a:ext>
            </a:extLst>
          </p:cNvPr>
          <p:cNvSpPr>
            <a:spLocks noGrp="1"/>
          </p:cNvSpPr>
          <p:nvPr>
            <p:ph idx="1"/>
          </p:nvPr>
        </p:nvSpPr>
        <p:spPr>
          <a:xfrm>
            <a:off x="916667" y="1325965"/>
            <a:ext cx="7658100" cy="4944208"/>
          </a:xfrm>
        </p:spPr>
        <p:txBody>
          <a:bodyPr lIns="45720" tIns="91440" rIns="45720" bIns="91440" anchor="ctr">
            <a:normAutofit fontScale="62500" lnSpcReduction="20000"/>
          </a:bodyPr>
          <a:lstStyle/>
          <a:p>
            <a:pPr indent="-274320">
              <a:lnSpc>
                <a:spcPct val="120000"/>
              </a:lnSpc>
              <a:spcBef>
                <a:spcPts val="400"/>
              </a:spcBef>
            </a:pPr>
            <a:r>
              <a:rPr lang="en-US" sz="3000" dirty="0"/>
              <a:t>Healthcare-associated pneumonia is a common HAI with the potential to have a mortality rate over 30 percent in high-risk populations.</a:t>
            </a:r>
            <a:r>
              <a:rPr lang="en-US" sz="3000" baseline="30000" dirty="0"/>
              <a:t>1,19</a:t>
            </a:r>
          </a:p>
          <a:p>
            <a:pPr indent="-274320">
              <a:lnSpc>
                <a:spcPct val="120000"/>
              </a:lnSpc>
              <a:spcBef>
                <a:spcPts val="400"/>
              </a:spcBef>
            </a:pPr>
            <a:r>
              <a:rPr lang="en-US" sz="3000" dirty="0"/>
              <a:t>NV-HAP is more common than VAP.</a:t>
            </a:r>
            <a:r>
              <a:rPr lang="en-US" sz="3000" baseline="30000" dirty="0"/>
              <a:t>19</a:t>
            </a:r>
          </a:p>
          <a:p>
            <a:pPr indent="-274320">
              <a:lnSpc>
                <a:spcPct val="120000"/>
              </a:lnSpc>
              <a:spcBef>
                <a:spcPts val="400"/>
              </a:spcBef>
            </a:pPr>
            <a:r>
              <a:rPr lang="en-US" sz="3000" dirty="0"/>
              <a:t>Implementation of nationally recognized essential practices can significantly reduce the risk of NV-HAP and VAP in all inpatient populations.</a:t>
            </a:r>
            <a:r>
              <a:rPr lang="en-US" sz="3000" baseline="30000" dirty="0"/>
              <a:t>1,19,37 </a:t>
            </a:r>
          </a:p>
          <a:p>
            <a:pPr lvl="1" indent="-274320">
              <a:lnSpc>
                <a:spcPct val="120000"/>
              </a:lnSpc>
              <a:spcBef>
                <a:spcPts val="400"/>
              </a:spcBef>
            </a:pPr>
            <a:r>
              <a:rPr lang="en-US" dirty="0"/>
              <a:t>Bundled approaches should include:</a:t>
            </a:r>
          </a:p>
          <a:p>
            <a:pPr lvl="2" indent="-274320">
              <a:lnSpc>
                <a:spcPct val="120000"/>
              </a:lnSpc>
              <a:spcBef>
                <a:spcPts val="400"/>
              </a:spcBef>
            </a:pPr>
            <a:r>
              <a:rPr lang="en-US" sz="2700" dirty="0"/>
              <a:t>Policies aligned with national standards and guidelines</a:t>
            </a:r>
          </a:p>
          <a:p>
            <a:pPr lvl="2" indent="-274320">
              <a:lnSpc>
                <a:spcPct val="120000"/>
              </a:lnSpc>
              <a:spcBef>
                <a:spcPts val="400"/>
              </a:spcBef>
            </a:pPr>
            <a:r>
              <a:rPr lang="en-US" sz="2700" dirty="0"/>
              <a:t>Educational needs assessment and tailored training</a:t>
            </a:r>
          </a:p>
          <a:p>
            <a:pPr lvl="2" indent="-274320">
              <a:lnSpc>
                <a:spcPct val="120000"/>
              </a:lnSpc>
              <a:spcBef>
                <a:spcPts val="400"/>
              </a:spcBef>
            </a:pPr>
            <a:r>
              <a:rPr lang="en-US" sz="2700" dirty="0"/>
              <a:t>Routine HAI surveillance and auditing of process measure data</a:t>
            </a:r>
          </a:p>
          <a:p>
            <a:pPr lvl="2" indent="-274320">
              <a:lnSpc>
                <a:spcPct val="120000"/>
              </a:lnSpc>
              <a:spcBef>
                <a:spcPts val="400"/>
              </a:spcBef>
            </a:pPr>
            <a:r>
              <a:rPr lang="en-US" sz="2700" dirty="0"/>
              <a:t>Consistent and timely feedback of data</a:t>
            </a:r>
          </a:p>
          <a:p>
            <a:pPr indent="-274320">
              <a:lnSpc>
                <a:spcPct val="120000"/>
              </a:lnSpc>
              <a:spcBef>
                <a:spcPts val="400"/>
              </a:spcBef>
            </a:pPr>
            <a:r>
              <a:rPr lang="en-US" sz="3000" dirty="0"/>
              <a:t>A model to translate research into practice can help facilities and teams bridge the gap between current state and desired state.</a:t>
            </a:r>
            <a:r>
              <a:rPr lang="en-US" sz="3000" baseline="30000" dirty="0"/>
              <a:t>40</a:t>
            </a:r>
          </a:p>
          <a:p>
            <a:pPr indent="-274320">
              <a:lnSpc>
                <a:spcPct val="120000"/>
              </a:lnSpc>
              <a:spcBef>
                <a:spcPts val="400"/>
              </a:spcBef>
            </a:pPr>
            <a:r>
              <a:rPr lang="en-US" sz="3000" dirty="0"/>
              <a:t>If your organization is struggling with HAP after implementation of essential practices, consider additional approaches.</a:t>
            </a:r>
            <a:r>
              <a:rPr lang="en-US" sz="3000" baseline="30000" dirty="0"/>
              <a:t>1</a:t>
            </a:r>
          </a:p>
        </p:txBody>
      </p:sp>
      <p:sp>
        <p:nvSpPr>
          <p:cNvPr id="24" name="Slide Number Placeholder 23">
            <a:extLst>
              <a:ext uri="{FF2B5EF4-FFF2-40B4-BE49-F238E27FC236}">
                <a16:creationId xmlns:a16="http://schemas.microsoft.com/office/drawing/2014/main" id="{DC4BF4B0-49BD-D447-3758-161E27A52EB4}"/>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40</a:t>
            </a:fld>
            <a:endParaRPr lang="en-US" dirty="0"/>
          </a:p>
        </p:txBody>
      </p:sp>
    </p:spTree>
    <p:extLst>
      <p:ext uri="{BB962C8B-B14F-4D97-AF65-F5344CB8AC3E}">
        <p14:creationId xmlns:p14="http://schemas.microsoft.com/office/powerpoint/2010/main" val="720963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A2348-EC9F-3F34-D395-953E1F521BF2}"/>
              </a:ext>
            </a:extLst>
          </p:cNvPr>
          <p:cNvSpPr>
            <a:spLocks noGrp="1"/>
          </p:cNvSpPr>
          <p:nvPr>
            <p:ph type="title"/>
          </p:nvPr>
        </p:nvSpPr>
        <p:spPr>
          <a:xfrm>
            <a:off x="457200" y="0"/>
            <a:ext cx="8229600" cy="914400"/>
          </a:xfrm>
        </p:spPr>
        <p:txBody>
          <a:bodyPr/>
          <a:lstStyle/>
          <a:p>
            <a:r>
              <a:rPr lang="en-US" dirty="0"/>
              <a:t>Disclaimer</a:t>
            </a:r>
          </a:p>
        </p:txBody>
      </p:sp>
      <p:sp>
        <p:nvSpPr>
          <p:cNvPr id="3" name="Content Placeholder 2">
            <a:extLst>
              <a:ext uri="{FF2B5EF4-FFF2-40B4-BE49-F238E27FC236}">
                <a16:creationId xmlns:a16="http://schemas.microsoft.com/office/drawing/2014/main" id="{4B236883-C811-936B-74CB-4E586EDBEED4}"/>
              </a:ext>
            </a:extLst>
          </p:cNvPr>
          <p:cNvSpPr>
            <a:spLocks noGrp="1"/>
          </p:cNvSpPr>
          <p:nvPr>
            <p:ph idx="1"/>
          </p:nvPr>
        </p:nvSpPr>
        <p:spPr>
          <a:xfrm>
            <a:off x="457200" y="1097279"/>
            <a:ext cx="8229600" cy="5212080"/>
          </a:xfrm>
        </p:spPr>
        <p:txBody>
          <a:bodyPr>
            <a:normAutofit/>
          </a:bodyPr>
          <a:lstStyle/>
          <a:p>
            <a:pPr lvl="0">
              <a:spcBef>
                <a:spcPts val="12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2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4" name="Slide Number Placeholder 23">
            <a:extLst>
              <a:ext uri="{FF2B5EF4-FFF2-40B4-BE49-F238E27FC236}">
                <a16:creationId xmlns:a16="http://schemas.microsoft.com/office/drawing/2014/main" id="{EC02BFFC-C1C3-B391-A195-BC8056149212}"/>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41</a:t>
            </a:fld>
            <a:endParaRPr lang="en-US" dirty="0"/>
          </a:p>
        </p:txBody>
      </p:sp>
    </p:spTree>
    <p:extLst>
      <p:ext uri="{BB962C8B-B14F-4D97-AF65-F5344CB8AC3E}">
        <p14:creationId xmlns:p14="http://schemas.microsoft.com/office/powerpoint/2010/main" val="2266720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B188-E41E-4DBC-6F43-1815DF291589}"/>
              </a:ext>
            </a:extLst>
          </p:cNvPr>
          <p:cNvSpPr>
            <a:spLocks noGrp="1"/>
          </p:cNvSpPr>
          <p:nvPr>
            <p:ph type="title"/>
          </p:nvPr>
        </p:nvSpPr>
        <p:spPr/>
        <p:txBody>
          <a:bodyPr/>
          <a:lstStyle/>
          <a:p>
            <a:r>
              <a:rPr lang="en-US"/>
              <a:t>Reference List—</a:t>
            </a:r>
            <a:r>
              <a:rPr lang="en-US" dirty="0"/>
              <a:t>1</a:t>
            </a:r>
          </a:p>
        </p:txBody>
      </p:sp>
      <p:sp>
        <p:nvSpPr>
          <p:cNvPr id="3" name="Content Placeholder 2">
            <a:extLst>
              <a:ext uri="{FF2B5EF4-FFF2-40B4-BE49-F238E27FC236}">
                <a16:creationId xmlns:a16="http://schemas.microsoft.com/office/drawing/2014/main" id="{A954846E-B934-5716-4FDF-3C72A6F7F18E}"/>
              </a:ext>
            </a:extLst>
          </p:cNvPr>
          <p:cNvSpPr>
            <a:spLocks noGrp="1"/>
          </p:cNvSpPr>
          <p:nvPr>
            <p:ph idx="1"/>
          </p:nvPr>
        </p:nvSpPr>
        <p:spPr>
          <a:xfrm>
            <a:off x="457200" y="1035629"/>
            <a:ext cx="8229600" cy="5387338"/>
          </a:xfrm>
        </p:spPr>
        <p:txBody>
          <a:bodyPr>
            <a:normAutofit/>
          </a:bodyPr>
          <a:lstStyle/>
          <a:p>
            <a:pPr marL="342900" marR="0" lvl="0" indent="-342900">
              <a:spcAft>
                <a:spcPts val="0"/>
              </a:spcAft>
              <a:buFont typeface="+mj-lt"/>
              <a:buAutoNum type="arabicPeriod"/>
              <a:tabLst>
                <a:tab pos="457200" algn="l"/>
              </a:tabLst>
            </a:pPr>
            <a:r>
              <a:rPr lang="en-US" sz="1600" dirty="0">
                <a:ea typeface="Times New Roman" panose="02020603050405020304" pitchFamily="18" charset="0"/>
              </a:rPr>
              <a:t>Klompas M, Branson R, Cawcutt K, et al. Strategies to prevent ventilator-associated pneumonia, ventilator-associated events, and nonventilator hospital-acquired pneumonia in acute-care hospitals: 2022 Update. Infect Control Hosp Epidemiol. 2022 Jun;43(6):687-713. PMID: 35589091.</a:t>
            </a:r>
          </a:p>
          <a:p>
            <a:pPr marL="342900" marR="0" lvl="0" indent="-342900">
              <a:spcAft>
                <a:spcPts val="0"/>
              </a:spcAft>
              <a:buFont typeface="+mj-lt"/>
              <a:buAutoNum type="arabicPeriod"/>
              <a:tabLst>
                <a:tab pos="457200" algn="l"/>
              </a:tabLst>
            </a:pPr>
            <a:r>
              <a:rPr lang="en-US" sz="1600" dirty="0">
                <a:ea typeface="Times New Roman" panose="02020603050405020304" pitchFamily="18" charset="0"/>
              </a:rPr>
              <a:t>Centers for Disease Control &amp; Prevention. National and State Healthcare-Associated Infections Progress Report. </a:t>
            </a:r>
            <a:r>
              <a:rPr lang="en-US" sz="1600" dirty="0">
                <a:ea typeface="Times New Roman" panose="02020603050405020304" pitchFamily="18" charset="0"/>
                <a:hlinkClick r:id="rId2"/>
              </a:rPr>
              <a:t>https://www.cdc.gov/hai/data/portal/progress-report.html</a:t>
            </a:r>
            <a:r>
              <a:rPr lang="en-US" sz="1600" dirty="0">
                <a:ea typeface="Times New Roman" panose="02020603050405020304" pitchFamily="18" charset="0"/>
              </a:rPr>
              <a:t>. Accessed March 8, 2024.   </a:t>
            </a:r>
          </a:p>
          <a:p>
            <a:pPr marL="342900" marR="0" lvl="0" indent="-342900">
              <a:spcAft>
                <a:spcPts val="0"/>
              </a:spcAft>
              <a:buFont typeface="+mj-lt"/>
              <a:buAutoNum type="arabicPeriod"/>
              <a:tabLst>
                <a:tab pos="457200" algn="l"/>
              </a:tabLst>
            </a:pPr>
            <a:r>
              <a:rPr lang="en-US" sz="1600" dirty="0">
                <a:ea typeface="Times New Roman" panose="02020603050405020304" pitchFamily="18" charset="0"/>
              </a:rPr>
              <a:t>Magill SS, O'Leary E, Janelle SJ, et al. Changes in prevalence of health care-associated infections in U.S. hospitals. N Engl J Med. 2018 Nov;379(18):1732-44. PMID: 30380384.</a:t>
            </a:r>
          </a:p>
          <a:p>
            <a:pPr marL="342900" marR="0" lvl="0" indent="-342900">
              <a:spcAft>
                <a:spcPts val="0"/>
              </a:spcAft>
              <a:buFont typeface="+mj-lt"/>
              <a:buAutoNum type="arabicPeriod"/>
              <a:tabLst>
                <a:tab pos="457200" algn="l"/>
              </a:tabLst>
            </a:pPr>
            <a:r>
              <a:rPr lang="en-US" sz="1600" dirty="0">
                <a:ea typeface="Times New Roman" panose="02020603050405020304" pitchFamily="18" charset="0"/>
              </a:rPr>
              <a:t>Agency for Healthcare Research and Quality. Toolkit To Improve Safety for Mechanically Ventilated Patients. Content last reviewed August 2017. Agency for Healthcare Research and Quality, Rockville, MD. </a:t>
            </a:r>
            <a:r>
              <a:rPr lang="en-US" sz="1600" dirty="0">
                <a:ea typeface="Times New Roman" panose="02020603050405020304" pitchFamily="18" charset="0"/>
                <a:hlinkClick r:id="rId3"/>
              </a:rPr>
              <a:t>https://www.ahrq.gov/hai/tools/mvp/index.html</a:t>
            </a:r>
            <a:r>
              <a:rPr lang="en-US" sz="1600" dirty="0">
                <a:ea typeface="Times New Roman" panose="02020603050405020304" pitchFamily="18" charset="0"/>
              </a:rPr>
              <a:t>. Accessed March 8, 2024.</a:t>
            </a:r>
          </a:p>
          <a:p>
            <a:pPr marL="342900" marR="0" lvl="0" indent="-342900">
              <a:spcAft>
                <a:spcPts val="0"/>
              </a:spcAft>
              <a:buFont typeface="+mj-lt"/>
              <a:buAutoNum type="arabicPeriod"/>
              <a:tabLst>
                <a:tab pos="457200" algn="l"/>
              </a:tabLst>
            </a:pPr>
            <a:r>
              <a:rPr lang="en-US" sz="1600" dirty="0">
                <a:ea typeface="Times New Roman" panose="02020603050405020304" pitchFamily="18" charset="0"/>
              </a:rPr>
              <a:t>American Thoracic Society, Infectious Diseases Society of America. Guidelines for the management of adults with hospital-acquired, ventilator-associated, and healthcare-associated pneumonia. Am J Respir Crit Care Med. 2005 Feb;171(4):3s88–416. PMID: 15699079.</a:t>
            </a:r>
          </a:p>
          <a:p>
            <a:pPr marL="342900" marR="0" lvl="0" indent="-342900">
              <a:spcAft>
                <a:spcPts val="0"/>
              </a:spcAft>
              <a:buFont typeface="+mj-lt"/>
              <a:buAutoNum type="arabicPeriod"/>
              <a:tabLst>
                <a:tab pos="457200" algn="l"/>
              </a:tabLst>
            </a:pPr>
            <a:r>
              <a:rPr lang="en-US" sz="1600" dirty="0">
                <a:ea typeface="Times New Roman" panose="02020603050405020304" pitchFamily="18" charset="0"/>
              </a:rPr>
              <a:t>National Heart, Lung, and Blood Institute. What Is Pneumonia? </a:t>
            </a:r>
            <a:r>
              <a:rPr lang="en-US" sz="1600" dirty="0">
                <a:ea typeface="Times New Roman" panose="02020603050405020304" pitchFamily="18" charset="0"/>
                <a:hlinkClick r:id="rId4"/>
              </a:rPr>
              <a:t>https://www.nhlbi.nih.gov/health/pneumonia</a:t>
            </a:r>
            <a:r>
              <a:rPr lang="en-US" sz="1600" dirty="0">
                <a:ea typeface="Times New Roman" panose="02020603050405020304" pitchFamily="18" charset="0"/>
              </a:rPr>
              <a:t>. Accessed March 8, 2024.</a:t>
            </a:r>
          </a:p>
        </p:txBody>
      </p:sp>
      <p:sp>
        <p:nvSpPr>
          <p:cNvPr id="24" name="Slide Number Placeholder 23">
            <a:extLst>
              <a:ext uri="{FF2B5EF4-FFF2-40B4-BE49-F238E27FC236}">
                <a16:creationId xmlns:a16="http://schemas.microsoft.com/office/drawing/2014/main" id="{34D7D527-430F-F3FB-DA4E-83CDBD08C09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917923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79F6-5E6A-9C9A-B84F-99488CC4B15D}"/>
              </a:ext>
            </a:extLst>
          </p:cNvPr>
          <p:cNvSpPr>
            <a:spLocks noGrp="1"/>
          </p:cNvSpPr>
          <p:nvPr>
            <p:ph type="title"/>
          </p:nvPr>
        </p:nvSpPr>
        <p:spPr/>
        <p:txBody>
          <a:bodyPr/>
          <a:lstStyle/>
          <a:p>
            <a:r>
              <a:rPr lang="en-US" dirty="0"/>
              <a:t>Reference List—2</a:t>
            </a:r>
          </a:p>
        </p:txBody>
      </p:sp>
      <p:sp>
        <p:nvSpPr>
          <p:cNvPr id="3" name="Content Placeholder 2">
            <a:extLst>
              <a:ext uri="{FF2B5EF4-FFF2-40B4-BE49-F238E27FC236}">
                <a16:creationId xmlns:a16="http://schemas.microsoft.com/office/drawing/2014/main" id="{3319FAB3-3564-1A06-63E7-6A634D4F6552}"/>
              </a:ext>
            </a:extLst>
          </p:cNvPr>
          <p:cNvSpPr>
            <a:spLocks noGrp="1"/>
          </p:cNvSpPr>
          <p:nvPr>
            <p:ph idx="1"/>
          </p:nvPr>
        </p:nvSpPr>
        <p:spPr>
          <a:xfrm>
            <a:off x="457200" y="1097279"/>
            <a:ext cx="8229600" cy="5387338"/>
          </a:xfrm>
        </p:spPr>
        <p:txBody>
          <a:bodyPr>
            <a:normAutofit/>
          </a:bodyPr>
          <a:lstStyle/>
          <a:p>
            <a:pPr marL="342900" marR="0" lvl="0" indent="-342900">
              <a:spcAft>
                <a:spcPts val="0"/>
              </a:spcAft>
              <a:buFont typeface="+mj-lt"/>
              <a:buAutoNum type="arabicPeriod" startAt="7"/>
              <a:tabLst>
                <a:tab pos="457200" algn="l"/>
              </a:tabLst>
            </a:pPr>
            <a:r>
              <a:rPr lang="en-US" sz="1600" dirty="0">
                <a:ea typeface="Times New Roman" panose="02020603050405020304" pitchFamily="18" charset="0"/>
              </a:rPr>
              <a:t>Rotstein C, Evans G, Born A, et al. Clinical practice guidelines for hospital-acquired pneumonia and ventilator-associated pneumonia in adults. Can J Infect Dis Med Microbiol. 2008 Jan;19(1):19-53. PMID: 19145262.</a:t>
            </a:r>
          </a:p>
          <a:p>
            <a:pPr marL="342900" marR="0" lvl="0" indent="-342900">
              <a:spcAft>
                <a:spcPts val="0"/>
              </a:spcAft>
              <a:buFont typeface="+mj-lt"/>
              <a:buAutoNum type="arabicPeriod" startAt="7"/>
              <a:tabLst>
                <a:tab pos="457200" algn="l"/>
              </a:tabLst>
            </a:pPr>
            <a:r>
              <a:rPr lang="en-US" sz="1600" dirty="0">
                <a:ea typeface="Times New Roman" panose="02020603050405020304" pitchFamily="18" charset="0"/>
              </a:rPr>
              <a:t>Shebl E, Gulick PG. Nosocomial Pneumonia. In: StatPearls. StatPearls Publishing: Treasure Island, FL; 2023. PMID: 3051062. </a:t>
            </a:r>
            <a:r>
              <a:rPr lang="en-US" sz="1600" dirty="0">
                <a:ea typeface="Times New Roman" panose="02020603050405020304" pitchFamily="18" charset="0"/>
                <a:hlinkClick r:id="rId3"/>
              </a:rPr>
              <a:t>https://www.ncbi.nlm.nih.gov/books/NBK535441</a:t>
            </a:r>
            <a:r>
              <a:rPr lang="en-US" sz="1600" dirty="0">
                <a:ea typeface="Times New Roman" panose="02020603050405020304" pitchFamily="18" charset="0"/>
              </a:rPr>
              <a:t>.  </a:t>
            </a:r>
          </a:p>
          <a:p>
            <a:pPr marL="342900" marR="0" lvl="0" indent="-342900">
              <a:spcAft>
                <a:spcPts val="0"/>
              </a:spcAft>
              <a:buFont typeface="+mj-lt"/>
              <a:buAutoNum type="arabicPeriod" startAt="7"/>
              <a:tabLst>
                <a:tab pos="457200" algn="l"/>
              </a:tabLst>
            </a:pPr>
            <a:r>
              <a:rPr lang="en-US" sz="1600" dirty="0">
                <a:ea typeface="Times New Roman" panose="02020603050405020304" pitchFamily="18" charset="0"/>
              </a:rPr>
              <a:t>American Thoracic Society. Hospital-acquired pneumonia in adults: diagnosis, assessment of severity, initial antimicrobial therapy, and preventive strategies. A consensus statement, American Thoracic Society, November 1995. Am J Respir Crit Care Med. 1996 May;153(5):1711-25. PMID: 8630626.</a:t>
            </a:r>
          </a:p>
          <a:p>
            <a:pPr marL="342900" marR="0" lvl="0" indent="-342900">
              <a:spcAft>
                <a:spcPts val="0"/>
              </a:spcAft>
              <a:buFont typeface="+mj-lt"/>
              <a:buAutoNum type="arabicPeriod" startAt="7"/>
              <a:tabLst>
                <a:tab pos="457200" algn="l"/>
              </a:tabLst>
            </a:pPr>
            <a:r>
              <a:rPr lang="en-US" sz="1600" dirty="0">
                <a:ea typeface="Times New Roman" panose="02020603050405020304" pitchFamily="18" charset="0"/>
              </a:rPr>
              <a:t>Klompas M. Does this patient have ventilator-associated pneumonia? JAMA. 2007 April 11;297(14):1583–93. PMID: 17426278.</a:t>
            </a:r>
          </a:p>
          <a:p>
            <a:pPr marL="342900" marR="0" lvl="0" indent="-342900">
              <a:spcAft>
                <a:spcPts val="0"/>
              </a:spcAft>
              <a:buFont typeface="+mj-lt"/>
              <a:buAutoNum type="arabicPeriod" startAt="7"/>
              <a:tabLst>
                <a:tab pos="457200" algn="l"/>
              </a:tabLst>
            </a:pPr>
            <a:r>
              <a:rPr lang="en-US" sz="1600" dirty="0">
                <a:ea typeface="Times New Roman" panose="02020603050405020304" pitchFamily="18" charset="0"/>
              </a:rPr>
              <a:t>Papazian L, Klompas M, Luyt CE. Ventilator-associated pneumonia in adults: a narrative review. Intensive Care Med. 2020 May;46(5):888-906. PMID: 32157357.</a:t>
            </a:r>
          </a:p>
          <a:p>
            <a:pPr marL="342900" marR="0" lvl="0" indent="-342900">
              <a:spcAft>
                <a:spcPts val="0"/>
              </a:spcAft>
              <a:buFont typeface="+mj-lt"/>
              <a:buAutoNum type="arabicPeriod" startAt="7"/>
              <a:tabLst>
                <a:tab pos="457200" algn="l"/>
              </a:tabLst>
            </a:pPr>
            <a:r>
              <a:rPr lang="en-US" sz="1600" dirty="0">
                <a:ea typeface="Times New Roman" panose="02020603050405020304" pitchFamily="18" charset="0"/>
              </a:rPr>
              <a:t>Kalil AC, Metersky ML, Klompas M, et al. Management of adults with hospital-acquired and ventilator-associated pneumonia: 2016 Clinical Practice Guidelines by the Infectious Diseases Society of America and the American Thoracic Society. Clin Infect Dis. 2016 Sep 1;63(5):e61-111. PMID: 27418577.</a:t>
            </a:r>
          </a:p>
        </p:txBody>
      </p:sp>
      <p:sp>
        <p:nvSpPr>
          <p:cNvPr id="24" name="Slide Number Placeholder 23">
            <a:extLst>
              <a:ext uri="{FF2B5EF4-FFF2-40B4-BE49-F238E27FC236}">
                <a16:creationId xmlns:a16="http://schemas.microsoft.com/office/drawing/2014/main" id="{8CAC3AD4-3D22-2C22-D102-563ABFAAF57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2868223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BD16-59A9-3BF5-4D02-89609110C384}"/>
              </a:ext>
            </a:extLst>
          </p:cNvPr>
          <p:cNvSpPr>
            <a:spLocks noGrp="1"/>
          </p:cNvSpPr>
          <p:nvPr>
            <p:ph type="title"/>
          </p:nvPr>
        </p:nvSpPr>
        <p:spPr/>
        <p:txBody>
          <a:bodyPr/>
          <a:lstStyle/>
          <a:p>
            <a:r>
              <a:rPr lang="en-US" dirty="0"/>
              <a:t>Reference List—3</a:t>
            </a:r>
          </a:p>
        </p:txBody>
      </p:sp>
      <p:sp>
        <p:nvSpPr>
          <p:cNvPr id="3" name="Content Placeholder 2">
            <a:extLst>
              <a:ext uri="{FF2B5EF4-FFF2-40B4-BE49-F238E27FC236}">
                <a16:creationId xmlns:a16="http://schemas.microsoft.com/office/drawing/2014/main" id="{4D17E6CC-E48D-3B9D-DA97-3A3AC7BEC5FC}"/>
              </a:ext>
            </a:extLst>
          </p:cNvPr>
          <p:cNvSpPr>
            <a:spLocks noGrp="1"/>
          </p:cNvSpPr>
          <p:nvPr>
            <p:ph idx="1"/>
          </p:nvPr>
        </p:nvSpPr>
        <p:spPr/>
        <p:txBody>
          <a:bodyPr>
            <a:noAutofit/>
          </a:bodyPr>
          <a:lstStyle/>
          <a:p>
            <a:pPr marL="342900" marR="0" lvl="0" indent="-342900">
              <a:spcAft>
                <a:spcPts val="0"/>
              </a:spcAft>
              <a:buFont typeface="+mj-lt"/>
              <a:buAutoNum type="arabicPeriod" startAt="13"/>
              <a:tabLst>
                <a:tab pos="457200" algn="l"/>
              </a:tabLst>
            </a:pPr>
            <a:r>
              <a:rPr lang="en-US" sz="1600" kern="100" dirty="0">
                <a:effectLst/>
                <a:ea typeface="Calibri" panose="020F0502020204030204" pitchFamily="34" charset="0"/>
                <a:cs typeface="Times New Roman" panose="02020603050405020304" pitchFamily="18" charset="0"/>
              </a:rPr>
              <a:t>Steen J, Vansteelandt S, De Bus L, et al. Attributable mortality of ventilator-associated pneumonia. Replicating findings, revisiting methods. Ann Am Thorac Soc. 2021 May;18(5):830-7. PMID: 33285078.</a:t>
            </a:r>
          </a:p>
          <a:p>
            <a:pPr marL="342900" marR="0" lvl="0" indent="-342900">
              <a:spcAft>
                <a:spcPts val="0"/>
              </a:spcAft>
              <a:buFont typeface="+mj-lt"/>
              <a:buAutoNum type="arabicPeriod" startAt="13"/>
              <a:tabLst>
                <a:tab pos="457200" algn="l"/>
              </a:tabLst>
            </a:pPr>
            <a:r>
              <a:rPr lang="en-US" sz="1600" kern="100" dirty="0">
                <a:effectLst/>
                <a:ea typeface="Calibri" panose="020F0502020204030204" pitchFamily="34" charset="0"/>
                <a:cs typeface="Times New Roman" panose="02020603050405020304" pitchFamily="18" charset="0"/>
              </a:rPr>
              <a:t>Agency for Healthcare Research and Quality. Estimating the Additional Hospital Inpatient Cost and Mortality Associated With Selected Hospital- Acquired Conditions: Results. Content last reviewed November 2017. Agency for Healthcare Research and Quality, Rockville, MD. </a:t>
            </a:r>
            <a:r>
              <a:rPr lang="en-US" sz="1600" kern="100" dirty="0">
                <a:effectLst/>
                <a:ea typeface="Calibri" panose="020F0502020204030204" pitchFamily="34" charset="0"/>
                <a:cs typeface="Times New Roman" panose="02020603050405020304" pitchFamily="18" charset="0"/>
                <a:hlinkClick r:id="rId2"/>
              </a:rPr>
              <a:t>https://www.ahrq.gov/hai/pfp/haccost2017-results.html#exh8</a:t>
            </a:r>
            <a:r>
              <a:rPr lang="en-US" sz="1600" kern="100" dirty="0">
                <a:effectLst/>
                <a:ea typeface="Calibri" panose="020F0502020204030204" pitchFamily="34" charset="0"/>
                <a:cs typeface="Times New Roman" panose="02020603050405020304" pitchFamily="18" charset="0"/>
              </a:rPr>
              <a:t>. Accessed March 10, 2024.</a:t>
            </a:r>
          </a:p>
          <a:p>
            <a:pPr marL="342900" marR="0" lvl="0" indent="-342900">
              <a:spcAft>
                <a:spcPts val="0"/>
              </a:spcAft>
              <a:buFont typeface="+mj-lt"/>
              <a:buAutoNum type="arabicPeriod" startAt="13"/>
              <a:tabLst>
                <a:tab pos="457200" algn="l"/>
              </a:tabLst>
            </a:pPr>
            <a:r>
              <a:rPr lang="en-US" sz="1600" kern="100" dirty="0">
                <a:effectLst/>
                <a:ea typeface="Calibri" panose="020F0502020204030204" pitchFamily="34" charset="0"/>
                <a:cs typeface="Times New Roman" panose="02020603050405020304" pitchFamily="18" charset="0"/>
              </a:rPr>
              <a:t>Vignari M. Non-ventilator health care-associated pneumonia (NV-HAP): NV-HAP risk factors. Am J Infect Control. 2020 May;48(5S):A10-3. PMID: 32331557.</a:t>
            </a:r>
          </a:p>
          <a:p>
            <a:pPr marL="342900" marR="0" lvl="0" indent="-342900">
              <a:spcAft>
                <a:spcPts val="0"/>
              </a:spcAft>
              <a:buFont typeface="+mj-lt"/>
              <a:buAutoNum type="arabicPeriod" startAt="13"/>
              <a:tabLst>
                <a:tab pos="457200" algn="l"/>
              </a:tabLst>
            </a:pPr>
            <a:r>
              <a:rPr lang="en-US" sz="1600" kern="100" dirty="0">
                <a:effectLst/>
                <a:ea typeface="Calibri" panose="020F0502020204030204" pitchFamily="34" charset="0"/>
                <a:cs typeface="Times New Roman" panose="02020603050405020304" pitchFamily="18" charset="0"/>
              </a:rPr>
              <a:t>Fine LS. Non-ventilator health care-associated pneumonia (NV-HAP): Pathogenesis and microbiology of NV-HAP. Am J Infect Control. 2020 May;48(5S):A7-9. PMID: 32331565.</a:t>
            </a:r>
          </a:p>
          <a:p>
            <a:pPr marL="342900" marR="0" lvl="0" indent="-342900">
              <a:spcAft>
                <a:spcPts val="0"/>
              </a:spcAft>
              <a:buFont typeface="+mj-lt"/>
              <a:buAutoNum type="arabicPeriod" startAt="13"/>
              <a:tabLst>
                <a:tab pos="457200" algn="l"/>
              </a:tabLst>
            </a:pPr>
            <a:r>
              <a:rPr lang="en-US" sz="1600" kern="100" dirty="0">
                <a:effectLst/>
                <a:ea typeface="Calibri" panose="020F0502020204030204" pitchFamily="34" charset="0"/>
                <a:cs typeface="Times New Roman" panose="02020603050405020304" pitchFamily="18" charset="0"/>
              </a:rPr>
              <a:t>Giuliano KK, Baker D, Quinn B. The epidemiology of nonventilator hospital-acquired pneumonia in the United States. Am J Infect Control. 2018 Mar;46(3):322-7. PMID: 29050905.</a:t>
            </a:r>
          </a:p>
          <a:p>
            <a:pPr marL="342900" marR="0" lvl="0" indent="-342900">
              <a:spcAft>
                <a:spcPts val="0"/>
              </a:spcAft>
              <a:buFont typeface="+mj-lt"/>
              <a:buAutoNum type="arabicPeriod" startAt="13"/>
              <a:tabLst>
                <a:tab pos="457200" algn="l"/>
              </a:tabLst>
            </a:pPr>
            <a:r>
              <a:rPr lang="en-US" sz="1600" kern="100" dirty="0">
                <a:effectLst/>
                <a:ea typeface="Calibri" panose="020F0502020204030204" pitchFamily="34" charset="0"/>
                <a:cs typeface="Times New Roman" panose="02020603050405020304" pitchFamily="18" charset="0"/>
              </a:rPr>
              <a:t>Baker D, Davis J, Quinn B. APIC Practice Position Statement: Non-Ventilator Healthcare-Associated Pneumonia (NV-HAP). </a:t>
            </a:r>
            <a:r>
              <a:rPr lang="en-US" sz="1600" kern="100" dirty="0">
                <a:effectLst/>
                <a:ea typeface="Calibri" panose="020F0502020204030204" pitchFamily="34" charset="0"/>
                <a:cs typeface="Times New Roman" panose="02020603050405020304" pitchFamily="18" charset="0"/>
                <a:hlinkClick r:id="rId3"/>
              </a:rPr>
              <a:t>https://apic.org/wp-content/uploads/2019/10/PositionPaper_NVHAP_2019_v3.pdf</a:t>
            </a:r>
            <a:r>
              <a:rPr lang="en-US" sz="1600" kern="100" dirty="0">
                <a:effectLst/>
                <a:ea typeface="Calibri" panose="020F0502020204030204" pitchFamily="34" charset="0"/>
                <a:cs typeface="Times New Roman" panose="02020603050405020304" pitchFamily="18" charset="0"/>
              </a:rPr>
              <a:t>. Accessed March 8, 2024.</a:t>
            </a:r>
          </a:p>
        </p:txBody>
      </p:sp>
      <p:sp>
        <p:nvSpPr>
          <p:cNvPr id="24" name="Slide Number Placeholder 23">
            <a:extLst>
              <a:ext uri="{FF2B5EF4-FFF2-40B4-BE49-F238E27FC236}">
                <a16:creationId xmlns:a16="http://schemas.microsoft.com/office/drawing/2014/main" id="{D5976448-7545-4D8D-B197-49571436577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284891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3473-1751-754A-AA58-078DBF6C6020}"/>
              </a:ext>
            </a:extLst>
          </p:cNvPr>
          <p:cNvSpPr>
            <a:spLocks noGrp="1"/>
          </p:cNvSpPr>
          <p:nvPr>
            <p:ph type="title"/>
          </p:nvPr>
        </p:nvSpPr>
        <p:spPr/>
        <p:txBody>
          <a:bodyPr/>
          <a:lstStyle/>
          <a:p>
            <a:r>
              <a:rPr lang="en-US" dirty="0"/>
              <a:t>Reference List—4</a:t>
            </a:r>
          </a:p>
        </p:txBody>
      </p:sp>
      <p:sp>
        <p:nvSpPr>
          <p:cNvPr id="3" name="Content Placeholder 2">
            <a:extLst>
              <a:ext uri="{FF2B5EF4-FFF2-40B4-BE49-F238E27FC236}">
                <a16:creationId xmlns:a16="http://schemas.microsoft.com/office/drawing/2014/main" id="{418D77DB-7897-DB1F-BBCC-2CE646EE8ACF}"/>
              </a:ext>
            </a:extLst>
          </p:cNvPr>
          <p:cNvSpPr>
            <a:spLocks noGrp="1"/>
          </p:cNvSpPr>
          <p:nvPr>
            <p:ph idx="1"/>
          </p:nvPr>
        </p:nvSpPr>
        <p:spPr/>
        <p:txBody>
          <a:bodyPr>
            <a:normAutofit/>
          </a:bodyPr>
          <a:lstStyle/>
          <a:p>
            <a:pPr marL="342900" marR="0" lvl="0" indent="-342900">
              <a:spcAft>
                <a:spcPts val="0"/>
              </a:spcAft>
              <a:buFont typeface="+mj-lt"/>
              <a:buAutoNum type="arabicPeriod" startAt="19"/>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Association for Professionals in Infection Control and Epidemiology. APIC Implementation Guide Series: Non-Ventilator Health Care-Associated Pneumonia (NV-HAP). Am J Infect Control. 2020 May;48(5S):A1-38.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https://www.ajicjournal.org/issue/S0196-6553(20)X0005-8</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8, 2024.</a:t>
            </a:r>
          </a:p>
          <a:p>
            <a:pPr marL="342900" marR="0" lvl="0" indent="-342900">
              <a:spcAft>
                <a:spcPts val="0"/>
              </a:spcAft>
              <a:buFont typeface="+mj-lt"/>
              <a:buAutoNum type="arabicPeriod" startAt="19"/>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 Joint Commission. Preventing Non-Ventilator Hospital-Acquired Pneumonia. Quick Safety Issue 61. Oakbrook Terrace, IL: The Joint Commission. September 2021.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https://www.jointcommission.org/resources/news-and-multimedia/newsletters/newsletters/quick-safety/quick-safety-issue-61</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7, 2024. </a:t>
            </a:r>
          </a:p>
          <a:p>
            <a:pPr marL="342900" marR="0" lvl="0" indent="-342900">
              <a:spcAft>
                <a:spcPts val="0"/>
              </a:spcAft>
              <a:buFont typeface="+mj-lt"/>
              <a:buAutoNum type="arabicPeriod" startAt="19"/>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Centers for Disease Control &amp; Prevention National Healthcare Safety Network. Patient Safety Component: Ventilator-Associated Events (VAE).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4"/>
              </a:rPr>
              <a:t>https://www.cdc.gov/nhsn/psc/vae/index.html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8, 2024. </a:t>
            </a:r>
          </a:p>
          <a:p>
            <a:pPr marL="342900" marR="0" lvl="0" indent="-342900">
              <a:spcAft>
                <a:spcPts val="0"/>
              </a:spcAft>
              <a:buFont typeface="+mj-lt"/>
              <a:buAutoNum type="arabicPeriod" startAt="19"/>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Centers for Disease Control &amp; Prevention National Healthcare Safety Network. Patient Safety Component: Pediatric Ventilator-Associated Events (PedVAE).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5"/>
              </a:rPr>
              <a:t>https://www.cdc.gov/nhsn/psc/pedvae/index.html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8, 2024. </a:t>
            </a:r>
          </a:p>
          <a:p>
            <a:pPr marL="342900" marR="0" lvl="0" indent="-342900">
              <a:spcAft>
                <a:spcPts val="0"/>
              </a:spcAft>
              <a:buFont typeface="+mj-lt"/>
              <a:buAutoNum type="arabicPeriod" startAt="19"/>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Centers for Disease Control &amp; Prevention National Healthcare Safety Network. Patient Safety Component (PSC) Training.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6"/>
              </a:rPr>
              <a:t>https://www.cdc.gov/nhsn/training/patient-safety-component/index.html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8, 2024.</a:t>
            </a:r>
          </a:p>
        </p:txBody>
      </p:sp>
      <p:sp>
        <p:nvSpPr>
          <p:cNvPr id="24" name="Slide Number Placeholder 23">
            <a:extLst>
              <a:ext uri="{FF2B5EF4-FFF2-40B4-BE49-F238E27FC236}">
                <a16:creationId xmlns:a16="http://schemas.microsoft.com/office/drawing/2014/main" id="{82BC2192-1A02-F412-492A-37A7807487C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046896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11FA-8A1F-2063-2AE5-BA77607C258F}"/>
              </a:ext>
            </a:extLst>
          </p:cNvPr>
          <p:cNvSpPr>
            <a:spLocks noGrp="1"/>
          </p:cNvSpPr>
          <p:nvPr>
            <p:ph type="title"/>
          </p:nvPr>
        </p:nvSpPr>
        <p:spPr/>
        <p:txBody>
          <a:bodyPr/>
          <a:lstStyle/>
          <a:p>
            <a:r>
              <a:rPr lang="en-US" dirty="0"/>
              <a:t>Reference List—5</a:t>
            </a:r>
          </a:p>
        </p:txBody>
      </p:sp>
      <p:sp>
        <p:nvSpPr>
          <p:cNvPr id="3" name="Content Placeholder 2">
            <a:extLst>
              <a:ext uri="{FF2B5EF4-FFF2-40B4-BE49-F238E27FC236}">
                <a16:creationId xmlns:a16="http://schemas.microsoft.com/office/drawing/2014/main" id="{8E8BFDF3-9C82-E8A2-CA11-52DA451E2BC9}"/>
              </a:ext>
            </a:extLst>
          </p:cNvPr>
          <p:cNvSpPr>
            <a:spLocks noGrp="1"/>
          </p:cNvSpPr>
          <p:nvPr>
            <p:ph idx="1"/>
          </p:nvPr>
        </p:nvSpPr>
        <p:spPr/>
        <p:txBody>
          <a:bodyPr>
            <a:normAutofit/>
          </a:bodyPr>
          <a:lstStyle/>
          <a:p>
            <a:pPr marL="342900" marR="0" lvl="0" indent="-342900">
              <a:spcAft>
                <a:spcPts val="0"/>
              </a:spcAft>
              <a:buFont typeface="+mj-lt"/>
              <a:buAutoNum type="arabicPeriod" startAt="24"/>
              <a:tabLst>
                <a:tab pos="457200" algn="l"/>
              </a:tabLst>
            </a:pPr>
            <a:r>
              <a:rPr lang="en-US" sz="1600" dirty="0"/>
              <a:t>Centers for Disease Control &amp; Prevention National Healthcare Safety Network. PNEU Training. </a:t>
            </a:r>
            <a:r>
              <a:rPr lang="en-US" sz="1600" dirty="0">
                <a:hlinkClick r:id="rId2"/>
              </a:rPr>
              <a:t>https://www.cdc.gov/nhsn/training/patient-safety-component/pneu.html</a:t>
            </a:r>
            <a:r>
              <a:rPr lang="en-US" sz="1600" dirty="0"/>
              <a:t>. Accessed March 8, 2024.</a:t>
            </a:r>
          </a:p>
          <a:p>
            <a:pPr marL="342900" marR="0" lvl="0" indent="-342900">
              <a:spcAft>
                <a:spcPts val="0"/>
              </a:spcAft>
              <a:buFont typeface="+mj-lt"/>
              <a:buAutoNum type="arabicPeriod" startAt="24"/>
              <a:tabLst>
                <a:tab pos="457200" algn="l"/>
              </a:tabLst>
            </a:pPr>
            <a:r>
              <a:rPr lang="en-US" sz="1600" dirty="0"/>
              <a:t>Centers for Disease Control &amp; Prevention National Healthcare Safety Network. VAE Training. </a:t>
            </a:r>
            <a:r>
              <a:rPr lang="en-US" sz="1600" dirty="0">
                <a:hlinkClick r:id="rId3"/>
              </a:rPr>
              <a:t>https://www.cdc.gov/nhsn/training/patient-safety-component/vae.html</a:t>
            </a:r>
            <a:r>
              <a:rPr lang="en-US" sz="1600" dirty="0"/>
              <a:t>. Accessed March 8, 2024.</a:t>
            </a:r>
          </a:p>
          <a:p>
            <a:pPr marL="342900" marR="0" lvl="0" indent="-342900">
              <a:spcAft>
                <a:spcPts val="0"/>
              </a:spcAft>
              <a:buFont typeface="+mj-lt"/>
              <a:buAutoNum type="arabicPeriod" startAt="24"/>
              <a:tabLst>
                <a:tab pos="457200" algn="l"/>
              </a:tabLst>
            </a:pPr>
            <a:r>
              <a:rPr lang="en-US" sz="1600" dirty="0"/>
              <a:t>Centers for Disease Control &amp; Prevention National Healthcare Safety Network. PedVAE Training. </a:t>
            </a:r>
            <a:r>
              <a:rPr lang="en-US" sz="1600" dirty="0">
                <a:hlinkClick r:id="rId4"/>
              </a:rPr>
              <a:t>https://www.cdc.gov/nhsn/training/patient-safety-component/pedvae.html</a:t>
            </a:r>
            <a:r>
              <a:rPr lang="en-US" sz="1600" dirty="0"/>
              <a:t>. Accessed March 8, 2024.</a:t>
            </a:r>
          </a:p>
          <a:p>
            <a:pPr marL="342900" marR="0" lvl="0" indent="-342900">
              <a:spcAft>
                <a:spcPts val="0"/>
              </a:spcAft>
              <a:buFont typeface="+mj-lt"/>
              <a:buAutoNum type="arabicPeriod" startAt="24"/>
              <a:tabLst>
                <a:tab pos="457200" algn="l"/>
              </a:tabLst>
            </a:pPr>
            <a:r>
              <a:rPr lang="en-US" sz="1600" dirty="0"/>
              <a:t>Centers for Disease Control &amp; Prevention National Healthcare Safety Network. Patient Safety Component Manual Chapter 2: Identifying Healthcare-associated Infections (HAI) for NHSN Surveillance. </a:t>
            </a:r>
            <a:r>
              <a:rPr lang="en-US" sz="1600" dirty="0">
                <a:hlinkClick r:id="rId5"/>
              </a:rPr>
              <a:t>https://www.cdc.gov/nhsn/pdfs/pscmanual/2psc_identifyinghais_nhsncurrent.pdf</a:t>
            </a:r>
            <a:r>
              <a:rPr lang="en-US" sz="1600" dirty="0"/>
              <a:t>. Accessed March 8, 2024.</a:t>
            </a:r>
          </a:p>
          <a:p>
            <a:pPr marL="342900" marR="0" lvl="0" indent="-342900">
              <a:spcAft>
                <a:spcPts val="0"/>
              </a:spcAft>
              <a:buFont typeface="+mj-lt"/>
              <a:buAutoNum type="arabicPeriod" startAt="24"/>
              <a:tabLst>
                <a:tab pos="457200" algn="l"/>
              </a:tabLst>
            </a:pPr>
            <a:r>
              <a:rPr lang="en-US" sz="1600" dirty="0"/>
              <a:t>Dahal M, Schwan WR. Management of methicillin-resistant </a:t>
            </a:r>
            <a:r>
              <a:rPr lang="en-US" sz="1600" i="1" dirty="0"/>
              <a:t>Staphylococcus aureus </a:t>
            </a:r>
            <a:r>
              <a:rPr lang="en-US" sz="1600" dirty="0"/>
              <a:t>mediated ventilator-associated pneumonia. Curr Trends Microbiol 2018;12:95-107. PMID: 31341354.</a:t>
            </a:r>
          </a:p>
          <a:p>
            <a:pPr marL="342900" marR="0" lvl="0" indent="-342900">
              <a:spcAft>
                <a:spcPts val="0"/>
              </a:spcAft>
              <a:buFont typeface="+mj-lt"/>
              <a:buAutoNum type="arabicPeriod" startAt="24"/>
              <a:tabLst>
                <a:tab pos="457200" algn="l"/>
              </a:tabLst>
            </a:pPr>
            <a:r>
              <a:rPr lang="en-US" sz="1600" dirty="0"/>
              <a:t>Pickens CI, Wunderink RG. Methicillin-resistant </a:t>
            </a:r>
            <a:r>
              <a:rPr lang="en-US" sz="1600" i="1" dirty="0"/>
              <a:t>Staphylococcus aureus </a:t>
            </a:r>
            <a:r>
              <a:rPr lang="en-US" sz="1600" dirty="0"/>
              <a:t>hospital-acquired pneumonia/ventilator-associated pneumonia. Semin Respir Crit Care Med 2022 Apr;43(2):304-9. PMID: 35170002.</a:t>
            </a:r>
          </a:p>
        </p:txBody>
      </p:sp>
      <p:sp>
        <p:nvSpPr>
          <p:cNvPr id="24" name="Slide Number Placeholder 23">
            <a:extLst>
              <a:ext uri="{FF2B5EF4-FFF2-40B4-BE49-F238E27FC236}">
                <a16:creationId xmlns:a16="http://schemas.microsoft.com/office/drawing/2014/main" id="{257160B0-659E-A615-2ADE-404773F3DC1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126989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73B5-6D32-3517-A0E8-87007697D0C0}"/>
              </a:ext>
            </a:extLst>
          </p:cNvPr>
          <p:cNvSpPr>
            <a:spLocks noGrp="1"/>
          </p:cNvSpPr>
          <p:nvPr>
            <p:ph type="title"/>
          </p:nvPr>
        </p:nvSpPr>
        <p:spPr/>
        <p:txBody>
          <a:bodyPr/>
          <a:lstStyle/>
          <a:p>
            <a:r>
              <a:rPr lang="en-US" dirty="0"/>
              <a:t>Reference List—6</a:t>
            </a:r>
          </a:p>
        </p:txBody>
      </p:sp>
      <p:sp>
        <p:nvSpPr>
          <p:cNvPr id="3" name="Content Placeholder 2">
            <a:extLst>
              <a:ext uri="{FF2B5EF4-FFF2-40B4-BE49-F238E27FC236}">
                <a16:creationId xmlns:a16="http://schemas.microsoft.com/office/drawing/2014/main" id="{D38C03D3-71AD-8C8D-B886-C80A1BA218E9}"/>
              </a:ext>
            </a:extLst>
          </p:cNvPr>
          <p:cNvSpPr>
            <a:spLocks noGrp="1"/>
          </p:cNvSpPr>
          <p:nvPr>
            <p:ph idx="1"/>
          </p:nvPr>
        </p:nvSpPr>
        <p:spPr/>
        <p:txBody>
          <a:bodyPr>
            <a:normAutofit/>
          </a:bodyPr>
          <a:lstStyle/>
          <a:p>
            <a:pPr marL="342900" marR="0" lvl="0" indent="-342900">
              <a:buFont typeface="+mj-lt"/>
              <a:buAutoNum type="arabicPeriod" startAt="3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Quinn B, Giuliano KK, Baker D. Non-ventilator health care-associated pneumonia (NV-HAP): Best practices for prevention of NV-HAP. Am J Infect Control 2020 May;48(5S):A23-7. PMID: 32331561. </a:t>
            </a:r>
          </a:p>
          <a:p>
            <a:pPr marL="342900" marR="0" lvl="0" indent="-342900">
              <a:buFont typeface="+mj-lt"/>
              <a:buAutoNum type="arabicPeriod" startAt="3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Society of Critical Care Medicine. ICU Liberation Bundle (A-F).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https://www.sccm.org/Clinical-Resources/ICULiberation-Home/ABCDEF-Bundles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8, 2024.</a:t>
            </a:r>
          </a:p>
          <a:p>
            <a:pPr marL="342900" marR="0" lvl="0" indent="-342900">
              <a:buFont typeface="+mj-lt"/>
              <a:buAutoNum type="arabicPeriod" startAt="3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Daily Goals Checklist. Agency for Healthcare Research and Quality.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https://www.ahrq.gov/hai/cusp/toolkit/daily-goals.html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June 13, 2024.</a:t>
            </a:r>
          </a:p>
          <a:p>
            <a:pPr marL="342900" marR="0" lvl="0" indent="-342900">
              <a:buFont typeface="+mj-lt"/>
              <a:buAutoNum type="arabicPeriod" startAt="3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Centofanti JE, Duan EH, Hoad NC, et al. Use of a daily goals checklist for morning ICU rounds: a mixed-methods study. Crit Care Med. 2014 Aug;42(8):1797-803. PMID: 24674928.</a:t>
            </a:r>
          </a:p>
          <a:p>
            <a:pPr marL="342900" marR="0" lvl="0" indent="-342900">
              <a:buFont typeface="+mj-lt"/>
              <a:buAutoNum type="arabicPeriod" startAt="3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Daily Goals During Interdisciplinary Rounds: Facilitator Guide. Agency for Healthcare Research and Quality.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4"/>
              </a:rPr>
              <a:t>https://www.ahrq.gov/hai/tools/mvp/modules/cusp/daily-goals-rounds-fac-guide.html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June 13, 2024.</a:t>
            </a:r>
          </a:p>
          <a:p>
            <a:pPr marL="342900" marR="0" lvl="0" indent="-342900">
              <a:buFont typeface="+mj-lt"/>
              <a:buAutoNum type="arabicPeriod" startAt="3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Liu Y, Wang Y, Zhang B, et al. Gastric-tube versus post-pyloric feeding in critical patients: a systematic review and meta-analysis of pulmonary aspiration- and nutrition-related outcomes. Eur J Clin Nutr. 2021 Sep;75(9</a:t>
            </a:r>
            <a:r>
              <a:rPr lang="en-US" sz="1600" kern="100">
                <a:effectLst/>
                <a:latin typeface="Calibri" panose="020F0502020204030204" pitchFamily="34" charset="0"/>
                <a:ea typeface="Calibri" panose="020F0502020204030204" pitchFamily="34" charset="0"/>
                <a:cs typeface="Times New Roman" panose="02020603050405020304" pitchFamily="18" charset="0"/>
              </a:rPr>
              <a:t>):1337-48</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PMID: 33536570. </a:t>
            </a:r>
          </a:p>
          <a:p>
            <a:pPr marL="342900" marR="0" lvl="0" indent="-342900">
              <a:buFont typeface="+mj-lt"/>
              <a:buAutoNum type="arabicPeriod" startAt="3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Durand C, Willett KC, Desilets AR. Proton pump inhibitor use in hospitalized patients: is overutilization becoming a problem? Clin Med Insights Gastroenterol. 2012 Oct;5:65-76. PMID: 24833936. </a:t>
            </a:r>
          </a:p>
        </p:txBody>
      </p:sp>
      <p:sp>
        <p:nvSpPr>
          <p:cNvPr id="24" name="Slide Number Placeholder 23">
            <a:extLst>
              <a:ext uri="{FF2B5EF4-FFF2-40B4-BE49-F238E27FC236}">
                <a16:creationId xmlns:a16="http://schemas.microsoft.com/office/drawing/2014/main" id="{66E09652-4C4F-5368-6CA4-B1CA6FDD069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3480834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467F-4F1C-F792-5125-09CA64E01553}"/>
              </a:ext>
            </a:extLst>
          </p:cNvPr>
          <p:cNvSpPr>
            <a:spLocks noGrp="1"/>
          </p:cNvSpPr>
          <p:nvPr>
            <p:ph type="title"/>
          </p:nvPr>
        </p:nvSpPr>
        <p:spPr/>
        <p:txBody>
          <a:bodyPr/>
          <a:lstStyle/>
          <a:p>
            <a:r>
              <a:rPr lang="en-US" b="1" dirty="0"/>
              <a:t>Reference List—</a:t>
            </a:r>
            <a:r>
              <a:rPr lang="en-US" dirty="0"/>
              <a:t>7</a:t>
            </a:r>
          </a:p>
        </p:txBody>
      </p:sp>
      <p:sp>
        <p:nvSpPr>
          <p:cNvPr id="3" name="Content Placeholder 2">
            <a:extLst>
              <a:ext uri="{FF2B5EF4-FFF2-40B4-BE49-F238E27FC236}">
                <a16:creationId xmlns:a16="http://schemas.microsoft.com/office/drawing/2014/main" id="{659E5207-4816-F918-3EAA-F5AF42092213}"/>
              </a:ext>
            </a:extLst>
          </p:cNvPr>
          <p:cNvSpPr>
            <a:spLocks noGrp="1"/>
          </p:cNvSpPr>
          <p:nvPr>
            <p:ph idx="1"/>
          </p:nvPr>
        </p:nvSpPr>
        <p:spPr/>
        <p:txBody>
          <a:bodyPr>
            <a:normAutofit/>
          </a:bodyPr>
          <a:lstStyle/>
          <a:p>
            <a:pPr marL="342900" marR="0" lvl="0" indent="-342900">
              <a:spcAft>
                <a:spcPts val="0"/>
              </a:spcAft>
              <a:buFont typeface="+mj-lt"/>
              <a:buAutoNum type="arabicPeriod" startAt="37"/>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Grube RR, May DB. Stress ulcer prophylaxis in hospitalized patients not in intensive care units. Am J Health Syst Pharm. 2007 Jul;64(13):1396-400. PMID: 17592004. </a:t>
            </a:r>
          </a:p>
          <a:p>
            <a:pPr marL="342900" marR="0" lvl="0" indent="-342900">
              <a:spcAft>
                <a:spcPts val="0"/>
              </a:spcAft>
              <a:buFont typeface="+mj-lt"/>
              <a:buAutoNum type="arabicPeriod" startAt="37"/>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Marra A, Ely EW, Pandharipande PP, et al. The ABCDEF Bundle in critical care. Crit Care Clin. 2017 Apr;33(2):225-43. PMID: 28284292.  </a:t>
            </a:r>
          </a:p>
          <a:p>
            <a:pPr marL="342900" marR="0" lvl="0" indent="-342900">
              <a:spcAft>
                <a:spcPts val="0"/>
              </a:spcAft>
              <a:buFont typeface="+mj-lt"/>
              <a:buAutoNum type="arabicPeriod" startAt="37"/>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Stollings JL, Devlin JW, Pun BT, et al. Implementing the ABCDEF Bundle: Top 8 questions asked during the ICU Liberation ABCDEF Bundle improvement collaboration. Crit Care Nurse. 2019 Feb;39(1):36-45. PMID: 30710035. </a:t>
            </a:r>
          </a:p>
          <a:p>
            <a:pPr marL="342900" marR="0" lvl="0" indent="-342900">
              <a:spcAft>
                <a:spcPts val="0"/>
              </a:spcAft>
              <a:buFont typeface="+mj-lt"/>
              <a:buAutoNum type="arabicPeriod" startAt="37"/>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Action Plan for Translating Research Into Practice: Gap Analysis and Tests of Change: Facilitator Guide. Agency for Healthcare Research and Quality.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https://www.ahrq.gov/hai/tools/mvp/modules/cusp/action-plan-trip-fac-guide.html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8, 2024.</a:t>
            </a:r>
          </a:p>
          <a:p>
            <a:pPr marL="342900" marR="0" lvl="0" indent="-342900">
              <a:spcAft>
                <a:spcPts val="0"/>
              </a:spcAft>
              <a:buFont typeface="+mj-lt"/>
              <a:buAutoNum type="arabicPeriod" startAt="37"/>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Schweickert WD, Pohlman MC, Pohlman AS, et al. Early physical and occupational therapy in mechanically ventilated, critically ill patients: a randomised controlled trial. Lancet. 2009 May 30;373(9678):1874-82. PMID: 19446324.</a:t>
            </a:r>
          </a:p>
          <a:p>
            <a:pPr marL="342900" marR="0" lvl="0" indent="-342900">
              <a:spcAft>
                <a:spcPts val="0"/>
              </a:spcAft>
              <a:buFont typeface="+mj-lt"/>
              <a:buAutoNum type="arabicPeriod" startAt="37"/>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Hodgson C, Needham D, Haines K, et al. Feasibility and inter-rater reliability of the ICU Mobility Scale. Heart Lung. 2014 Jan-Feb;43(1):19-24. PMID: 24373338. </a:t>
            </a:r>
          </a:p>
          <a:p>
            <a:pPr marL="342900" marR="0" lvl="0" indent="-342900">
              <a:spcAft>
                <a:spcPts val="0"/>
              </a:spcAft>
              <a:buFont typeface="+mj-lt"/>
              <a:buAutoNum type="arabicPeriod" startAt="37"/>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Romig M, Goeschel C, Pronovost P. Integrating CUSP and TRIP to improve patient safety. Hosp Pract (1995). 2010 Nov;38(4):114-21. PMID: 21068535.</a:t>
            </a:r>
          </a:p>
        </p:txBody>
      </p:sp>
      <p:sp>
        <p:nvSpPr>
          <p:cNvPr id="24" name="Slide Number Placeholder 23">
            <a:extLst>
              <a:ext uri="{FF2B5EF4-FFF2-40B4-BE49-F238E27FC236}">
                <a16:creationId xmlns:a16="http://schemas.microsoft.com/office/drawing/2014/main" id="{5305B387-5111-670B-2487-67E5BD564E1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1928279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467F-4F1C-F792-5125-09CA64E01553}"/>
              </a:ext>
            </a:extLst>
          </p:cNvPr>
          <p:cNvSpPr>
            <a:spLocks noGrp="1"/>
          </p:cNvSpPr>
          <p:nvPr>
            <p:ph type="title"/>
          </p:nvPr>
        </p:nvSpPr>
        <p:spPr/>
        <p:txBody>
          <a:bodyPr/>
          <a:lstStyle/>
          <a:p>
            <a:r>
              <a:rPr lang="en-US" b="1" dirty="0"/>
              <a:t>Reference List—</a:t>
            </a:r>
            <a:r>
              <a:rPr lang="en-US" dirty="0"/>
              <a:t>8</a:t>
            </a:r>
          </a:p>
        </p:txBody>
      </p:sp>
      <p:sp>
        <p:nvSpPr>
          <p:cNvPr id="3" name="Content Placeholder 2">
            <a:extLst>
              <a:ext uri="{FF2B5EF4-FFF2-40B4-BE49-F238E27FC236}">
                <a16:creationId xmlns:a16="http://schemas.microsoft.com/office/drawing/2014/main" id="{659E5207-4816-F918-3EAA-F5AF42092213}"/>
              </a:ext>
            </a:extLst>
          </p:cNvPr>
          <p:cNvSpPr>
            <a:spLocks noGrp="1"/>
          </p:cNvSpPr>
          <p:nvPr>
            <p:ph idx="1"/>
          </p:nvPr>
        </p:nvSpPr>
        <p:spPr/>
        <p:txBody>
          <a:bodyPr>
            <a:normAutofit/>
          </a:bodyPr>
          <a:lstStyle/>
          <a:p>
            <a:pPr marL="342900" marR="0" lvl="0" indent="-342900">
              <a:spcAft>
                <a:spcPts val="0"/>
              </a:spcAft>
              <a:buFont typeface="+mj-lt"/>
              <a:buAutoNum type="arabicPeriod" startAt="44"/>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Pronovost PJ, Berenholtz SM, Needham DM. Translating evidence into practice: a model for large scale knowledge translation. BMJ. 2008 Oct 6; 337:a1714. PMID: 18838424. </a:t>
            </a:r>
          </a:p>
          <a:p>
            <a:pPr marL="342900" marR="0" lvl="0" indent="-342900">
              <a:spcAft>
                <a:spcPts val="0"/>
              </a:spcAft>
              <a:buFont typeface="+mj-lt"/>
              <a:buAutoNum type="arabicPeriod" startAt="44"/>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 4 E’s. Agency for Healthcare Research and Quality.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https://www.ahrq.gov/hai/cusp/videos/02b-the-4e/index.html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May 24, 2024.</a:t>
            </a:r>
          </a:p>
          <a:p>
            <a:pPr marL="342900" marR="0" lvl="0" indent="-342900">
              <a:spcAft>
                <a:spcPts val="0"/>
              </a:spcAft>
              <a:buFont typeface="+mj-lt"/>
              <a:buAutoNum type="arabicPeriod" startAt="44"/>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Assemble the Team, Facilitator Notes. Agency for Healthcare Research and Quality.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4"/>
              </a:rPr>
              <a:t>https://www.ahrq.gov/hai/cusp/modules/assemble/team-notes.html#slide12</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May 24, 2024.</a:t>
            </a:r>
          </a:p>
          <a:p>
            <a:pPr marL="342900" marR="0" lvl="0" indent="-342900">
              <a:spcAft>
                <a:spcPts val="0"/>
              </a:spcAft>
              <a:buFont typeface="+mj-lt"/>
              <a:buAutoNum type="arabicPeriod" startAt="44"/>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Engage the Senior Executive Facilitator Notes. Agency for Healthcare Research and Quality.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5"/>
              </a:rPr>
              <a:t>https://www.ahrq.gov/hai/cusp/modules/engage/exec-notes.html#sl3</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May 24, 2024.</a:t>
            </a:r>
          </a:p>
          <a:p>
            <a:pPr marL="342900" marR="0" lvl="0" indent="-342900">
              <a:spcAft>
                <a:spcPts val="0"/>
              </a:spcAft>
              <a:buFont typeface="+mj-lt"/>
              <a:buAutoNum type="arabicPeriod" startAt="44"/>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Agency for Healthcare Research and Quality. The Four Es of Early Mobility: Facilitator Guide. Content last reviewed February 2017. Rockville, MD.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6"/>
              </a:rPr>
              <a:t>https://www.ahrq.gov/hai/tools/mvp/modules/technical/4es-early-mobility-facguide.html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March 8, 2024.</a:t>
            </a:r>
          </a:p>
          <a:p>
            <a:pPr marL="342900" marR="0" lvl="0" indent="-342900">
              <a:spcAft>
                <a:spcPts val="0"/>
              </a:spcAft>
              <a:buFont typeface="+mj-lt"/>
              <a:buAutoNum type="arabicPeriod" startAt="44"/>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Stevenson LD, Munro S, Klocko R, et al. A mixed-methods evaluation of the national implementation of the Hospital-Acquired Pneumonia Prevention by Engaging Nurses (HAPPEN) initiative. Infect Control Hosp Epidemiol. 2023 Mar;44(3):384-91. PMID: 36039946.</a:t>
            </a:r>
          </a:p>
        </p:txBody>
      </p:sp>
      <p:sp>
        <p:nvSpPr>
          <p:cNvPr id="24" name="Slide Number Placeholder 23">
            <a:extLst>
              <a:ext uri="{FF2B5EF4-FFF2-40B4-BE49-F238E27FC236}">
                <a16:creationId xmlns:a16="http://schemas.microsoft.com/office/drawing/2014/main" id="{5305B387-5111-670B-2487-67E5BD564E1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190744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6A79-EA1A-A728-6757-2DBC6F5E27AF}"/>
              </a:ext>
            </a:extLst>
          </p:cNvPr>
          <p:cNvSpPr>
            <a:spLocks noGrp="1"/>
          </p:cNvSpPr>
          <p:nvPr>
            <p:ph type="title"/>
          </p:nvPr>
        </p:nvSpPr>
        <p:spPr>
          <a:xfrm>
            <a:off x="457200" y="0"/>
            <a:ext cx="8229600" cy="914400"/>
          </a:xfrm>
        </p:spPr>
        <p:txBody>
          <a:bodyPr>
            <a:normAutofit/>
          </a:bodyPr>
          <a:lstStyle/>
          <a:p>
            <a:pPr lvl="0"/>
            <a:r>
              <a:rPr lang="en-US" noProof="0" dirty="0"/>
              <a:t>Pneumonia</a:t>
            </a:r>
            <a:r>
              <a:rPr lang="en-US" baseline="30000" noProof="0" dirty="0"/>
              <a:t>1,5-10</a:t>
            </a:r>
            <a:endParaRPr lang="en-US" baseline="30000" dirty="0"/>
          </a:p>
        </p:txBody>
      </p:sp>
      <p:sp>
        <p:nvSpPr>
          <p:cNvPr id="3" name="Content Placeholder 2">
            <a:extLst>
              <a:ext uri="{FF2B5EF4-FFF2-40B4-BE49-F238E27FC236}">
                <a16:creationId xmlns:a16="http://schemas.microsoft.com/office/drawing/2014/main" id="{F66A57C8-7F09-8275-FD67-038D844A9C7B}"/>
              </a:ext>
            </a:extLst>
          </p:cNvPr>
          <p:cNvSpPr>
            <a:spLocks noGrp="1"/>
          </p:cNvSpPr>
          <p:nvPr>
            <p:ph idx="1"/>
          </p:nvPr>
        </p:nvSpPr>
        <p:spPr>
          <a:xfrm>
            <a:off x="652376" y="1167233"/>
            <a:ext cx="7863840" cy="1568403"/>
          </a:xfrm>
          <a:prstGeom prst="roundRect">
            <a:avLst/>
          </a:prstGeom>
          <a:solidFill>
            <a:schemeClr val="accent3"/>
          </a:solidFill>
          <a:ln>
            <a:noFill/>
          </a:ln>
          <a:effectLst>
            <a:innerShdw blurRad="63500" dist="50800" dir="13500000">
              <a:prstClr val="black">
                <a:alpha val="50000"/>
              </a:prstClr>
            </a:innerShdw>
          </a:effectLst>
        </p:spPr>
        <p:txBody>
          <a:bodyPr anchor="ctr">
            <a:normAutofit/>
          </a:bodyPr>
          <a:lstStyle/>
          <a:p>
            <a:r>
              <a:rPr lang="en-US" sz="2400" b="1" dirty="0"/>
              <a:t>Pneumonia:</a:t>
            </a:r>
            <a:r>
              <a:rPr lang="en-US" sz="2400" dirty="0"/>
              <a:t> An inflammatory condition that affects one or both lungs, caused by an infectious pathogen</a:t>
            </a:r>
          </a:p>
          <a:p>
            <a:pPr lvl="1"/>
            <a:r>
              <a:rPr lang="en-US" sz="2000" dirty="0"/>
              <a:t>Can be caused by bacteria, virus, or fungi </a:t>
            </a:r>
          </a:p>
        </p:txBody>
      </p:sp>
      <p:sp>
        <p:nvSpPr>
          <p:cNvPr id="4" name="Text Placeholder 3">
            <a:extLst>
              <a:ext uri="{FF2B5EF4-FFF2-40B4-BE49-F238E27FC236}">
                <a16:creationId xmlns:a16="http://schemas.microsoft.com/office/drawing/2014/main" id="{F45361F6-F2FE-D90D-84E0-23C1C0C4D6D7}"/>
              </a:ext>
            </a:extLst>
          </p:cNvPr>
          <p:cNvSpPr>
            <a:spLocks noGrp="1"/>
          </p:cNvSpPr>
          <p:nvPr>
            <p:ph type="body" sz="quarter" idx="11"/>
          </p:nvPr>
        </p:nvSpPr>
        <p:spPr>
          <a:xfrm>
            <a:off x="652375" y="3004579"/>
            <a:ext cx="4468265" cy="3489436"/>
          </a:xfrm>
        </p:spPr>
        <p:txBody>
          <a:bodyPr>
            <a:normAutofit/>
          </a:bodyPr>
          <a:lstStyle/>
          <a:p>
            <a:r>
              <a:rPr lang="en-US" sz="2000" b="1" dirty="0"/>
              <a:t>Clinical diagnosis based on:</a:t>
            </a:r>
          </a:p>
          <a:p>
            <a:pPr marL="342900" indent="-342900">
              <a:buFont typeface="Arial" panose="020B0604020202020204" pitchFamily="34" charset="0"/>
              <a:buChar char="•"/>
            </a:pPr>
            <a:r>
              <a:rPr lang="en-US" sz="2000" b="1" dirty="0">
                <a:solidFill>
                  <a:schemeClr val="accent1"/>
                </a:solidFill>
              </a:rPr>
              <a:t>Signs</a:t>
            </a:r>
            <a:br>
              <a:rPr lang="en-US" sz="2000" dirty="0">
                <a:solidFill>
                  <a:schemeClr val="accent1"/>
                </a:solidFill>
              </a:rPr>
            </a:br>
            <a:r>
              <a:rPr lang="en-US" sz="2000" dirty="0"/>
              <a:t>fever, rales, purulent sputum, decreased oxygen saturation</a:t>
            </a:r>
          </a:p>
          <a:p>
            <a:pPr marL="342900" indent="-342900">
              <a:buFont typeface="Arial" panose="020B0604020202020204" pitchFamily="34" charset="0"/>
              <a:buChar char="•"/>
            </a:pPr>
            <a:r>
              <a:rPr lang="en-US" sz="2000" b="1" dirty="0">
                <a:solidFill>
                  <a:schemeClr val="accent1"/>
                </a:solidFill>
              </a:rPr>
              <a:t>Symptoms</a:t>
            </a:r>
            <a:br>
              <a:rPr lang="en-US" sz="2000" dirty="0">
                <a:solidFill>
                  <a:schemeClr val="accent1"/>
                </a:solidFill>
              </a:rPr>
            </a:br>
            <a:r>
              <a:rPr lang="en-US" sz="2000" dirty="0"/>
              <a:t>chills, cough, shortness of breath</a:t>
            </a:r>
          </a:p>
          <a:p>
            <a:pPr marL="342900" indent="-342900">
              <a:buFont typeface="Arial" panose="020B0604020202020204" pitchFamily="34" charset="0"/>
              <a:buChar char="•"/>
            </a:pPr>
            <a:r>
              <a:rPr lang="en-US" sz="2000" b="1" dirty="0">
                <a:solidFill>
                  <a:schemeClr val="accent1"/>
                </a:solidFill>
              </a:rPr>
              <a:t>Diagnostic Testing</a:t>
            </a:r>
            <a:br>
              <a:rPr lang="en-US" sz="2000" dirty="0">
                <a:solidFill>
                  <a:schemeClr val="accent1"/>
                </a:solidFill>
              </a:rPr>
            </a:br>
            <a:r>
              <a:rPr lang="en-US" sz="2000" dirty="0"/>
              <a:t>abnormal chest radiographic findings, leukopenia/leukocytosis, </a:t>
            </a:r>
            <a:br>
              <a:rPr lang="en-US" sz="2000" dirty="0"/>
            </a:br>
            <a:r>
              <a:rPr lang="en-US" sz="2000" dirty="0"/>
              <a:t>positive clinical microbiology</a:t>
            </a:r>
          </a:p>
        </p:txBody>
      </p:sp>
      <p:pic>
        <p:nvPicPr>
          <p:cNvPr id="6" name="Picture 2">
            <a:extLst>
              <a:ext uri="{FF2B5EF4-FFF2-40B4-BE49-F238E27FC236}">
                <a16:creationId xmlns:a16="http://schemas.microsoft.com/office/drawing/2014/main" id="{0F2993C5-6C97-4667-6CC7-AD113FD00678}"/>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424370" y="3170759"/>
            <a:ext cx="3067255" cy="28301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Slide Number Placeholder 26">
            <a:extLst>
              <a:ext uri="{FF2B5EF4-FFF2-40B4-BE49-F238E27FC236}">
                <a16:creationId xmlns:a16="http://schemas.microsoft.com/office/drawing/2014/main" id="{19C2619D-64CC-292F-B795-059B07603013}"/>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5</a:t>
            </a:fld>
            <a:endParaRPr lang="en-US" dirty="0"/>
          </a:p>
        </p:txBody>
      </p:sp>
    </p:spTree>
    <p:extLst>
      <p:ext uri="{BB962C8B-B14F-4D97-AF65-F5344CB8AC3E}">
        <p14:creationId xmlns:p14="http://schemas.microsoft.com/office/powerpoint/2010/main" val="2916792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467F-4F1C-F792-5125-09CA64E01553}"/>
              </a:ext>
            </a:extLst>
          </p:cNvPr>
          <p:cNvSpPr>
            <a:spLocks noGrp="1"/>
          </p:cNvSpPr>
          <p:nvPr>
            <p:ph type="title"/>
          </p:nvPr>
        </p:nvSpPr>
        <p:spPr/>
        <p:txBody>
          <a:bodyPr/>
          <a:lstStyle/>
          <a:p>
            <a:r>
              <a:rPr lang="en-US" b="1" dirty="0"/>
              <a:t>Reference</a:t>
            </a:r>
            <a:r>
              <a:rPr lang="en-US" dirty="0"/>
              <a:t> List</a:t>
            </a:r>
            <a:r>
              <a:rPr lang="en-US" b="1" dirty="0"/>
              <a:t>—</a:t>
            </a:r>
            <a:r>
              <a:rPr lang="en-US" dirty="0"/>
              <a:t>9</a:t>
            </a:r>
          </a:p>
        </p:txBody>
      </p:sp>
      <p:sp>
        <p:nvSpPr>
          <p:cNvPr id="3" name="Content Placeholder 2">
            <a:extLst>
              <a:ext uri="{FF2B5EF4-FFF2-40B4-BE49-F238E27FC236}">
                <a16:creationId xmlns:a16="http://schemas.microsoft.com/office/drawing/2014/main" id="{659E5207-4816-F918-3EAA-F5AF42092213}"/>
              </a:ext>
            </a:extLst>
          </p:cNvPr>
          <p:cNvSpPr>
            <a:spLocks noGrp="1"/>
          </p:cNvSpPr>
          <p:nvPr>
            <p:ph idx="1"/>
          </p:nvPr>
        </p:nvSpPr>
        <p:spPr/>
        <p:txBody>
          <a:bodyPr>
            <a:normAutofit/>
          </a:bodyPr>
          <a:lstStyle/>
          <a:p>
            <a:pPr marL="342900" marR="0" lvl="0" indent="-342900">
              <a:spcAft>
                <a:spcPts val="0"/>
              </a:spcAft>
              <a:buFont typeface="+mj-lt"/>
              <a:buAutoNum type="arabicPeriod" startAt="5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Warren C, Medei MK, Wood B, et al. A nurse-driven oral care protocol to reduce hospital-acquired pneumonia. Am J Nurs. 2019 Feb;119(2):44-51. PMID: 30681478.</a:t>
            </a:r>
          </a:p>
          <a:p>
            <a:pPr marL="342900" marR="0" lvl="0" indent="-342900">
              <a:spcAft>
                <a:spcPts val="0"/>
              </a:spcAft>
              <a:buFont typeface="+mj-lt"/>
              <a:buAutoNum type="arabicPeriod" startAt="5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Giuliano KK, Penoyer D, Middleton A, et al. Original Research: Oral care as prevention for nonventilator hospital-acquired pneumonia: a four-unit cluster randomized study. Am J Nurs. 2021 Jun 1;121(6):24-33. PMID: 33993136.</a:t>
            </a:r>
          </a:p>
          <a:p>
            <a:pPr marL="342900" marR="0" lvl="0" indent="-342900">
              <a:spcAft>
                <a:spcPts val="0"/>
              </a:spcAft>
              <a:buFont typeface="+mj-lt"/>
              <a:buAutoNum type="arabicPeriod" startAt="50"/>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Department of Veterans’ Affairs. Hospital Acquired Pneumonia Prevention by Engaging Nurses (HAPPEN) | VA Diffiusion Marketplace. </a:t>
            </a:r>
            <a:r>
              <a:rPr lang="en-US" sz="16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https://marketplace.va.gov/innovations/project-happen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Accessed June 10, 2024.</a:t>
            </a:r>
          </a:p>
        </p:txBody>
      </p:sp>
      <p:sp>
        <p:nvSpPr>
          <p:cNvPr id="24" name="Slide Number Placeholder 23">
            <a:extLst>
              <a:ext uri="{FF2B5EF4-FFF2-40B4-BE49-F238E27FC236}">
                <a16:creationId xmlns:a16="http://schemas.microsoft.com/office/drawing/2014/main" id="{5305B387-5111-670B-2487-67E5BD564E1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219412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D7C5-1121-D45B-29E0-0946E8F77F9C}"/>
              </a:ext>
            </a:extLst>
          </p:cNvPr>
          <p:cNvSpPr>
            <a:spLocks noGrp="1"/>
          </p:cNvSpPr>
          <p:nvPr>
            <p:ph type="title"/>
          </p:nvPr>
        </p:nvSpPr>
        <p:spPr>
          <a:xfrm>
            <a:off x="457200" y="0"/>
            <a:ext cx="7536094" cy="914400"/>
          </a:xfrm>
        </p:spPr>
        <p:txBody>
          <a:bodyPr>
            <a:noAutofit/>
          </a:bodyPr>
          <a:lstStyle/>
          <a:p>
            <a:pPr>
              <a:lnSpc>
                <a:spcPct val="80000"/>
              </a:lnSpc>
              <a:tabLst>
                <a:tab pos="796925" algn="l"/>
              </a:tabLst>
            </a:pPr>
            <a:r>
              <a:rPr lang="en-US" sz="3200" dirty="0"/>
              <a:t>Ventilator-Associated Pneumonia (VAP) Risk Factors</a:t>
            </a:r>
            <a:r>
              <a:rPr lang="en-US" sz="3200" baseline="30000" dirty="0"/>
              <a:t>1,11,12</a:t>
            </a:r>
          </a:p>
        </p:txBody>
      </p:sp>
      <p:sp>
        <p:nvSpPr>
          <p:cNvPr id="29" name="Content Placeholder 28">
            <a:extLst>
              <a:ext uri="{FF2B5EF4-FFF2-40B4-BE49-F238E27FC236}">
                <a16:creationId xmlns:a16="http://schemas.microsoft.com/office/drawing/2014/main" id="{8EE9F92E-D70F-A7DD-D68D-E4C62CCA2B83}"/>
              </a:ext>
            </a:extLst>
          </p:cNvPr>
          <p:cNvSpPr>
            <a:spLocks noGrp="1"/>
          </p:cNvSpPr>
          <p:nvPr>
            <p:ph idx="1"/>
          </p:nvPr>
        </p:nvSpPr>
        <p:spPr>
          <a:xfrm>
            <a:off x="430011" y="1253431"/>
            <a:ext cx="8229600" cy="2103120"/>
          </a:xfrm>
        </p:spPr>
        <p:txBody>
          <a:bodyPr>
            <a:normAutofit fontScale="92500" lnSpcReduction="10000"/>
          </a:bodyPr>
          <a:lstStyle/>
          <a:p>
            <a:pPr>
              <a:lnSpc>
                <a:spcPct val="110000"/>
              </a:lnSpc>
              <a:spcBef>
                <a:spcPts val="0"/>
              </a:spcBef>
              <a:spcAft>
                <a:spcPts val="400"/>
              </a:spcAft>
            </a:pPr>
            <a:r>
              <a:rPr lang="en-US" sz="2600" b="1" dirty="0"/>
              <a:t>Patients with certain underlying medical conditions/</a:t>
            </a:r>
            <a:br>
              <a:rPr lang="en-US" sz="2600" b="1" dirty="0"/>
            </a:br>
            <a:r>
              <a:rPr lang="en-US" sz="2600" b="1" dirty="0"/>
              <a:t>comorbidities are at higher risk.</a:t>
            </a:r>
          </a:p>
          <a:p>
            <a:pPr lvl="1">
              <a:lnSpc>
                <a:spcPct val="110000"/>
              </a:lnSpc>
              <a:spcBef>
                <a:spcPts val="0"/>
              </a:spcBef>
              <a:spcAft>
                <a:spcPts val="400"/>
              </a:spcAft>
            </a:pPr>
            <a:r>
              <a:rPr lang="en-US" sz="2400" dirty="0"/>
              <a:t>Cardiovascular or pulmonary conditions</a:t>
            </a:r>
          </a:p>
          <a:p>
            <a:pPr lvl="1">
              <a:lnSpc>
                <a:spcPct val="110000"/>
              </a:lnSpc>
              <a:spcBef>
                <a:spcPts val="0"/>
              </a:spcBef>
              <a:spcAft>
                <a:spcPts val="400"/>
              </a:spcAft>
            </a:pPr>
            <a:r>
              <a:rPr lang="en-US" sz="2400" dirty="0"/>
              <a:t>Cancer</a:t>
            </a:r>
          </a:p>
          <a:p>
            <a:pPr lvl="1">
              <a:lnSpc>
                <a:spcPct val="110000"/>
              </a:lnSpc>
              <a:spcBef>
                <a:spcPts val="0"/>
              </a:spcBef>
              <a:spcAft>
                <a:spcPts val="400"/>
              </a:spcAft>
            </a:pPr>
            <a:r>
              <a:rPr lang="en-US" sz="2400" dirty="0"/>
              <a:t>Trauma</a:t>
            </a:r>
          </a:p>
        </p:txBody>
      </p:sp>
      <p:sp>
        <p:nvSpPr>
          <p:cNvPr id="5" name="Text Placeholder 4">
            <a:extLst>
              <a:ext uri="{FF2B5EF4-FFF2-40B4-BE49-F238E27FC236}">
                <a16:creationId xmlns:a16="http://schemas.microsoft.com/office/drawing/2014/main" id="{B9123C88-5FC9-D7CE-90EE-5D30F389BB5F}"/>
              </a:ext>
            </a:extLst>
          </p:cNvPr>
          <p:cNvSpPr>
            <a:spLocks noGrp="1"/>
          </p:cNvSpPr>
          <p:nvPr>
            <p:ph type="body" sz="quarter" idx="12"/>
          </p:nvPr>
        </p:nvSpPr>
        <p:spPr>
          <a:xfrm>
            <a:off x="430011" y="3356552"/>
            <a:ext cx="4497589" cy="2927408"/>
          </a:xfrm>
        </p:spPr>
        <p:txBody>
          <a:bodyPr vert="horz" lIns="91440" tIns="45720" rIns="91440" bIns="45720" rtlCol="0">
            <a:normAutofit fontScale="92500"/>
          </a:bodyPr>
          <a:lstStyle/>
          <a:p>
            <a:pPr marL="365760" marR="0" lvl="0" indent="-365760" algn="l" defTabSz="887553" rtl="0" eaLnBrk="1" fontAlgn="auto" latinLnBrk="0" hangingPunct="1">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Some risk factors are modifiable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822960" marR="0" lvl="1" indent="-365760" algn="l" defTabSz="887553" rtl="0" eaLnBrk="1" fontAlgn="auto" latinLnBrk="0" hangingPunct="1">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Maintaining positive fluid balance</a:t>
            </a:r>
          </a:p>
          <a:p>
            <a:pPr marL="822960" marR="0" lvl="1" indent="-365760" algn="l" defTabSz="887553" rtl="0" eaLnBrk="1" fontAlgn="auto" latinLnBrk="0" hangingPunct="1">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Reducing medications that can affect gastrointestinal pH</a:t>
            </a:r>
          </a:p>
          <a:p>
            <a:pPr marL="822960" marR="0" lvl="1" indent="-365760" algn="l" defTabSz="887553" rtl="0" eaLnBrk="1" fontAlgn="auto" latinLnBrk="0" hangingPunct="1">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Avoiding gastric distention</a:t>
            </a:r>
          </a:p>
        </p:txBody>
      </p:sp>
      <p:pic>
        <p:nvPicPr>
          <p:cNvPr id="24" name="Picture 2">
            <a:extLst>
              <a:ext uri="{FF2B5EF4-FFF2-40B4-BE49-F238E27FC236}">
                <a16:creationId xmlns:a16="http://schemas.microsoft.com/office/drawing/2014/main" id="{3FE299FC-92B6-7AF3-744E-AB222AC3339A}"/>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318472" y="3429000"/>
            <a:ext cx="3341139" cy="22274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6">
            <a:extLst>
              <a:ext uri="{FF2B5EF4-FFF2-40B4-BE49-F238E27FC236}">
                <a16:creationId xmlns:a16="http://schemas.microsoft.com/office/drawing/2014/main" id="{CE196C9F-4F4F-23D4-26CB-BDD576D45F48}"/>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7823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D506-CF5D-D953-D757-43F2094BF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D173A-BCDB-2C50-5832-4421C24B0FF1}"/>
              </a:ext>
            </a:extLst>
          </p:cNvPr>
          <p:cNvSpPr>
            <a:spLocks noGrp="1"/>
          </p:cNvSpPr>
          <p:nvPr>
            <p:ph type="title"/>
          </p:nvPr>
        </p:nvSpPr>
        <p:spPr/>
        <p:txBody>
          <a:bodyPr>
            <a:noAutofit/>
          </a:bodyPr>
          <a:lstStyle/>
          <a:p>
            <a:pPr>
              <a:tabLst>
                <a:tab pos="796925" algn="l"/>
              </a:tabLst>
            </a:pPr>
            <a:r>
              <a:rPr lang="en-US" sz="3400" dirty="0"/>
              <a:t>VAP Risk Factors: Medical Interventions</a:t>
            </a:r>
            <a:r>
              <a:rPr lang="en-US" sz="3400" baseline="30000" dirty="0"/>
              <a:t>1,11,12</a:t>
            </a:r>
            <a:endParaRPr lang="en-US" sz="3400" dirty="0"/>
          </a:p>
        </p:txBody>
      </p:sp>
      <p:sp>
        <p:nvSpPr>
          <p:cNvPr id="29" name="Content Placeholder 28">
            <a:extLst>
              <a:ext uri="{FF2B5EF4-FFF2-40B4-BE49-F238E27FC236}">
                <a16:creationId xmlns:a16="http://schemas.microsoft.com/office/drawing/2014/main" id="{DF1BD6E8-BE25-7F26-95FF-4DC2D9D5B204}"/>
              </a:ext>
            </a:extLst>
          </p:cNvPr>
          <p:cNvSpPr>
            <a:spLocks noGrp="1"/>
          </p:cNvSpPr>
          <p:nvPr>
            <p:ph idx="1"/>
          </p:nvPr>
        </p:nvSpPr>
        <p:spPr>
          <a:xfrm>
            <a:off x="457200" y="954547"/>
            <a:ext cx="8229600" cy="914400"/>
          </a:xfrm>
        </p:spPr>
        <p:txBody>
          <a:bodyPr>
            <a:normAutofit/>
          </a:bodyPr>
          <a:lstStyle/>
          <a:p>
            <a:pPr marL="0" indent="0">
              <a:spcBef>
                <a:spcPts val="0"/>
              </a:spcBef>
              <a:buNone/>
            </a:pPr>
            <a:r>
              <a:rPr lang="en-US" sz="2800" b="1" dirty="0"/>
              <a:t>Certain medical interventions can increase risk of VAP.</a:t>
            </a:r>
          </a:p>
        </p:txBody>
      </p:sp>
      <p:sp>
        <p:nvSpPr>
          <p:cNvPr id="5" name="Text Placeholder 4">
            <a:extLst>
              <a:ext uri="{FF2B5EF4-FFF2-40B4-BE49-F238E27FC236}">
                <a16:creationId xmlns:a16="http://schemas.microsoft.com/office/drawing/2014/main" id="{7838625A-7E90-B955-0BF0-857D8A6B2DF6}"/>
              </a:ext>
            </a:extLst>
          </p:cNvPr>
          <p:cNvSpPr>
            <a:spLocks noGrp="1"/>
          </p:cNvSpPr>
          <p:nvPr>
            <p:ph type="body" sz="quarter" idx="12"/>
          </p:nvPr>
        </p:nvSpPr>
        <p:spPr>
          <a:xfrm>
            <a:off x="767233" y="1611920"/>
            <a:ext cx="4287846" cy="3169545"/>
          </a:xfrm>
        </p:spPr>
        <p:txBody>
          <a:bodyPr vert="horz" lIns="91440" tIns="45720" rIns="91440" bIns="45720" rtlCol="0">
            <a:noAutofit/>
          </a:bodyPr>
          <a:lstStyle/>
          <a:p>
            <a:pPr marL="365760" indent="-365760">
              <a:spcBef>
                <a:spcPts val="800"/>
              </a:spcBef>
              <a:buChar char="•"/>
            </a:pPr>
            <a:r>
              <a:rPr lang="en-US" dirty="0"/>
              <a:t>Reintubation </a:t>
            </a:r>
          </a:p>
          <a:p>
            <a:pPr marL="365760" indent="-365760">
              <a:spcBef>
                <a:spcPts val="800"/>
              </a:spcBef>
              <a:buChar char="•"/>
            </a:pPr>
            <a:r>
              <a:rPr lang="en-US" dirty="0"/>
              <a:t>Ventilator settings</a:t>
            </a:r>
          </a:p>
          <a:p>
            <a:pPr marL="365760" indent="-365760">
              <a:spcBef>
                <a:spcPts val="800"/>
              </a:spcBef>
              <a:buChar char="•"/>
            </a:pPr>
            <a:r>
              <a:rPr lang="en-US" dirty="0"/>
              <a:t>Opioids/sedatives</a:t>
            </a:r>
          </a:p>
          <a:p>
            <a:pPr marL="365760" indent="-365760">
              <a:spcBef>
                <a:spcPts val="800"/>
              </a:spcBef>
              <a:buChar char="•"/>
            </a:pPr>
            <a:r>
              <a:rPr lang="en-US" dirty="0"/>
              <a:t>Transport of ventilated patients</a:t>
            </a:r>
          </a:p>
          <a:p>
            <a:pPr marL="365760" indent="-365760">
              <a:spcBef>
                <a:spcPts val="800"/>
              </a:spcBef>
              <a:buChar char="•"/>
            </a:pPr>
            <a:r>
              <a:rPr lang="en-US" dirty="0"/>
              <a:t>Blood transfusions</a:t>
            </a:r>
          </a:p>
          <a:p>
            <a:pPr marL="365760" indent="-365760">
              <a:spcBef>
                <a:spcPts val="800"/>
              </a:spcBef>
              <a:buChar char="•"/>
            </a:pPr>
            <a:r>
              <a:rPr lang="en-US" dirty="0"/>
              <a:t>Neuromuscular blockade</a:t>
            </a:r>
          </a:p>
        </p:txBody>
      </p:sp>
      <p:sp>
        <p:nvSpPr>
          <p:cNvPr id="6" name="Text Placeholder 5">
            <a:extLst>
              <a:ext uri="{FF2B5EF4-FFF2-40B4-BE49-F238E27FC236}">
                <a16:creationId xmlns:a16="http://schemas.microsoft.com/office/drawing/2014/main" id="{5A09A574-4E48-21B1-7645-759230A07C0B}"/>
              </a:ext>
            </a:extLst>
          </p:cNvPr>
          <p:cNvSpPr>
            <a:spLocks noGrp="1"/>
          </p:cNvSpPr>
          <p:nvPr>
            <p:ph type="body" sz="quarter" idx="13"/>
          </p:nvPr>
        </p:nvSpPr>
        <p:spPr>
          <a:xfrm>
            <a:off x="767233" y="4781465"/>
            <a:ext cx="7875124" cy="1728028"/>
          </a:xfrm>
        </p:spPr>
        <p:txBody>
          <a:bodyPr vert="horz" lIns="91440" tIns="45720" rIns="91440" bIns="45720" rtlCol="0">
            <a:normAutofit/>
          </a:bodyPr>
          <a:lstStyle/>
          <a:p>
            <a:pPr marL="365760" indent="-365760">
              <a:spcBef>
                <a:spcPts val="0"/>
              </a:spcBef>
              <a:buChar char="•"/>
            </a:pPr>
            <a:r>
              <a:rPr lang="en-US" u="sng" dirty="0"/>
              <a:t>Oral care with chlorhexidine gluconate (CHG)</a:t>
            </a:r>
          </a:p>
          <a:p>
            <a:pPr marL="795338" lvl="1" indent="-334963"/>
            <a:r>
              <a:rPr lang="en-US" sz="2200" dirty="0"/>
              <a:t>Guideline updates in 2022 explicitly </a:t>
            </a:r>
            <a:r>
              <a:rPr lang="en-US" sz="2200" b="1" dirty="0"/>
              <a:t>recommend against CHG oral care for ventilated patients </a:t>
            </a:r>
            <a:r>
              <a:rPr lang="en-US" sz="2200" dirty="0"/>
              <a:t>due to potential for increased mortality.</a:t>
            </a:r>
          </a:p>
        </p:txBody>
      </p:sp>
      <p:pic>
        <p:nvPicPr>
          <p:cNvPr id="2050" name="Picture 2">
            <a:extLst>
              <a:ext uri="{FF2B5EF4-FFF2-40B4-BE49-F238E27FC236}">
                <a16:creationId xmlns:a16="http://schemas.microsoft.com/office/drawing/2014/main" id="{9F1173E6-2D00-B3CB-0824-7FDCAECC3B06}"/>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347604" y="1747258"/>
            <a:ext cx="2833010" cy="27303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6">
            <a:extLst>
              <a:ext uri="{FF2B5EF4-FFF2-40B4-BE49-F238E27FC236}">
                <a16:creationId xmlns:a16="http://schemas.microsoft.com/office/drawing/2014/main" id="{7CC1B5B8-A3AF-60E4-AF5D-3A833387FBBD}"/>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04483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D7C5-1121-D45B-29E0-0946E8F77F9C}"/>
              </a:ext>
            </a:extLst>
          </p:cNvPr>
          <p:cNvSpPr>
            <a:spLocks noGrp="1"/>
          </p:cNvSpPr>
          <p:nvPr>
            <p:ph type="title"/>
          </p:nvPr>
        </p:nvSpPr>
        <p:spPr>
          <a:xfrm>
            <a:off x="457200" y="0"/>
            <a:ext cx="8229600" cy="914400"/>
          </a:xfrm>
        </p:spPr>
        <p:txBody>
          <a:bodyPr>
            <a:noAutofit/>
          </a:bodyPr>
          <a:lstStyle/>
          <a:p>
            <a:r>
              <a:rPr lang="en-US" sz="4000" dirty="0"/>
              <a:t>VAP Morbidity and Mortality</a:t>
            </a:r>
          </a:p>
        </p:txBody>
      </p:sp>
      <p:sp>
        <p:nvSpPr>
          <p:cNvPr id="3" name="Content Placeholder 2">
            <a:extLst>
              <a:ext uri="{FF2B5EF4-FFF2-40B4-BE49-F238E27FC236}">
                <a16:creationId xmlns:a16="http://schemas.microsoft.com/office/drawing/2014/main" id="{9C702F3D-6481-3536-B7FD-5010BBFB3E52}"/>
              </a:ext>
            </a:extLst>
          </p:cNvPr>
          <p:cNvSpPr>
            <a:spLocks noGrp="1"/>
          </p:cNvSpPr>
          <p:nvPr>
            <p:ph idx="1"/>
          </p:nvPr>
        </p:nvSpPr>
        <p:spPr>
          <a:xfrm>
            <a:off x="457201" y="1311637"/>
            <a:ext cx="4234070" cy="2743907"/>
          </a:xfrm>
        </p:spPr>
        <p:txBody>
          <a:bodyPr>
            <a:normAutofit/>
          </a:bodyPr>
          <a:lstStyle/>
          <a:p>
            <a:pPr>
              <a:spcBef>
                <a:spcPts val="1200"/>
              </a:spcBef>
            </a:pPr>
            <a:r>
              <a:rPr lang="en-US" sz="2400" dirty="0"/>
              <a:t>Attributable mortality associated with VAP is about 10 percent</a:t>
            </a:r>
            <a:r>
              <a:rPr lang="en-US" sz="2400" baseline="30000" dirty="0"/>
              <a:t>1,5,8</a:t>
            </a:r>
          </a:p>
          <a:p>
            <a:pPr>
              <a:spcBef>
                <a:spcPts val="1200"/>
              </a:spcBef>
            </a:pPr>
            <a:r>
              <a:rPr lang="en-US" sz="2400" dirty="0"/>
              <a:t>5 to 15 percent of mechanically ventilated patients are treated for VAP</a:t>
            </a:r>
            <a:r>
              <a:rPr lang="en-US" sz="2400" baseline="30000" dirty="0"/>
              <a:t>1</a:t>
            </a:r>
          </a:p>
        </p:txBody>
      </p:sp>
      <p:sp>
        <p:nvSpPr>
          <p:cNvPr id="28" name="Text Placeholder 27">
            <a:extLst>
              <a:ext uri="{FF2B5EF4-FFF2-40B4-BE49-F238E27FC236}">
                <a16:creationId xmlns:a16="http://schemas.microsoft.com/office/drawing/2014/main" id="{DFF13417-442C-8DEA-AA3F-720A6B5A76C9}"/>
              </a:ext>
            </a:extLst>
          </p:cNvPr>
          <p:cNvSpPr>
            <a:spLocks noGrp="1"/>
          </p:cNvSpPr>
          <p:nvPr>
            <p:ph type="body" sz="quarter" idx="11"/>
          </p:nvPr>
        </p:nvSpPr>
        <p:spPr>
          <a:xfrm>
            <a:off x="421293" y="4053020"/>
            <a:ext cx="8265507" cy="2439220"/>
          </a:xfrm>
        </p:spPr>
        <p:txBody>
          <a:bodyPr vert="horz" lIns="91440" tIns="45720" rIns="91440" bIns="45720" rtlCol="0">
            <a:normAutofit/>
          </a:bodyPr>
          <a:lstStyle/>
          <a:p>
            <a:pPr marL="365760" marR="0" lvl="0" indent="-365760" algn="l" defTabSz="887553"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Associated with—</a:t>
            </a:r>
            <a:r>
              <a:rPr kumimoji="0" lang="en-US" b="0" i="0" u="none" strike="noStrike" kern="1200" cap="none" spc="0" normalizeH="0" baseline="30000" noProof="0" dirty="0">
                <a:ln>
                  <a:noFill/>
                </a:ln>
                <a:solidFill>
                  <a:prstClr val="black"/>
                </a:solidFill>
                <a:effectLst/>
                <a:uLnTx/>
                <a:uFillTx/>
                <a:latin typeface="Calibri" panose="020F0502020204030204"/>
                <a:ea typeface="+mn-ea"/>
                <a:cs typeface="+mn-cs"/>
              </a:rPr>
              <a:t>1,5,7,8,10-14</a:t>
            </a:r>
          </a:p>
          <a:p>
            <a:pPr marL="822960" marR="0" lvl="1" indent="-365760" algn="l" defTabSz="887553" rtl="0" eaLnBrk="1" fontAlgn="auto" latinLnBrk="0" hangingPunct="1">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Increased duration of mechanical ventilation</a:t>
            </a:r>
          </a:p>
          <a:p>
            <a:pPr marL="822960" marR="0" lvl="1" indent="-365760" algn="l" defTabSz="887553" rtl="0" eaLnBrk="1" fontAlgn="auto" latinLnBrk="0" hangingPunct="1">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Increased intensive care and overall length of stay</a:t>
            </a:r>
          </a:p>
          <a:p>
            <a:pPr marL="822960" marR="0" lvl="1" indent="-365760" algn="l" defTabSz="887553" rtl="0" eaLnBrk="1" fontAlgn="auto" latinLnBrk="0" hangingPunct="1">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Increased cost of care</a:t>
            </a:r>
            <a:endParaRPr kumimoji="0" lang="en-US" sz="22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822960" marR="0" lvl="1" indent="-365760" algn="l" defTabSz="887553" rtl="0" eaLnBrk="1" fontAlgn="auto" latinLnBrk="0" hangingPunct="1">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Increased use of antimicrobials</a:t>
            </a:r>
            <a:endParaRPr lang="en-US" sz="2200" dirty="0"/>
          </a:p>
        </p:txBody>
      </p:sp>
      <p:pic>
        <p:nvPicPr>
          <p:cNvPr id="4" name="Picture 2">
            <a:extLst>
              <a:ext uri="{FF2B5EF4-FFF2-40B4-BE49-F238E27FC236}">
                <a16:creationId xmlns:a16="http://schemas.microsoft.com/office/drawing/2014/main" id="{E9882EBA-CF83-49F0-B97F-34CAAE0925B7}"/>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036696" y="1462719"/>
            <a:ext cx="3533320" cy="2439219"/>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contourClr>
              <a:srgbClr val="FFFFFF"/>
            </a:contourClr>
          </a:sp3d>
        </p:spPr>
      </p:pic>
      <p:sp>
        <p:nvSpPr>
          <p:cNvPr id="24" name="Slide Number Placeholder 23">
            <a:extLst>
              <a:ext uri="{FF2B5EF4-FFF2-40B4-BE49-F238E27FC236}">
                <a16:creationId xmlns:a16="http://schemas.microsoft.com/office/drawing/2014/main" id="{C098D228-C4FC-C286-4762-7CEF9566D904}"/>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8</a:t>
            </a:fld>
            <a:endParaRPr lang="en-US" dirty="0"/>
          </a:p>
        </p:txBody>
      </p:sp>
    </p:spTree>
    <p:extLst>
      <p:ext uri="{BB962C8B-B14F-4D97-AF65-F5344CB8AC3E}">
        <p14:creationId xmlns:p14="http://schemas.microsoft.com/office/powerpoint/2010/main" val="233661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D7C5-1121-D45B-29E0-0946E8F77F9C}"/>
              </a:ext>
            </a:extLst>
          </p:cNvPr>
          <p:cNvSpPr>
            <a:spLocks noGrp="1"/>
          </p:cNvSpPr>
          <p:nvPr>
            <p:ph type="title"/>
          </p:nvPr>
        </p:nvSpPr>
        <p:spPr>
          <a:xfrm>
            <a:off x="457200" y="0"/>
            <a:ext cx="8229600" cy="914400"/>
          </a:xfrm>
        </p:spPr>
        <p:txBody>
          <a:bodyPr>
            <a:noAutofit/>
          </a:bodyPr>
          <a:lstStyle/>
          <a:p>
            <a:pPr>
              <a:lnSpc>
                <a:spcPct val="80000"/>
              </a:lnSpc>
            </a:pPr>
            <a:r>
              <a:rPr lang="en-US" sz="3200" dirty="0"/>
              <a:t>Non-Ventilator Healthcare-Associated Pneumonia (NV-HAP) Risk Factors</a:t>
            </a:r>
            <a:r>
              <a:rPr lang="en-US" sz="3200" baseline="30000" dirty="0"/>
              <a:t>1-3,5,15-19</a:t>
            </a:r>
          </a:p>
        </p:txBody>
      </p:sp>
      <p:sp>
        <p:nvSpPr>
          <p:cNvPr id="26" name="Content Placeholder 25">
            <a:extLst>
              <a:ext uri="{FF2B5EF4-FFF2-40B4-BE49-F238E27FC236}">
                <a16:creationId xmlns:a16="http://schemas.microsoft.com/office/drawing/2014/main" id="{D888D70E-8588-DB8A-2BA4-3C4B94BE9FDA}"/>
              </a:ext>
            </a:extLst>
          </p:cNvPr>
          <p:cNvSpPr>
            <a:spLocks noGrp="1"/>
          </p:cNvSpPr>
          <p:nvPr>
            <p:ph idx="1"/>
          </p:nvPr>
        </p:nvSpPr>
        <p:spPr>
          <a:xfrm>
            <a:off x="457200" y="1096963"/>
            <a:ext cx="8229600" cy="1394446"/>
          </a:xfrm>
        </p:spPr>
        <p:txBody>
          <a:bodyPr>
            <a:normAutofit/>
          </a:bodyPr>
          <a:lstStyle/>
          <a:p>
            <a:pPr>
              <a:spcBef>
                <a:spcPts val="0"/>
              </a:spcBef>
            </a:pPr>
            <a:r>
              <a:rPr lang="en-US" sz="2000" b="1" dirty="0"/>
              <a:t>Underlying Medical Conditions/Comorbidities:</a:t>
            </a:r>
          </a:p>
          <a:p>
            <a:pPr lvl="1">
              <a:spcBef>
                <a:spcPts val="300"/>
              </a:spcBef>
            </a:pPr>
            <a:r>
              <a:rPr lang="en-US" sz="1800" dirty="0"/>
              <a:t>Altered immune status</a:t>
            </a:r>
          </a:p>
          <a:p>
            <a:pPr lvl="1">
              <a:spcBef>
                <a:spcPts val="300"/>
              </a:spcBef>
            </a:pPr>
            <a:r>
              <a:rPr lang="en-US" sz="1800" dirty="0"/>
              <a:t>Existing cardiovascular or pulmonary conditions</a:t>
            </a:r>
          </a:p>
        </p:txBody>
      </p:sp>
      <p:sp>
        <p:nvSpPr>
          <p:cNvPr id="27" name="Text Placeholder 26">
            <a:extLst>
              <a:ext uri="{FF2B5EF4-FFF2-40B4-BE49-F238E27FC236}">
                <a16:creationId xmlns:a16="http://schemas.microsoft.com/office/drawing/2014/main" id="{9B9E6F9A-F3BD-BA6C-9663-B68AF5201143}"/>
              </a:ext>
            </a:extLst>
          </p:cNvPr>
          <p:cNvSpPr>
            <a:spLocks noGrp="1"/>
          </p:cNvSpPr>
          <p:nvPr>
            <p:ph type="body" sz="quarter" idx="11"/>
          </p:nvPr>
        </p:nvSpPr>
        <p:spPr>
          <a:xfrm>
            <a:off x="457200" y="2197754"/>
            <a:ext cx="4796082" cy="4248205"/>
          </a:xfrm>
        </p:spPr>
        <p:txBody>
          <a:bodyPr vert="horz" lIns="91440" tIns="45720" rIns="91440" bIns="45720" rtlCol="0">
            <a:normAutofit fontScale="77500" lnSpcReduction="20000"/>
          </a:bodyPr>
          <a:lstStyle/>
          <a:p>
            <a:pPr marL="365760" indent="-365760">
              <a:lnSpc>
                <a:spcPct val="120000"/>
              </a:lnSpc>
              <a:spcBef>
                <a:spcPts val="0"/>
              </a:spcBef>
              <a:buChar char="•"/>
            </a:pPr>
            <a:r>
              <a:rPr lang="en-US" sz="2600" b="1" dirty="0"/>
              <a:t>Modifiable Risk Factors:</a:t>
            </a:r>
          </a:p>
          <a:p>
            <a:pPr marL="822960" lvl="1" indent="-365760">
              <a:lnSpc>
                <a:spcPct val="120000"/>
              </a:lnSpc>
              <a:spcBef>
                <a:spcPts val="300"/>
              </a:spcBef>
            </a:pPr>
            <a:r>
              <a:rPr lang="en-US" sz="2300" dirty="0"/>
              <a:t>Gastrointestinal pH</a:t>
            </a:r>
          </a:p>
          <a:p>
            <a:pPr marL="822960" lvl="1" indent="-365760">
              <a:lnSpc>
                <a:spcPct val="120000"/>
              </a:lnSpc>
              <a:spcBef>
                <a:spcPts val="300"/>
              </a:spcBef>
            </a:pPr>
            <a:r>
              <a:rPr lang="en-US" sz="2300" dirty="0"/>
              <a:t>Malnutrition/nutritional deficiency</a:t>
            </a:r>
          </a:p>
          <a:p>
            <a:pPr marL="822960" lvl="1" indent="-365760">
              <a:lnSpc>
                <a:spcPct val="120000"/>
              </a:lnSpc>
              <a:spcBef>
                <a:spcPts val="300"/>
              </a:spcBef>
            </a:pPr>
            <a:r>
              <a:rPr lang="en-US" sz="2300" dirty="0"/>
              <a:t>Optimal glucose control/diabetes</a:t>
            </a:r>
          </a:p>
          <a:p>
            <a:pPr marL="822960" lvl="1" indent="-365760">
              <a:lnSpc>
                <a:spcPct val="120000"/>
              </a:lnSpc>
              <a:spcBef>
                <a:spcPts val="300"/>
              </a:spcBef>
            </a:pPr>
            <a:r>
              <a:rPr lang="en-US" sz="2300" dirty="0"/>
              <a:t>Increased mobility</a:t>
            </a:r>
          </a:p>
          <a:p>
            <a:pPr marL="822960" lvl="1" indent="-365760">
              <a:lnSpc>
                <a:spcPct val="120000"/>
              </a:lnSpc>
              <a:spcBef>
                <a:spcPts val="300"/>
              </a:spcBef>
            </a:pPr>
            <a:r>
              <a:rPr lang="en-US" sz="2300" dirty="0"/>
              <a:t>Aspiration</a:t>
            </a:r>
          </a:p>
          <a:p>
            <a:pPr marL="365760" indent="-365760">
              <a:lnSpc>
                <a:spcPct val="120000"/>
              </a:lnSpc>
              <a:spcBef>
                <a:spcPts val="1200"/>
              </a:spcBef>
              <a:buChar char="•"/>
            </a:pPr>
            <a:r>
              <a:rPr lang="en-US" sz="2600" b="1" dirty="0"/>
              <a:t>Nonmodifiable Risk Factors:</a:t>
            </a:r>
          </a:p>
          <a:p>
            <a:pPr marL="822960" lvl="1" indent="-365760">
              <a:lnSpc>
                <a:spcPct val="120000"/>
              </a:lnSpc>
              <a:spcBef>
                <a:spcPts val="0"/>
              </a:spcBef>
            </a:pPr>
            <a:r>
              <a:rPr lang="en-US" sz="2300" dirty="0"/>
              <a:t>Age</a:t>
            </a:r>
          </a:p>
          <a:p>
            <a:pPr marL="365760" indent="-365760">
              <a:lnSpc>
                <a:spcPct val="120000"/>
              </a:lnSpc>
              <a:spcBef>
                <a:spcPts val="1200"/>
              </a:spcBef>
              <a:buChar char="•"/>
            </a:pPr>
            <a:r>
              <a:rPr lang="en-US" sz="2600" b="1" dirty="0"/>
              <a:t>Risks From Medical Interventions:</a:t>
            </a:r>
          </a:p>
          <a:p>
            <a:pPr marL="822960" lvl="1" indent="-365760">
              <a:lnSpc>
                <a:spcPct val="120000"/>
              </a:lnSpc>
              <a:spcBef>
                <a:spcPts val="300"/>
              </a:spcBef>
            </a:pPr>
            <a:r>
              <a:rPr lang="en-US" sz="2300" dirty="0"/>
              <a:t>Surgery (thoracic or abdominal)</a:t>
            </a:r>
          </a:p>
          <a:p>
            <a:pPr marL="822960" lvl="1" indent="-365760">
              <a:lnSpc>
                <a:spcPct val="120000"/>
              </a:lnSpc>
              <a:spcBef>
                <a:spcPts val="300"/>
              </a:spcBef>
            </a:pPr>
            <a:r>
              <a:rPr lang="en-US" sz="2300" dirty="0"/>
              <a:t>Enteral feeding</a:t>
            </a:r>
          </a:p>
          <a:p>
            <a:pPr marL="822960" lvl="1" indent="-365760">
              <a:lnSpc>
                <a:spcPct val="120000"/>
              </a:lnSpc>
              <a:spcBef>
                <a:spcPts val="300"/>
              </a:spcBef>
            </a:pPr>
            <a:r>
              <a:rPr lang="en-US" sz="2300" dirty="0"/>
              <a:t>Prior antimicrobial use</a:t>
            </a:r>
          </a:p>
        </p:txBody>
      </p:sp>
      <p:pic>
        <p:nvPicPr>
          <p:cNvPr id="3" name="Picture 4">
            <a:extLst>
              <a:ext uri="{FF2B5EF4-FFF2-40B4-BE49-F238E27FC236}">
                <a16:creationId xmlns:a16="http://schemas.microsoft.com/office/drawing/2014/main" id="{8754E384-6CBA-4462-5AB7-6256FCA1A07F}"/>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r="-271"/>
          <a:stretch/>
        </p:blipFill>
        <p:spPr bwMode="auto">
          <a:xfrm>
            <a:off x="5451894" y="2605177"/>
            <a:ext cx="3088257" cy="34333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C098D228-C4FC-C286-4762-7CEF9566D904}"/>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9</a:t>
            </a:fld>
            <a:endParaRPr lang="en-US" dirty="0"/>
          </a:p>
        </p:txBody>
      </p:sp>
    </p:spTree>
    <p:extLst>
      <p:ext uri="{BB962C8B-B14F-4D97-AF65-F5344CB8AC3E}">
        <p14:creationId xmlns:p14="http://schemas.microsoft.com/office/powerpoint/2010/main" val="3944642430"/>
      </p:ext>
    </p:extLst>
  </p:cSld>
  <p:clrMapOvr>
    <a:masterClrMapping/>
  </p:clrMapOvr>
</p:sld>
</file>

<file path=ppt/theme/theme1.xml><?xml version="1.0" encoding="utf-8"?>
<a:theme xmlns:a="http://schemas.openxmlformats.org/drawingml/2006/main" name="2_Office Theme">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potx" id="{801F142E-535A-479A-B7AD-914F29E2710D}" vid="{B15A541C-B5B4-4140-BF67-54807B5F6E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UserInfo>
        <DisplayName>Lisa Maragakis</DisplayName>
        <AccountId>19</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7C6C47E8-5A48-4542-8D59-5E43CA69B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A4051-5181-487D-A39A-F4E1E77BC14A}">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http://purl.org/dc/terms/"/>
    <ds:schemaRef ds:uri="http://schemas.openxmlformats.org/package/2006/metadata/core-properties"/>
    <ds:schemaRef ds:uri="5d14f105-b512-4c58-b648-3bdda2cf581d"/>
    <ds:schemaRef ds:uri="931aec66-2863-455c-9bb0-8c99df0ac3fd"/>
  </ds:schemaRefs>
</ds:datastoreItem>
</file>

<file path=docProps/app.xml><?xml version="1.0" encoding="utf-8"?>
<Properties xmlns="http://schemas.openxmlformats.org/officeDocument/2006/extended-properties" xmlns:vt="http://schemas.openxmlformats.org/officeDocument/2006/docPropsVTypes">
  <Template/>
  <TotalTime>2801</TotalTime>
  <Words>4501</Words>
  <Application>Microsoft Office PowerPoint</Application>
  <PresentationFormat>Letter Paper (8.5x11 in)</PresentationFormat>
  <Paragraphs>436</Paragraphs>
  <Slides>50</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Aptos</vt:lpstr>
      <vt:lpstr>Arial</vt:lpstr>
      <vt:lpstr>Calibri</vt:lpstr>
      <vt:lpstr>Courier New</vt:lpstr>
      <vt:lpstr>Wingdings</vt:lpstr>
      <vt:lpstr>2_Office Theme</vt:lpstr>
      <vt:lpstr>AHRQ Safety Program for MRSA Prevention</vt:lpstr>
      <vt:lpstr>Educational Objectives</vt:lpstr>
      <vt:lpstr>Key Strategies To Take Aim &amp; Target MRSA Infection</vt:lpstr>
      <vt:lpstr>Preventing Device- &amp; Procedure-Related Infections1-4</vt:lpstr>
      <vt:lpstr>Pneumonia1,5-10</vt:lpstr>
      <vt:lpstr>Ventilator-Associated Pneumonia (VAP) Risk Factors1,11,12</vt:lpstr>
      <vt:lpstr>VAP Risk Factors: Medical Interventions1,11,12</vt:lpstr>
      <vt:lpstr>VAP Morbidity and Mortality</vt:lpstr>
      <vt:lpstr>Non-Ventilator Healthcare-Associated Pneumonia (NV-HAP) Risk Factors1-3,5,15-19</vt:lpstr>
      <vt:lpstr>NV-HAP Morbidity and Mortality1-4,8,16-19</vt:lpstr>
      <vt:lpstr>Published Recommendations for NV-HAP</vt:lpstr>
      <vt:lpstr>NHSN Ventilator-Associated Event (VAE)1,21</vt:lpstr>
      <vt:lpstr>NHSN Resources</vt:lpstr>
      <vt:lpstr>Pneumonia and S. aureus28-30</vt:lpstr>
      <vt:lpstr>Guidelines &amp; Resources</vt:lpstr>
      <vt:lpstr>VAP Preventive Interventions</vt:lpstr>
      <vt:lpstr>VAP Essential Practices 11,4,31 </vt:lpstr>
      <vt:lpstr>VAP Essential Practices 21,4,31 </vt:lpstr>
      <vt:lpstr>Daily Goals Checklist32-34</vt:lpstr>
      <vt:lpstr>VAP Additional Interventions1,35</vt:lpstr>
      <vt:lpstr>NV-HAP Preventive Interventions</vt:lpstr>
      <vt:lpstr>NV-HAP Essential Practices1,30,36,37</vt:lpstr>
      <vt:lpstr>NV-HAP Essential Practices1,30</vt:lpstr>
      <vt:lpstr>Implementation </vt:lpstr>
      <vt:lpstr>SCCM ICU Liberation Toolkit31,38,39</vt:lpstr>
      <vt:lpstr>Steps To Improve Care Delivery</vt:lpstr>
      <vt:lpstr>VAP Case Example: A Recent Increase in VAP Rates</vt:lpstr>
      <vt:lpstr>VAP Case Example: Reviewing the Evidence</vt:lpstr>
      <vt:lpstr>VAP Case Example: Identifying Barriers and Challenges to Early Mobility</vt:lpstr>
      <vt:lpstr>VAP Case Example: Measuring Performance40,42</vt:lpstr>
      <vt:lpstr>Implementation Strategies: The 4 Es43-47</vt:lpstr>
      <vt:lpstr>VAP Case Example: Ensuring All Patients Receive the Intervention48</vt:lpstr>
      <vt:lpstr>NV-HAP Case Example: Implementing an Oral Hygiene Prevention Bundle</vt:lpstr>
      <vt:lpstr>NV-HAP Case Example: Reviewing Evidence for Oral Care1,19,49-51</vt:lpstr>
      <vt:lpstr>NV-HAP Case Example: Identifying Barriers and Challenges </vt:lpstr>
      <vt:lpstr>NV-HAP Case Example: Evaluating Performance </vt:lpstr>
      <vt:lpstr>NV-HAP Case Example: Implementing the Intervention </vt:lpstr>
      <vt:lpstr>NV-HAP Case Example: Celebrating and Recognizing Success!</vt:lpstr>
      <vt:lpstr>Recognize Efforts and Celebrate!</vt:lpstr>
      <vt:lpstr>Key Takeaways</vt:lpstr>
      <vt:lpstr>Disclaimer</vt:lpstr>
      <vt:lpstr>Reference List—1</vt:lpstr>
      <vt:lpstr>Reference List—2</vt:lpstr>
      <vt:lpstr>Reference List—3</vt:lpstr>
      <vt:lpstr>Reference List—4</vt:lpstr>
      <vt:lpstr>Reference List—5</vt:lpstr>
      <vt:lpstr>Reference List—6</vt:lpstr>
      <vt:lpstr>Reference List—7</vt:lpstr>
      <vt:lpstr>Reference List—8</vt:lpstr>
      <vt:lpstr>Reference List—9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Agency for Healthcare Research &amp; Quality</dc:creator>
  <cp:lastModifiedBy>Heidenrich, Christine (AHRQ/OC) (CTR)</cp:lastModifiedBy>
  <cp:revision>13</cp:revision>
  <dcterms:created xsi:type="dcterms:W3CDTF">2021-06-25T18:34:07Z</dcterms:created>
  <dcterms:modified xsi:type="dcterms:W3CDTF">2024-10-17T06:34:51Z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