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7"/>
  </p:notesMasterIdLst>
  <p:handoutMasterIdLst>
    <p:handoutMasterId r:id="rId38"/>
  </p:handoutMasterIdLst>
  <p:sldIdLst>
    <p:sldId id="256" r:id="rId5"/>
    <p:sldId id="259" r:id="rId6"/>
    <p:sldId id="1080" r:id="rId7"/>
    <p:sldId id="1086" r:id="rId8"/>
    <p:sldId id="1088" r:id="rId9"/>
    <p:sldId id="1091" r:id="rId10"/>
    <p:sldId id="1089" r:id="rId11"/>
    <p:sldId id="1111" r:id="rId12"/>
    <p:sldId id="1112" r:id="rId13"/>
    <p:sldId id="1113" r:id="rId14"/>
    <p:sldId id="1114" r:id="rId15"/>
    <p:sldId id="1094" r:id="rId16"/>
    <p:sldId id="1085" r:id="rId17"/>
    <p:sldId id="1095" r:id="rId18"/>
    <p:sldId id="1096" r:id="rId19"/>
    <p:sldId id="1097" r:id="rId20"/>
    <p:sldId id="1098" r:id="rId21"/>
    <p:sldId id="1099" r:id="rId22"/>
    <p:sldId id="1100" r:id="rId23"/>
    <p:sldId id="1101" r:id="rId24"/>
    <p:sldId id="1117" r:id="rId25"/>
    <p:sldId id="1102" r:id="rId26"/>
    <p:sldId id="1103" r:id="rId27"/>
    <p:sldId id="1104" r:id="rId28"/>
    <p:sldId id="1105" r:id="rId29"/>
    <p:sldId id="1106" r:id="rId30"/>
    <p:sldId id="1107" r:id="rId31"/>
    <p:sldId id="1108" r:id="rId32"/>
    <p:sldId id="1109" r:id="rId33"/>
    <p:sldId id="1083" r:id="rId34"/>
    <p:sldId id="993" r:id="rId35"/>
    <p:sldId id="1115" r:id="rId36"/>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77048-5245-3FB6-5559-5B8EAF20E634}" name="Jordan Derk" initials="JD" userId="S::jderk2@jh.edu::4cee7fd2-18ae-45a0-8743-b91db45b97a1" providerId="AD"/>
  <p188:author id="{5DCF6650-F885-C059-0C0B-106F26993FCD}" name="Samuel Kim" initials="SK" userId="Samuel Kim" providerId="None"/>
  <p188:author id="{7B39858B-98C3-70D4-538B-4301DDCD88D9}" name="Lisa Maragakis" initials="LM" userId="S::lmaraga1@jh.edu::5c198311-483d-4a73-be75-fadf68ee2dcf" providerId="AD"/>
  <p188:author id="{A3D82FDC-4775-64DE-67BC-AACD6BDFA555}" name="Nicolella, Lisa (AHRQ/OC)" initials="NL(" userId="S::Lisa.Nicolella@AHRQ.hhs.gov::09492e40-c496-48a4-a292-718ebf786c09"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F5A1"/>
    <a:srgbClr val="78EC7E"/>
    <a:srgbClr val="6BDAFD"/>
    <a:srgbClr val="BAEEFE"/>
    <a:srgbClr val="E6E6E6"/>
    <a:srgbClr val="A6E6FA"/>
    <a:srgbClr val="9DE2F7"/>
    <a:srgbClr val="82E287"/>
    <a:srgbClr val="71E176"/>
    <a:srgbClr val="9CF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F09E9-32CF-4A4F-A861-B25315DCE8FD}" v="1" dt="2024-11-07T22:09:56.143"/>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712" autoAdjust="0"/>
  </p:normalViewPr>
  <p:slideViewPr>
    <p:cSldViewPr snapToGrid="0">
      <p:cViewPr varScale="1">
        <p:scale>
          <a:sx n="61" d="100"/>
          <a:sy n="61" d="100"/>
        </p:scale>
        <p:origin x="1440" y="40"/>
      </p:cViewPr>
      <p:guideLst/>
    </p:cSldViewPr>
  </p:slideViewPr>
  <p:outlineViewPr>
    <p:cViewPr>
      <p:scale>
        <a:sx n="33" d="100"/>
        <a:sy n="33" d="100"/>
      </p:scale>
      <p:origin x="0" y="-1677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Kim" userId="0b4e8f1a-35cc-4769-966d-024c662a6df8" providerId="ADAL" clId="{1DA0ECA5-F873-4900-8DB5-A821F0C97E85}"/>
    <pc:docChg chg="undo redo custSel modSld">
      <pc:chgData name="Samuel Kim" userId="0b4e8f1a-35cc-4769-966d-024c662a6df8" providerId="ADAL" clId="{1DA0ECA5-F873-4900-8DB5-A821F0C97E85}" dt="2024-07-11T17:18:22.045" v="668" actId="20577"/>
      <pc:docMkLst>
        <pc:docMk/>
      </pc:docMkLst>
      <pc:sldChg chg="modNotesTx">
        <pc:chgData name="Samuel Kim" userId="0b4e8f1a-35cc-4769-966d-024c662a6df8" providerId="ADAL" clId="{1DA0ECA5-F873-4900-8DB5-A821F0C97E85}" dt="2024-06-25T15:52:21.181" v="2" actId="20577"/>
        <pc:sldMkLst>
          <pc:docMk/>
          <pc:sldMk cId="2014988425" sldId="1088"/>
        </pc:sldMkLst>
      </pc:sldChg>
      <pc:sldChg chg="modSp addCm">
        <pc:chgData name="Samuel Kim" userId="0b4e8f1a-35cc-4769-966d-024c662a6df8" providerId="ADAL" clId="{1DA0ECA5-F873-4900-8DB5-A821F0C97E85}" dt="2024-07-11T17:18:22.045" v="668" actId="20577"/>
        <pc:sldMkLst>
          <pc:docMk/>
          <pc:sldMk cId="3358934301" sldId="1094"/>
        </pc:sldMkLst>
        <pc:graphicFrameChg chg="mod">
          <ac:chgData name="Samuel Kim" userId="0b4e8f1a-35cc-4769-966d-024c662a6df8" providerId="ADAL" clId="{1DA0ECA5-F873-4900-8DB5-A821F0C97E85}" dt="2024-07-11T17:18:22.045" v="668" actId="20577"/>
          <ac:graphicFrameMkLst>
            <pc:docMk/>
            <pc:sldMk cId="3358934301" sldId="1094"/>
            <ac:graphicFrameMk id="25" creationId="{162B80B3-97FF-5A11-C994-7D304FFDC34B}"/>
          </ac:graphicFrameMkLst>
        </pc:graphicFrameChg>
      </pc:sldChg>
      <pc:sldChg chg="addSp modSp mod">
        <pc:chgData name="Samuel Kim" userId="0b4e8f1a-35cc-4769-966d-024c662a6df8" providerId="ADAL" clId="{1DA0ECA5-F873-4900-8DB5-A821F0C97E85}" dt="2024-06-30T21:22:33.080" v="7" actId="5793"/>
        <pc:sldMkLst>
          <pc:docMk/>
          <pc:sldMk cId="2838153734" sldId="1096"/>
        </pc:sldMkLst>
        <pc:spChg chg="add mod">
          <ac:chgData name="Samuel Kim" userId="0b4e8f1a-35cc-4769-966d-024c662a6df8" providerId="ADAL" clId="{1DA0ECA5-F873-4900-8DB5-A821F0C97E85}" dt="2024-06-30T21:22:33.080" v="7" actId="5793"/>
          <ac:spMkLst>
            <pc:docMk/>
            <pc:sldMk cId="2838153734" sldId="1096"/>
            <ac:spMk id="3" creationId="{0F22EE13-06C7-7996-D949-8BDFC3DA92F1}"/>
          </ac:spMkLst>
        </pc:spChg>
      </pc:sldChg>
      <pc:sldChg chg="addSp delSp modSp mod">
        <pc:chgData name="Samuel Kim" userId="0b4e8f1a-35cc-4769-966d-024c662a6df8" providerId="ADAL" clId="{1DA0ECA5-F873-4900-8DB5-A821F0C97E85}" dt="2024-06-30T23:18:17.131" v="554" actId="21"/>
        <pc:sldMkLst>
          <pc:docMk/>
          <pc:sldMk cId="1961940166" sldId="1097"/>
        </pc:sldMkLst>
        <pc:spChg chg="add del mod">
          <ac:chgData name="Samuel Kim" userId="0b4e8f1a-35cc-4769-966d-024c662a6df8" providerId="ADAL" clId="{1DA0ECA5-F873-4900-8DB5-A821F0C97E85}" dt="2024-06-30T23:18:17.131" v="554" actId="21"/>
          <ac:spMkLst>
            <pc:docMk/>
            <pc:sldMk cId="1961940166" sldId="1097"/>
            <ac:spMk id="2" creationId="{F7957007-B2D9-1B9B-D4F2-15FABEFD3047}"/>
          </ac:spMkLst>
        </pc:spChg>
        <pc:spChg chg="mod">
          <ac:chgData name="Samuel Kim" userId="0b4e8f1a-35cc-4769-966d-024c662a6df8" providerId="ADAL" clId="{1DA0ECA5-F873-4900-8DB5-A821F0C97E85}" dt="2024-06-30T23:08:03.312" v="448" actId="207"/>
          <ac:spMkLst>
            <pc:docMk/>
            <pc:sldMk cId="1961940166" sldId="1097"/>
            <ac:spMk id="3" creationId="{446ECD18-AADB-16D0-A5F6-1216F93C9956}"/>
          </ac:spMkLst>
        </pc:spChg>
        <pc:spChg chg="add mod">
          <ac:chgData name="Samuel Kim" userId="0b4e8f1a-35cc-4769-966d-024c662a6df8" providerId="ADAL" clId="{1DA0ECA5-F873-4900-8DB5-A821F0C97E85}" dt="2024-06-30T23:18:14.964" v="553" actId="404"/>
          <ac:spMkLst>
            <pc:docMk/>
            <pc:sldMk cId="1961940166" sldId="1097"/>
            <ac:spMk id="5" creationId="{220B6B0E-7489-EAE4-7A8C-D46E7C7A3D04}"/>
          </ac:spMkLst>
        </pc:spChg>
        <pc:spChg chg="mod">
          <ac:chgData name="Samuel Kim" userId="0b4e8f1a-35cc-4769-966d-024c662a6df8" providerId="ADAL" clId="{1DA0ECA5-F873-4900-8DB5-A821F0C97E85}" dt="2024-06-30T22:47:30.741" v="39" actId="20577"/>
          <ac:spMkLst>
            <pc:docMk/>
            <pc:sldMk cId="1961940166" sldId="1097"/>
            <ac:spMk id="73" creationId="{92242176-F3B8-5351-5E6B-3091FAF827BA}"/>
          </ac:spMkLst>
        </pc:spChg>
        <pc:spChg chg="mod">
          <ac:chgData name="Samuel Kim" userId="0b4e8f1a-35cc-4769-966d-024c662a6df8" providerId="ADAL" clId="{1DA0ECA5-F873-4900-8DB5-A821F0C97E85}" dt="2024-06-30T23:08:17.196" v="449" actId="1076"/>
          <ac:spMkLst>
            <pc:docMk/>
            <pc:sldMk cId="1961940166" sldId="1097"/>
            <ac:spMk id="74" creationId="{7E5EE209-07D7-722B-6E28-3FA4F6B5269C}"/>
          </ac:spMkLst>
        </pc:spChg>
        <pc:spChg chg="mod">
          <ac:chgData name="Samuel Kim" userId="0b4e8f1a-35cc-4769-966d-024c662a6df8" providerId="ADAL" clId="{1DA0ECA5-F873-4900-8DB5-A821F0C97E85}" dt="2024-06-30T23:18:06.866" v="543" actId="20577"/>
          <ac:spMkLst>
            <pc:docMk/>
            <pc:sldMk cId="1961940166" sldId="1097"/>
            <ac:spMk id="75" creationId="{C0A5D274-B513-9332-0A0E-8AAF30ACAE5B}"/>
          </ac:spMkLst>
        </pc:spChg>
        <pc:picChg chg="mod modCrop">
          <ac:chgData name="Samuel Kim" userId="0b4e8f1a-35cc-4769-966d-024c662a6df8" providerId="ADAL" clId="{1DA0ECA5-F873-4900-8DB5-A821F0C97E85}" dt="2024-06-30T23:18:08.143" v="547" actId="1076"/>
          <ac:picMkLst>
            <pc:docMk/>
            <pc:sldMk cId="1961940166" sldId="1097"/>
            <ac:picMk id="95" creationId="{2A78C913-28A2-E437-70C3-858CE312ED03}"/>
          </ac:picMkLst>
        </pc:picChg>
      </pc:sldChg>
      <pc:sldChg chg="addSp delSp modSp mod chgLayout">
        <pc:chgData name="Samuel Kim" userId="0b4e8f1a-35cc-4769-966d-024c662a6df8" providerId="ADAL" clId="{1DA0ECA5-F873-4900-8DB5-A821F0C97E85}" dt="2024-06-30T23:35:02.396" v="658" actId="14430"/>
        <pc:sldMkLst>
          <pc:docMk/>
          <pc:sldMk cId="1745112245" sldId="1098"/>
        </pc:sldMkLst>
        <pc:spChg chg="mod ord">
          <ac:chgData name="Samuel Kim" userId="0b4e8f1a-35cc-4769-966d-024c662a6df8" providerId="ADAL" clId="{1DA0ECA5-F873-4900-8DB5-A821F0C97E85}" dt="2024-06-30T23:21:25.447" v="608" actId="6264"/>
          <ac:spMkLst>
            <pc:docMk/>
            <pc:sldMk cId="1745112245" sldId="1098"/>
            <ac:spMk id="2" creationId="{B6A9A728-807C-3415-FB68-4EA149DB137D}"/>
          </ac:spMkLst>
        </pc:spChg>
        <pc:spChg chg="add mod">
          <ac:chgData name="Samuel Kim" userId="0b4e8f1a-35cc-4769-966d-024c662a6df8" providerId="ADAL" clId="{1DA0ECA5-F873-4900-8DB5-A821F0C97E85}" dt="2024-06-30T23:18:18.895" v="555"/>
          <ac:spMkLst>
            <pc:docMk/>
            <pc:sldMk cId="1745112245" sldId="1098"/>
            <ac:spMk id="3" creationId="{F7957007-B2D9-1B9B-D4F2-15FABEFD3047}"/>
          </ac:spMkLst>
        </pc:spChg>
        <pc:spChg chg="add del">
          <ac:chgData name="Samuel Kim" userId="0b4e8f1a-35cc-4769-966d-024c662a6df8" providerId="ADAL" clId="{1DA0ECA5-F873-4900-8DB5-A821F0C97E85}" dt="2024-06-30T23:21:25.447" v="608" actId="6264"/>
          <ac:spMkLst>
            <pc:docMk/>
            <pc:sldMk cId="1745112245" sldId="1098"/>
            <ac:spMk id="4" creationId="{BDE7AEAA-49A6-4F3F-4E83-336672EF0BEC}"/>
          </ac:spMkLst>
        </pc:spChg>
        <pc:spChg chg="add del">
          <ac:chgData name="Samuel Kim" userId="0b4e8f1a-35cc-4769-966d-024c662a6df8" providerId="ADAL" clId="{1DA0ECA5-F873-4900-8DB5-A821F0C97E85}" dt="2024-06-30T23:21:25.447" v="608" actId="6264"/>
          <ac:spMkLst>
            <pc:docMk/>
            <pc:sldMk cId="1745112245" sldId="1098"/>
            <ac:spMk id="5" creationId="{A34D7E0D-DAD5-42FF-2A9D-9F248302C6B1}"/>
          </ac:spMkLst>
        </pc:spChg>
        <pc:spChg chg="add del">
          <ac:chgData name="Samuel Kim" userId="0b4e8f1a-35cc-4769-966d-024c662a6df8" providerId="ADAL" clId="{1DA0ECA5-F873-4900-8DB5-A821F0C97E85}" dt="2024-06-30T23:21:25.447" v="608" actId="6264"/>
          <ac:spMkLst>
            <pc:docMk/>
            <pc:sldMk cId="1745112245" sldId="1098"/>
            <ac:spMk id="6" creationId="{8A4CFB8F-5613-51FD-6C0A-112A87118442}"/>
          </ac:spMkLst>
        </pc:spChg>
        <pc:spChg chg="add del">
          <ac:chgData name="Samuel Kim" userId="0b4e8f1a-35cc-4769-966d-024c662a6df8" providerId="ADAL" clId="{1DA0ECA5-F873-4900-8DB5-A821F0C97E85}" dt="2024-06-30T23:21:25.447" v="608" actId="6264"/>
          <ac:spMkLst>
            <pc:docMk/>
            <pc:sldMk cId="1745112245" sldId="1098"/>
            <ac:spMk id="7" creationId="{9D697473-75C1-4CF8-9C72-C1AC3BB86033}"/>
          </ac:spMkLst>
        </pc:spChg>
        <pc:spChg chg="add del">
          <ac:chgData name="Samuel Kim" userId="0b4e8f1a-35cc-4769-966d-024c662a6df8" providerId="ADAL" clId="{1DA0ECA5-F873-4900-8DB5-A821F0C97E85}" dt="2024-06-30T23:21:25.447" v="608" actId="6264"/>
          <ac:spMkLst>
            <pc:docMk/>
            <pc:sldMk cId="1745112245" sldId="1098"/>
            <ac:spMk id="8" creationId="{880436C1-5700-6711-8C2E-18DBC3D84E13}"/>
          </ac:spMkLst>
        </pc:spChg>
        <pc:spChg chg="add del">
          <ac:chgData name="Samuel Kim" userId="0b4e8f1a-35cc-4769-966d-024c662a6df8" providerId="ADAL" clId="{1DA0ECA5-F873-4900-8DB5-A821F0C97E85}" dt="2024-06-30T23:21:25.447" v="608" actId="6264"/>
          <ac:spMkLst>
            <pc:docMk/>
            <pc:sldMk cId="1745112245" sldId="1098"/>
            <ac:spMk id="9" creationId="{5F9C8607-2561-244C-EF32-6D47EE1170CC}"/>
          </ac:spMkLst>
        </pc:spChg>
        <pc:spChg chg="add del">
          <ac:chgData name="Samuel Kim" userId="0b4e8f1a-35cc-4769-966d-024c662a6df8" providerId="ADAL" clId="{1DA0ECA5-F873-4900-8DB5-A821F0C97E85}" dt="2024-06-30T23:21:25.447" v="608" actId="6264"/>
          <ac:spMkLst>
            <pc:docMk/>
            <pc:sldMk cId="1745112245" sldId="1098"/>
            <ac:spMk id="10" creationId="{17FA853F-BF81-A00A-9D90-F8623D72C778}"/>
          </ac:spMkLst>
        </pc:spChg>
        <pc:spChg chg="add del">
          <ac:chgData name="Samuel Kim" userId="0b4e8f1a-35cc-4769-966d-024c662a6df8" providerId="ADAL" clId="{1DA0ECA5-F873-4900-8DB5-A821F0C97E85}" dt="2024-06-30T23:21:25.447" v="608" actId="6264"/>
          <ac:spMkLst>
            <pc:docMk/>
            <pc:sldMk cId="1745112245" sldId="1098"/>
            <ac:spMk id="11" creationId="{C9CE60A1-6A50-9903-7BCF-CC19E786840B}"/>
          </ac:spMkLst>
        </pc:spChg>
        <pc:spChg chg="add del">
          <ac:chgData name="Samuel Kim" userId="0b4e8f1a-35cc-4769-966d-024c662a6df8" providerId="ADAL" clId="{1DA0ECA5-F873-4900-8DB5-A821F0C97E85}" dt="2024-06-30T23:21:25.447" v="608" actId="6264"/>
          <ac:spMkLst>
            <pc:docMk/>
            <pc:sldMk cId="1745112245" sldId="1098"/>
            <ac:spMk id="12" creationId="{DB72B8D4-ABE6-715A-DA2B-93E5BA2098F2}"/>
          </ac:spMkLst>
        </pc:spChg>
        <pc:spChg chg="add del">
          <ac:chgData name="Samuel Kim" userId="0b4e8f1a-35cc-4769-966d-024c662a6df8" providerId="ADAL" clId="{1DA0ECA5-F873-4900-8DB5-A821F0C97E85}" dt="2024-06-30T23:21:25.447" v="608" actId="6264"/>
          <ac:spMkLst>
            <pc:docMk/>
            <pc:sldMk cId="1745112245" sldId="1098"/>
            <ac:spMk id="13" creationId="{19644436-0AD9-E11D-114A-5840A8E0957C}"/>
          </ac:spMkLst>
        </pc:spChg>
        <pc:spChg chg="add del">
          <ac:chgData name="Samuel Kim" userId="0b4e8f1a-35cc-4769-966d-024c662a6df8" providerId="ADAL" clId="{1DA0ECA5-F873-4900-8DB5-A821F0C97E85}" dt="2024-06-30T23:21:25.447" v="608" actId="6264"/>
          <ac:spMkLst>
            <pc:docMk/>
            <pc:sldMk cId="1745112245" sldId="1098"/>
            <ac:spMk id="14" creationId="{BC92D5A7-240A-1358-8533-A75FB0425052}"/>
          </ac:spMkLst>
        </pc:spChg>
        <pc:spChg chg="add del">
          <ac:chgData name="Samuel Kim" userId="0b4e8f1a-35cc-4769-966d-024c662a6df8" providerId="ADAL" clId="{1DA0ECA5-F873-4900-8DB5-A821F0C97E85}" dt="2024-06-30T23:21:25.447" v="608" actId="6264"/>
          <ac:spMkLst>
            <pc:docMk/>
            <pc:sldMk cId="1745112245" sldId="1098"/>
            <ac:spMk id="15" creationId="{09043CD6-B7D5-B79B-C408-8E0AD3CF8AFD}"/>
          </ac:spMkLst>
        </pc:spChg>
        <pc:spChg chg="add del">
          <ac:chgData name="Samuel Kim" userId="0b4e8f1a-35cc-4769-966d-024c662a6df8" providerId="ADAL" clId="{1DA0ECA5-F873-4900-8DB5-A821F0C97E85}" dt="2024-06-30T23:21:25.447" v="608" actId="6264"/>
          <ac:spMkLst>
            <pc:docMk/>
            <pc:sldMk cId="1745112245" sldId="1098"/>
            <ac:spMk id="16" creationId="{8DDE81B9-E397-48D5-5774-08989F80BD08}"/>
          </ac:spMkLst>
        </pc:spChg>
        <pc:spChg chg="add del">
          <ac:chgData name="Samuel Kim" userId="0b4e8f1a-35cc-4769-966d-024c662a6df8" providerId="ADAL" clId="{1DA0ECA5-F873-4900-8DB5-A821F0C97E85}" dt="2024-06-30T23:21:25.447" v="608" actId="6264"/>
          <ac:spMkLst>
            <pc:docMk/>
            <pc:sldMk cId="1745112245" sldId="1098"/>
            <ac:spMk id="17" creationId="{9F4D042C-15A0-2F07-9FD6-5EBF8218ED9B}"/>
          </ac:spMkLst>
        </pc:spChg>
        <pc:spChg chg="add del">
          <ac:chgData name="Samuel Kim" userId="0b4e8f1a-35cc-4769-966d-024c662a6df8" providerId="ADAL" clId="{1DA0ECA5-F873-4900-8DB5-A821F0C97E85}" dt="2024-06-30T23:21:25.447" v="608" actId="6264"/>
          <ac:spMkLst>
            <pc:docMk/>
            <pc:sldMk cId="1745112245" sldId="1098"/>
            <ac:spMk id="18" creationId="{F198DCD1-59C6-D376-A43F-1DF0D788E0CC}"/>
          </ac:spMkLst>
        </pc:spChg>
        <pc:spChg chg="add del">
          <ac:chgData name="Samuel Kim" userId="0b4e8f1a-35cc-4769-966d-024c662a6df8" providerId="ADAL" clId="{1DA0ECA5-F873-4900-8DB5-A821F0C97E85}" dt="2024-06-30T23:21:25.447" v="608" actId="6264"/>
          <ac:spMkLst>
            <pc:docMk/>
            <pc:sldMk cId="1745112245" sldId="1098"/>
            <ac:spMk id="19" creationId="{A550A5DA-594E-0F39-38B6-3EB1BADAEC44}"/>
          </ac:spMkLst>
        </pc:spChg>
        <pc:spChg chg="add del">
          <ac:chgData name="Samuel Kim" userId="0b4e8f1a-35cc-4769-966d-024c662a6df8" providerId="ADAL" clId="{1DA0ECA5-F873-4900-8DB5-A821F0C97E85}" dt="2024-06-30T23:21:25.447" v="608" actId="6264"/>
          <ac:spMkLst>
            <pc:docMk/>
            <pc:sldMk cId="1745112245" sldId="1098"/>
            <ac:spMk id="20" creationId="{22DB63A1-6063-4D4A-B558-91E4327B9DF1}"/>
          </ac:spMkLst>
        </pc:spChg>
        <pc:spChg chg="add del">
          <ac:chgData name="Samuel Kim" userId="0b4e8f1a-35cc-4769-966d-024c662a6df8" providerId="ADAL" clId="{1DA0ECA5-F873-4900-8DB5-A821F0C97E85}" dt="2024-06-30T23:21:25.447" v="608" actId="6264"/>
          <ac:spMkLst>
            <pc:docMk/>
            <pc:sldMk cId="1745112245" sldId="1098"/>
            <ac:spMk id="21" creationId="{A720AE0D-3654-0A98-ABE2-955A964E179B}"/>
          </ac:spMkLst>
        </pc:spChg>
        <pc:spChg chg="add del">
          <ac:chgData name="Samuel Kim" userId="0b4e8f1a-35cc-4769-966d-024c662a6df8" providerId="ADAL" clId="{1DA0ECA5-F873-4900-8DB5-A821F0C97E85}" dt="2024-06-30T23:21:25.447" v="608" actId="6264"/>
          <ac:spMkLst>
            <pc:docMk/>
            <pc:sldMk cId="1745112245" sldId="1098"/>
            <ac:spMk id="22" creationId="{F7531644-28D8-26A3-1BC5-06171B723360}"/>
          </ac:spMkLst>
        </pc:spChg>
        <pc:spChg chg="add del">
          <ac:chgData name="Samuel Kim" userId="0b4e8f1a-35cc-4769-966d-024c662a6df8" providerId="ADAL" clId="{1DA0ECA5-F873-4900-8DB5-A821F0C97E85}" dt="2024-06-30T23:21:25.447" v="608" actId="6264"/>
          <ac:spMkLst>
            <pc:docMk/>
            <pc:sldMk cId="1745112245" sldId="1098"/>
            <ac:spMk id="23" creationId="{CC01170A-71FC-35A2-40DB-7BC96265CDC5}"/>
          </ac:spMkLst>
        </pc:spChg>
        <pc:spChg chg="mod ord">
          <ac:chgData name="Samuel Kim" userId="0b4e8f1a-35cc-4769-966d-024c662a6df8" providerId="ADAL" clId="{1DA0ECA5-F873-4900-8DB5-A821F0C97E85}" dt="2024-06-30T23:21:25.447" v="608" actId="6264"/>
          <ac:spMkLst>
            <pc:docMk/>
            <pc:sldMk cId="1745112245" sldId="1098"/>
            <ac:spMk id="24" creationId="{E9219D68-8579-C573-7716-D395662177C6}"/>
          </ac:spMkLst>
        </pc:spChg>
        <pc:spChg chg="add del mod">
          <ac:chgData name="Samuel Kim" userId="0b4e8f1a-35cc-4769-966d-024c662a6df8" providerId="ADAL" clId="{1DA0ECA5-F873-4900-8DB5-A821F0C97E85}" dt="2024-06-30T23:21:25.447" v="608" actId="6264"/>
          <ac:spMkLst>
            <pc:docMk/>
            <pc:sldMk cId="1745112245" sldId="1098"/>
            <ac:spMk id="27" creationId="{5B63A3F8-1E09-DD53-711D-8416FC040302}"/>
          </ac:spMkLst>
        </pc:spChg>
        <pc:spChg chg="add del mod">
          <ac:chgData name="Samuel Kim" userId="0b4e8f1a-35cc-4769-966d-024c662a6df8" providerId="ADAL" clId="{1DA0ECA5-F873-4900-8DB5-A821F0C97E85}" dt="2024-06-30T23:21:25.447" v="608" actId="6264"/>
          <ac:spMkLst>
            <pc:docMk/>
            <pc:sldMk cId="1745112245" sldId="1098"/>
            <ac:spMk id="28" creationId="{83756DFF-59DE-2519-A933-46BBBA19E5D9}"/>
          </ac:spMkLst>
        </pc:spChg>
        <pc:spChg chg="add del mod">
          <ac:chgData name="Samuel Kim" userId="0b4e8f1a-35cc-4769-966d-024c662a6df8" providerId="ADAL" clId="{1DA0ECA5-F873-4900-8DB5-A821F0C97E85}" dt="2024-06-30T23:21:25.447" v="608" actId="6264"/>
          <ac:spMkLst>
            <pc:docMk/>
            <pc:sldMk cId="1745112245" sldId="1098"/>
            <ac:spMk id="29" creationId="{B97B38F9-8F9E-D10A-1C6E-B95D44DE4A4C}"/>
          </ac:spMkLst>
        </pc:spChg>
        <pc:spChg chg="add del mod ord">
          <ac:chgData name="Samuel Kim" userId="0b4e8f1a-35cc-4769-966d-024c662a6df8" providerId="ADAL" clId="{1DA0ECA5-F873-4900-8DB5-A821F0C97E85}" dt="2024-06-30T23:21:25.447" v="608" actId="6264"/>
          <ac:spMkLst>
            <pc:docMk/>
            <pc:sldMk cId="1745112245" sldId="1098"/>
            <ac:spMk id="30" creationId="{1F09F455-D7BC-1DD0-870B-50B0AB06304E}"/>
          </ac:spMkLst>
        </pc:spChg>
        <pc:spChg chg="add del mod ord">
          <ac:chgData name="Samuel Kim" userId="0b4e8f1a-35cc-4769-966d-024c662a6df8" providerId="ADAL" clId="{1DA0ECA5-F873-4900-8DB5-A821F0C97E85}" dt="2024-06-30T23:21:25.447" v="608" actId="6264"/>
          <ac:spMkLst>
            <pc:docMk/>
            <pc:sldMk cId="1745112245" sldId="1098"/>
            <ac:spMk id="31" creationId="{4CA48432-B975-D501-77AA-4B83EB95E77E}"/>
          </ac:spMkLst>
        </pc:spChg>
        <pc:spChg chg="add del mod ord">
          <ac:chgData name="Samuel Kim" userId="0b4e8f1a-35cc-4769-966d-024c662a6df8" providerId="ADAL" clId="{1DA0ECA5-F873-4900-8DB5-A821F0C97E85}" dt="2024-06-30T23:21:25.447" v="608" actId="6264"/>
          <ac:spMkLst>
            <pc:docMk/>
            <pc:sldMk cId="1745112245" sldId="1098"/>
            <ac:spMk id="32" creationId="{00FBB34E-5EC9-8C0D-6E77-842EB427A8A2}"/>
          </ac:spMkLst>
        </pc:spChg>
        <pc:spChg chg="add del mod ord">
          <ac:chgData name="Samuel Kim" userId="0b4e8f1a-35cc-4769-966d-024c662a6df8" providerId="ADAL" clId="{1DA0ECA5-F873-4900-8DB5-A821F0C97E85}" dt="2024-06-30T23:21:25.447" v="608" actId="6264"/>
          <ac:spMkLst>
            <pc:docMk/>
            <pc:sldMk cId="1745112245" sldId="1098"/>
            <ac:spMk id="33" creationId="{724A7A86-0B02-5615-4F8A-E4178D24F106}"/>
          </ac:spMkLst>
        </pc:spChg>
        <pc:spChg chg="add del mod ord">
          <ac:chgData name="Samuel Kim" userId="0b4e8f1a-35cc-4769-966d-024c662a6df8" providerId="ADAL" clId="{1DA0ECA5-F873-4900-8DB5-A821F0C97E85}" dt="2024-06-30T23:21:25.447" v="608" actId="6264"/>
          <ac:spMkLst>
            <pc:docMk/>
            <pc:sldMk cId="1745112245" sldId="1098"/>
            <ac:spMk id="34" creationId="{46BBFDEE-0D70-645E-9E2D-D2E7C3F19A94}"/>
          </ac:spMkLst>
        </pc:spChg>
        <pc:spChg chg="add del mod ord">
          <ac:chgData name="Samuel Kim" userId="0b4e8f1a-35cc-4769-966d-024c662a6df8" providerId="ADAL" clId="{1DA0ECA5-F873-4900-8DB5-A821F0C97E85}" dt="2024-06-30T23:21:25.447" v="608" actId="6264"/>
          <ac:spMkLst>
            <pc:docMk/>
            <pc:sldMk cId="1745112245" sldId="1098"/>
            <ac:spMk id="35" creationId="{C238ABBB-A1D8-3D5C-B7F4-9462438F266E}"/>
          </ac:spMkLst>
        </pc:spChg>
        <pc:spChg chg="add del mod ord">
          <ac:chgData name="Samuel Kim" userId="0b4e8f1a-35cc-4769-966d-024c662a6df8" providerId="ADAL" clId="{1DA0ECA5-F873-4900-8DB5-A821F0C97E85}" dt="2024-06-30T23:21:25.447" v="608" actId="6264"/>
          <ac:spMkLst>
            <pc:docMk/>
            <pc:sldMk cId="1745112245" sldId="1098"/>
            <ac:spMk id="36" creationId="{4D9F5DA7-D3A9-F074-8653-73B82A61C651}"/>
          </ac:spMkLst>
        </pc:spChg>
        <pc:spChg chg="add del mod ord">
          <ac:chgData name="Samuel Kim" userId="0b4e8f1a-35cc-4769-966d-024c662a6df8" providerId="ADAL" clId="{1DA0ECA5-F873-4900-8DB5-A821F0C97E85}" dt="2024-06-30T23:21:25.447" v="608" actId="6264"/>
          <ac:spMkLst>
            <pc:docMk/>
            <pc:sldMk cId="1745112245" sldId="1098"/>
            <ac:spMk id="37" creationId="{4270AAC8-5E14-280B-CAF0-5C00C445482F}"/>
          </ac:spMkLst>
        </pc:spChg>
        <pc:spChg chg="add del mod ord">
          <ac:chgData name="Samuel Kim" userId="0b4e8f1a-35cc-4769-966d-024c662a6df8" providerId="ADAL" clId="{1DA0ECA5-F873-4900-8DB5-A821F0C97E85}" dt="2024-06-30T23:21:25.447" v="608" actId="6264"/>
          <ac:spMkLst>
            <pc:docMk/>
            <pc:sldMk cId="1745112245" sldId="1098"/>
            <ac:spMk id="38" creationId="{B1DD30A9-525F-B7F2-0AA7-85DA73B44AF6}"/>
          </ac:spMkLst>
        </pc:spChg>
        <pc:spChg chg="add del mod ord">
          <ac:chgData name="Samuel Kim" userId="0b4e8f1a-35cc-4769-966d-024c662a6df8" providerId="ADAL" clId="{1DA0ECA5-F873-4900-8DB5-A821F0C97E85}" dt="2024-06-30T23:21:25.447" v="608" actId="6264"/>
          <ac:spMkLst>
            <pc:docMk/>
            <pc:sldMk cId="1745112245" sldId="1098"/>
            <ac:spMk id="39" creationId="{589BA2D2-A1B4-DDD5-E4A1-48371BB257BA}"/>
          </ac:spMkLst>
        </pc:spChg>
        <pc:spChg chg="add del mod ord">
          <ac:chgData name="Samuel Kim" userId="0b4e8f1a-35cc-4769-966d-024c662a6df8" providerId="ADAL" clId="{1DA0ECA5-F873-4900-8DB5-A821F0C97E85}" dt="2024-06-30T23:21:25.447" v="608" actId="6264"/>
          <ac:spMkLst>
            <pc:docMk/>
            <pc:sldMk cId="1745112245" sldId="1098"/>
            <ac:spMk id="40" creationId="{05E1DED1-5957-F899-D992-12B592C25714}"/>
          </ac:spMkLst>
        </pc:spChg>
        <pc:spChg chg="add del mod ord">
          <ac:chgData name="Samuel Kim" userId="0b4e8f1a-35cc-4769-966d-024c662a6df8" providerId="ADAL" clId="{1DA0ECA5-F873-4900-8DB5-A821F0C97E85}" dt="2024-06-30T23:21:25.447" v="608" actId="6264"/>
          <ac:spMkLst>
            <pc:docMk/>
            <pc:sldMk cId="1745112245" sldId="1098"/>
            <ac:spMk id="41" creationId="{4DBC9A7C-86E1-F321-161E-C8236EC7AD4F}"/>
          </ac:spMkLst>
        </pc:spChg>
        <pc:spChg chg="add del mod ord">
          <ac:chgData name="Samuel Kim" userId="0b4e8f1a-35cc-4769-966d-024c662a6df8" providerId="ADAL" clId="{1DA0ECA5-F873-4900-8DB5-A821F0C97E85}" dt="2024-06-30T23:21:25.447" v="608" actId="6264"/>
          <ac:spMkLst>
            <pc:docMk/>
            <pc:sldMk cId="1745112245" sldId="1098"/>
            <ac:spMk id="42" creationId="{522F662D-AFF0-DF83-B023-587EAE840512}"/>
          </ac:spMkLst>
        </pc:spChg>
        <pc:spChg chg="add del mod ord">
          <ac:chgData name="Samuel Kim" userId="0b4e8f1a-35cc-4769-966d-024c662a6df8" providerId="ADAL" clId="{1DA0ECA5-F873-4900-8DB5-A821F0C97E85}" dt="2024-06-30T23:21:25.447" v="608" actId="6264"/>
          <ac:spMkLst>
            <pc:docMk/>
            <pc:sldMk cId="1745112245" sldId="1098"/>
            <ac:spMk id="43" creationId="{38F7EE95-A3FD-BAC5-09D8-08786158C650}"/>
          </ac:spMkLst>
        </pc:spChg>
        <pc:spChg chg="add del mod ord">
          <ac:chgData name="Samuel Kim" userId="0b4e8f1a-35cc-4769-966d-024c662a6df8" providerId="ADAL" clId="{1DA0ECA5-F873-4900-8DB5-A821F0C97E85}" dt="2024-06-30T23:21:25.447" v="608" actId="6264"/>
          <ac:spMkLst>
            <pc:docMk/>
            <pc:sldMk cId="1745112245" sldId="1098"/>
            <ac:spMk id="44" creationId="{AD3FF05A-AA44-144E-663D-2CF36CF65688}"/>
          </ac:spMkLst>
        </pc:spChg>
        <pc:spChg chg="add del mod ord">
          <ac:chgData name="Samuel Kim" userId="0b4e8f1a-35cc-4769-966d-024c662a6df8" providerId="ADAL" clId="{1DA0ECA5-F873-4900-8DB5-A821F0C97E85}" dt="2024-06-30T23:21:25.447" v="608" actId="6264"/>
          <ac:spMkLst>
            <pc:docMk/>
            <pc:sldMk cId="1745112245" sldId="1098"/>
            <ac:spMk id="45" creationId="{086D8EE5-1FCF-EEBC-3A1B-28FB4A433FD5}"/>
          </ac:spMkLst>
        </pc:spChg>
        <pc:spChg chg="add del mod ord">
          <ac:chgData name="Samuel Kim" userId="0b4e8f1a-35cc-4769-966d-024c662a6df8" providerId="ADAL" clId="{1DA0ECA5-F873-4900-8DB5-A821F0C97E85}" dt="2024-06-30T23:21:25.447" v="608" actId="6264"/>
          <ac:spMkLst>
            <pc:docMk/>
            <pc:sldMk cId="1745112245" sldId="1098"/>
            <ac:spMk id="46" creationId="{40199289-0977-8145-1459-7AACBDC96A74}"/>
          </ac:spMkLst>
        </pc:spChg>
        <pc:spChg chg="add del mod ord">
          <ac:chgData name="Samuel Kim" userId="0b4e8f1a-35cc-4769-966d-024c662a6df8" providerId="ADAL" clId="{1DA0ECA5-F873-4900-8DB5-A821F0C97E85}" dt="2024-06-30T23:21:25.447" v="608" actId="6264"/>
          <ac:spMkLst>
            <pc:docMk/>
            <pc:sldMk cId="1745112245" sldId="1098"/>
            <ac:spMk id="47" creationId="{EAAB54CC-355F-2A34-DC77-D8064EA4C165}"/>
          </ac:spMkLst>
        </pc:spChg>
        <pc:spChg chg="add del mod ord">
          <ac:chgData name="Samuel Kim" userId="0b4e8f1a-35cc-4769-966d-024c662a6df8" providerId="ADAL" clId="{1DA0ECA5-F873-4900-8DB5-A821F0C97E85}" dt="2024-06-30T23:21:25.447" v="608" actId="6264"/>
          <ac:spMkLst>
            <pc:docMk/>
            <pc:sldMk cId="1745112245" sldId="1098"/>
            <ac:spMk id="48" creationId="{FCD34364-B5E4-37F5-A826-373220F60112}"/>
          </ac:spMkLst>
        </pc:spChg>
        <pc:spChg chg="add del mod ord">
          <ac:chgData name="Samuel Kim" userId="0b4e8f1a-35cc-4769-966d-024c662a6df8" providerId="ADAL" clId="{1DA0ECA5-F873-4900-8DB5-A821F0C97E85}" dt="2024-06-30T23:21:25.447" v="608" actId="6264"/>
          <ac:spMkLst>
            <pc:docMk/>
            <pc:sldMk cId="1745112245" sldId="1098"/>
            <ac:spMk id="49" creationId="{2E7C9C66-781E-394E-16FF-163BC0AFA400}"/>
          </ac:spMkLst>
        </pc:spChg>
        <pc:spChg chg="add del mod">
          <ac:chgData name="Samuel Kim" userId="0b4e8f1a-35cc-4769-966d-024c662a6df8" providerId="ADAL" clId="{1DA0ECA5-F873-4900-8DB5-A821F0C97E85}" dt="2024-06-30T23:20:35.163" v="589" actId="478"/>
          <ac:spMkLst>
            <pc:docMk/>
            <pc:sldMk cId="1745112245" sldId="1098"/>
            <ac:spMk id="51" creationId="{E7AA7C98-3CED-D829-2304-99E04C2DD925}"/>
          </ac:spMkLst>
        </pc:spChg>
        <pc:spChg chg="add mod">
          <ac:chgData name="Samuel Kim" userId="0b4e8f1a-35cc-4769-966d-024c662a6df8" providerId="ADAL" clId="{1DA0ECA5-F873-4900-8DB5-A821F0C97E85}" dt="2024-06-30T23:19:51.086" v="578"/>
          <ac:spMkLst>
            <pc:docMk/>
            <pc:sldMk cId="1745112245" sldId="1098"/>
            <ac:spMk id="52" creationId="{3C0C0B1F-EE43-7AD0-A007-F82D2382038B}"/>
          </ac:spMkLst>
        </pc:spChg>
        <pc:spChg chg="add mod">
          <ac:chgData name="Samuel Kim" userId="0b4e8f1a-35cc-4769-966d-024c662a6df8" providerId="ADAL" clId="{1DA0ECA5-F873-4900-8DB5-A821F0C97E85}" dt="2024-06-30T23:19:51.086" v="578"/>
          <ac:spMkLst>
            <pc:docMk/>
            <pc:sldMk cId="1745112245" sldId="1098"/>
            <ac:spMk id="53" creationId="{C0A240AD-55B5-94E4-C7C3-02DC1B35E168}"/>
          </ac:spMkLst>
        </pc:spChg>
        <pc:spChg chg="add mod">
          <ac:chgData name="Samuel Kim" userId="0b4e8f1a-35cc-4769-966d-024c662a6df8" providerId="ADAL" clId="{1DA0ECA5-F873-4900-8DB5-A821F0C97E85}" dt="2024-06-30T23:19:51.086" v="578"/>
          <ac:spMkLst>
            <pc:docMk/>
            <pc:sldMk cId="1745112245" sldId="1098"/>
            <ac:spMk id="54" creationId="{B9FB416D-708B-AFCE-E8EF-BE7977880509}"/>
          </ac:spMkLst>
        </pc:spChg>
        <pc:spChg chg="mod">
          <ac:chgData name="Samuel Kim" userId="0b4e8f1a-35cc-4769-966d-024c662a6df8" providerId="ADAL" clId="{1DA0ECA5-F873-4900-8DB5-A821F0C97E85}" dt="2024-06-30T23:19:51.086" v="578"/>
          <ac:spMkLst>
            <pc:docMk/>
            <pc:sldMk cId="1745112245" sldId="1098"/>
            <ac:spMk id="56" creationId="{F57E5491-D103-F827-5E2D-CE48BBF69F38}"/>
          </ac:spMkLst>
        </pc:spChg>
        <pc:spChg chg="mod">
          <ac:chgData name="Samuel Kim" userId="0b4e8f1a-35cc-4769-966d-024c662a6df8" providerId="ADAL" clId="{1DA0ECA5-F873-4900-8DB5-A821F0C97E85}" dt="2024-06-30T23:19:51.086" v="578"/>
          <ac:spMkLst>
            <pc:docMk/>
            <pc:sldMk cId="1745112245" sldId="1098"/>
            <ac:spMk id="57" creationId="{7EB1B639-D791-CCA7-B677-9A69D398462E}"/>
          </ac:spMkLst>
        </pc:spChg>
        <pc:spChg chg="mod">
          <ac:chgData name="Samuel Kim" userId="0b4e8f1a-35cc-4769-966d-024c662a6df8" providerId="ADAL" clId="{1DA0ECA5-F873-4900-8DB5-A821F0C97E85}" dt="2024-06-30T23:19:51.086" v="578"/>
          <ac:spMkLst>
            <pc:docMk/>
            <pc:sldMk cId="1745112245" sldId="1098"/>
            <ac:spMk id="58" creationId="{60DF146D-15D1-C2D4-4CEB-0EFB92656286}"/>
          </ac:spMkLst>
        </pc:spChg>
        <pc:spChg chg="mod">
          <ac:chgData name="Samuel Kim" userId="0b4e8f1a-35cc-4769-966d-024c662a6df8" providerId="ADAL" clId="{1DA0ECA5-F873-4900-8DB5-A821F0C97E85}" dt="2024-06-30T23:19:51.086" v="578"/>
          <ac:spMkLst>
            <pc:docMk/>
            <pc:sldMk cId="1745112245" sldId="1098"/>
            <ac:spMk id="59" creationId="{34D11655-DF06-6E5F-B3BC-2687A6A58611}"/>
          </ac:spMkLst>
        </pc:spChg>
        <pc:spChg chg="mod">
          <ac:chgData name="Samuel Kim" userId="0b4e8f1a-35cc-4769-966d-024c662a6df8" providerId="ADAL" clId="{1DA0ECA5-F873-4900-8DB5-A821F0C97E85}" dt="2024-06-30T23:19:51.086" v="578"/>
          <ac:spMkLst>
            <pc:docMk/>
            <pc:sldMk cId="1745112245" sldId="1098"/>
            <ac:spMk id="60" creationId="{2306D5D1-92A0-5921-AE72-265127CE1044}"/>
          </ac:spMkLst>
        </pc:spChg>
        <pc:spChg chg="mod">
          <ac:chgData name="Samuel Kim" userId="0b4e8f1a-35cc-4769-966d-024c662a6df8" providerId="ADAL" clId="{1DA0ECA5-F873-4900-8DB5-A821F0C97E85}" dt="2024-06-30T23:19:51.086" v="578"/>
          <ac:spMkLst>
            <pc:docMk/>
            <pc:sldMk cId="1745112245" sldId="1098"/>
            <ac:spMk id="61" creationId="{1561C41B-BA13-6FB1-4808-68A1BDA322B1}"/>
          </ac:spMkLst>
        </pc:spChg>
        <pc:spChg chg="mod">
          <ac:chgData name="Samuel Kim" userId="0b4e8f1a-35cc-4769-966d-024c662a6df8" providerId="ADAL" clId="{1DA0ECA5-F873-4900-8DB5-A821F0C97E85}" dt="2024-06-30T23:19:51.086" v="578"/>
          <ac:spMkLst>
            <pc:docMk/>
            <pc:sldMk cId="1745112245" sldId="1098"/>
            <ac:spMk id="62" creationId="{F48F133E-659E-B512-2BA2-2C243A268AE3}"/>
          </ac:spMkLst>
        </pc:spChg>
        <pc:spChg chg="mod">
          <ac:chgData name="Samuel Kim" userId="0b4e8f1a-35cc-4769-966d-024c662a6df8" providerId="ADAL" clId="{1DA0ECA5-F873-4900-8DB5-A821F0C97E85}" dt="2024-06-30T23:19:51.086" v="578"/>
          <ac:spMkLst>
            <pc:docMk/>
            <pc:sldMk cId="1745112245" sldId="1098"/>
            <ac:spMk id="63" creationId="{C64018F7-51B7-4544-4B89-93FE9E383215}"/>
          </ac:spMkLst>
        </pc:spChg>
        <pc:spChg chg="mod">
          <ac:chgData name="Samuel Kim" userId="0b4e8f1a-35cc-4769-966d-024c662a6df8" providerId="ADAL" clId="{1DA0ECA5-F873-4900-8DB5-A821F0C97E85}" dt="2024-06-30T23:19:51.086" v="578"/>
          <ac:spMkLst>
            <pc:docMk/>
            <pc:sldMk cId="1745112245" sldId="1098"/>
            <ac:spMk id="64" creationId="{8EAAB2DD-BCC2-633B-4487-FCE1ECD38CA9}"/>
          </ac:spMkLst>
        </pc:spChg>
        <pc:spChg chg="mod">
          <ac:chgData name="Samuel Kim" userId="0b4e8f1a-35cc-4769-966d-024c662a6df8" providerId="ADAL" clId="{1DA0ECA5-F873-4900-8DB5-A821F0C97E85}" dt="2024-06-30T23:19:51.086" v="578"/>
          <ac:spMkLst>
            <pc:docMk/>
            <pc:sldMk cId="1745112245" sldId="1098"/>
            <ac:spMk id="65" creationId="{AFA02DD9-B6E2-0F32-1B5D-AB39442EBEEC}"/>
          </ac:spMkLst>
        </pc:spChg>
        <pc:spChg chg="mod">
          <ac:chgData name="Samuel Kim" userId="0b4e8f1a-35cc-4769-966d-024c662a6df8" providerId="ADAL" clId="{1DA0ECA5-F873-4900-8DB5-A821F0C97E85}" dt="2024-06-30T23:19:51.086" v="578"/>
          <ac:spMkLst>
            <pc:docMk/>
            <pc:sldMk cId="1745112245" sldId="1098"/>
            <ac:spMk id="66" creationId="{AE2BD257-5864-0FE3-8453-87D44AD4909F}"/>
          </ac:spMkLst>
        </pc:spChg>
        <pc:spChg chg="mod">
          <ac:chgData name="Samuel Kim" userId="0b4e8f1a-35cc-4769-966d-024c662a6df8" providerId="ADAL" clId="{1DA0ECA5-F873-4900-8DB5-A821F0C97E85}" dt="2024-06-30T23:19:51.086" v="578"/>
          <ac:spMkLst>
            <pc:docMk/>
            <pc:sldMk cId="1745112245" sldId="1098"/>
            <ac:spMk id="67" creationId="{D9C03D6C-DB2B-FB87-A31E-2237052D0B05}"/>
          </ac:spMkLst>
        </pc:spChg>
        <pc:spChg chg="mod">
          <ac:chgData name="Samuel Kim" userId="0b4e8f1a-35cc-4769-966d-024c662a6df8" providerId="ADAL" clId="{1DA0ECA5-F873-4900-8DB5-A821F0C97E85}" dt="2024-06-30T23:19:51.086" v="578"/>
          <ac:spMkLst>
            <pc:docMk/>
            <pc:sldMk cId="1745112245" sldId="1098"/>
            <ac:spMk id="68" creationId="{EF680738-015E-5126-9148-89C59F1B558B}"/>
          </ac:spMkLst>
        </pc:spChg>
        <pc:spChg chg="mod">
          <ac:chgData name="Samuel Kim" userId="0b4e8f1a-35cc-4769-966d-024c662a6df8" providerId="ADAL" clId="{1DA0ECA5-F873-4900-8DB5-A821F0C97E85}" dt="2024-06-30T23:19:51.086" v="578"/>
          <ac:spMkLst>
            <pc:docMk/>
            <pc:sldMk cId="1745112245" sldId="1098"/>
            <ac:spMk id="69" creationId="{DF25E1F5-172B-96A7-11BF-CA8B6F75AFB3}"/>
          </ac:spMkLst>
        </pc:spChg>
        <pc:spChg chg="mod">
          <ac:chgData name="Samuel Kim" userId="0b4e8f1a-35cc-4769-966d-024c662a6df8" providerId="ADAL" clId="{1DA0ECA5-F873-4900-8DB5-A821F0C97E85}" dt="2024-06-30T23:19:51.086" v="578"/>
          <ac:spMkLst>
            <pc:docMk/>
            <pc:sldMk cId="1745112245" sldId="1098"/>
            <ac:spMk id="70" creationId="{D9945296-2A3E-51FC-9370-0A088FEEA7D7}"/>
          </ac:spMkLst>
        </pc:spChg>
        <pc:spChg chg="mod">
          <ac:chgData name="Samuel Kim" userId="0b4e8f1a-35cc-4769-966d-024c662a6df8" providerId="ADAL" clId="{1DA0ECA5-F873-4900-8DB5-A821F0C97E85}" dt="2024-06-30T23:19:51.086" v="578"/>
          <ac:spMkLst>
            <pc:docMk/>
            <pc:sldMk cId="1745112245" sldId="1098"/>
            <ac:spMk id="71" creationId="{F83505F8-7FE8-38FC-8C7D-FCB73C9E6D50}"/>
          </ac:spMkLst>
        </pc:spChg>
        <pc:spChg chg="mod">
          <ac:chgData name="Samuel Kim" userId="0b4e8f1a-35cc-4769-966d-024c662a6df8" providerId="ADAL" clId="{1DA0ECA5-F873-4900-8DB5-A821F0C97E85}" dt="2024-06-30T23:19:51.086" v="578"/>
          <ac:spMkLst>
            <pc:docMk/>
            <pc:sldMk cId="1745112245" sldId="1098"/>
            <ac:spMk id="72" creationId="{74F8A493-A58A-9483-993D-FB5EB68DD5C3}"/>
          </ac:spMkLst>
        </pc:spChg>
        <pc:spChg chg="mod">
          <ac:chgData name="Samuel Kim" userId="0b4e8f1a-35cc-4769-966d-024c662a6df8" providerId="ADAL" clId="{1DA0ECA5-F873-4900-8DB5-A821F0C97E85}" dt="2024-06-30T23:19:51.086" v="578"/>
          <ac:spMkLst>
            <pc:docMk/>
            <pc:sldMk cId="1745112245" sldId="1098"/>
            <ac:spMk id="73" creationId="{C402B3ED-B761-AE66-E578-69ED96E3867F}"/>
          </ac:spMkLst>
        </pc:spChg>
        <pc:spChg chg="mod">
          <ac:chgData name="Samuel Kim" userId="0b4e8f1a-35cc-4769-966d-024c662a6df8" providerId="ADAL" clId="{1DA0ECA5-F873-4900-8DB5-A821F0C97E85}" dt="2024-06-30T23:19:51.086" v="578"/>
          <ac:spMkLst>
            <pc:docMk/>
            <pc:sldMk cId="1745112245" sldId="1098"/>
            <ac:spMk id="74" creationId="{25A39412-274B-666A-8D31-F19E479D5D39}"/>
          </ac:spMkLst>
        </pc:spChg>
        <pc:spChg chg="mod">
          <ac:chgData name="Samuel Kim" userId="0b4e8f1a-35cc-4769-966d-024c662a6df8" providerId="ADAL" clId="{1DA0ECA5-F873-4900-8DB5-A821F0C97E85}" dt="2024-06-30T23:19:51.086" v="578"/>
          <ac:spMkLst>
            <pc:docMk/>
            <pc:sldMk cId="1745112245" sldId="1098"/>
            <ac:spMk id="75" creationId="{1AC86A34-9A07-FAA2-D45D-121463EA2587}"/>
          </ac:spMkLst>
        </pc:spChg>
        <pc:spChg chg="mod">
          <ac:chgData name="Samuel Kim" userId="0b4e8f1a-35cc-4769-966d-024c662a6df8" providerId="ADAL" clId="{1DA0ECA5-F873-4900-8DB5-A821F0C97E85}" dt="2024-06-30T23:19:51.086" v="578"/>
          <ac:spMkLst>
            <pc:docMk/>
            <pc:sldMk cId="1745112245" sldId="1098"/>
            <ac:spMk id="76" creationId="{E918EBB4-CC22-B285-FC2D-95AF0259C246}"/>
          </ac:spMkLst>
        </pc:spChg>
        <pc:spChg chg="mod">
          <ac:chgData name="Samuel Kim" userId="0b4e8f1a-35cc-4769-966d-024c662a6df8" providerId="ADAL" clId="{1DA0ECA5-F873-4900-8DB5-A821F0C97E85}" dt="2024-06-30T23:19:51.086" v="578"/>
          <ac:spMkLst>
            <pc:docMk/>
            <pc:sldMk cId="1745112245" sldId="1098"/>
            <ac:spMk id="77" creationId="{28EFF471-3F4F-13F5-511D-C9B885527461}"/>
          </ac:spMkLst>
        </pc:spChg>
        <pc:spChg chg="mod">
          <ac:chgData name="Samuel Kim" userId="0b4e8f1a-35cc-4769-966d-024c662a6df8" providerId="ADAL" clId="{1DA0ECA5-F873-4900-8DB5-A821F0C97E85}" dt="2024-06-30T23:19:51.086" v="578"/>
          <ac:spMkLst>
            <pc:docMk/>
            <pc:sldMk cId="1745112245" sldId="1098"/>
            <ac:spMk id="78" creationId="{EEE20F95-4C83-C9BD-236E-FFB2AD41DC02}"/>
          </ac:spMkLst>
        </pc:spChg>
        <pc:spChg chg="mod">
          <ac:chgData name="Samuel Kim" userId="0b4e8f1a-35cc-4769-966d-024c662a6df8" providerId="ADAL" clId="{1DA0ECA5-F873-4900-8DB5-A821F0C97E85}" dt="2024-06-30T23:19:51.086" v="578"/>
          <ac:spMkLst>
            <pc:docMk/>
            <pc:sldMk cId="1745112245" sldId="1098"/>
            <ac:spMk id="79" creationId="{45C8B01E-2974-5FF4-7F7E-90348545B391}"/>
          </ac:spMkLst>
        </pc:spChg>
        <pc:spChg chg="mod">
          <ac:chgData name="Samuel Kim" userId="0b4e8f1a-35cc-4769-966d-024c662a6df8" providerId="ADAL" clId="{1DA0ECA5-F873-4900-8DB5-A821F0C97E85}" dt="2024-06-30T23:19:51.086" v="578"/>
          <ac:spMkLst>
            <pc:docMk/>
            <pc:sldMk cId="1745112245" sldId="1098"/>
            <ac:spMk id="80" creationId="{71DD26A1-B80E-B80E-869E-85AA65CCE6AD}"/>
          </ac:spMkLst>
        </pc:spChg>
        <pc:spChg chg="mod">
          <ac:chgData name="Samuel Kim" userId="0b4e8f1a-35cc-4769-966d-024c662a6df8" providerId="ADAL" clId="{1DA0ECA5-F873-4900-8DB5-A821F0C97E85}" dt="2024-06-30T23:19:51.086" v="578"/>
          <ac:spMkLst>
            <pc:docMk/>
            <pc:sldMk cId="1745112245" sldId="1098"/>
            <ac:spMk id="81" creationId="{C94F82C3-7825-8096-C661-2DA0274A877D}"/>
          </ac:spMkLst>
        </pc:spChg>
        <pc:spChg chg="mod">
          <ac:chgData name="Samuel Kim" userId="0b4e8f1a-35cc-4769-966d-024c662a6df8" providerId="ADAL" clId="{1DA0ECA5-F873-4900-8DB5-A821F0C97E85}" dt="2024-06-30T23:19:51.086" v="578"/>
          <ac:spMkLst>
            <pc:docMk/>
            <pc:sldMk cId="1745112245" sldId="1098"/>
            <ac:spMk id="82" creationId="{BBCA27E2-1EC4-1B3D-EBDE-2B26F1247DDC}"/>
          </ac:spMkLst>
        </pc:spChg>
        <pc:spChg chg="mod">
          <ac:chgData name="Samuel Kim" userId="0b4e8f1a-35cc-4769-966d-024c662a6df8" providerId="ADAL" clId="{1DA0ECA5-F873-4900-8DB5-A821F0C97E85}" dt="2024-06-30T23:19:51.086" v="578"/>
          <ac:spMkLst>
            <pc:docMk/>
            <pc:sldMk cId="1745112245" sldId="1098"/>
            <ac:spMk id="83" creationId="{D8AA6950-1BAB-9DBF-007C-0C49E644FF35}"/>
          </ac:spMkLst>
        </pc:spChg>
        <pc:spChg chg="mod">
          <ac:chgData name="Samuel Kim" userId="0b4e8f1a-35cc-4769-966d-024c662a6df8" providerId="ADAL" clId="{1DA0ECA5-F873-4900-8DB5-A821F0C97E85}" dt="2024-06-30T23:19:51.086" v="578"/>
          <ac:spMkLst>
            <pc:docMk/>
            <pc:sldMk cId="1745112245" sldId="1098"/>
            <ac:spMk id="84" creationId="{06A94D78-C0DF-A101-D81F-1D32CB74C6F4}"/>
          </ac:spMkLst>
        </pc:spChg>
        <pc:spChg chg="mod">
          <ac:chgData name="Samuel Kim" userId="0b4e8f1a-35cc-4769-966d-024c662a6df8" providerId="ADAL" clId="{1DA0ECA5-F873-4900-8DB5-A821F0C97E85}" dt="2024-06-30T23:19:51.086" v="578"/>
          <ac:spMkLst>
            <pc:docMk/>
            <pc:sldMk cId="1745112245" sldId="1098"/>
            <ac:spMk id="85" creationId="{0747BDE3-3689-46E1-906B-A8B75B00D7B5}"/>
          </ac:spMkLst>
        </pc:spChg>
        <pc:spChg chg="mod">
          <ac:chgData name="Samuel Kim" userId="0b4e8f1a-35cc-4769-966d-024c662a6df8" providerId="ADAL" clId="{1DA0ECA5-F873-4900-8DB5-A821F0C97E85}" dt="2024-06-30T23:19:51.086" v="578"/>
          <ac:spMkLst>
            <pc:docMk/>
            <pc:sldMk cId="1745112245" sldId="1098"/>
            <ac:spMk id="86" creationId="{0B08BFB6-CD26-5F3D-62C7-78A1DFAF5C9B}"/>
          </ac:spMkLst>
        </pc:spChg>
        <pc:spChg chg="mod">
          <ac:chgData name="Samuel Kim" userId="0b4e8f1a-35cc-4769-966d-024c662a6df8" providerId="ADAL" clId="{1DA0ECA5-F873-4900-8DB5-A821F0C97E85}" dt="2024-06-30T23:19:51.086" v="578"/>
          <ac:spMkLst>
            <pc:docMk/>
            <pc:sldMk cId="1745112245" sldId="1098"/>
            <ac:spMk id="87" creationId="{9A4C0400-C206-1914-D624-6099E6F4632F}"/>
          </ac:spMkLst>
        </pc:spChg>
        <pc:spChg chg="mod">
          <ac:chgData name="Samuel Kim" userId="0b4e8f1a-35cc-4769-966d-024c662a6df8" providerId="ADAL" clId="{1DA0ECA5-F873-4900-8DB5-A821F0C97E85}" dt="2024-06-30T23:19:51.086" v="578"/>
          <ac:spMkLst>
            <pc:docMk/>
            <pc:sldMk cId="1745112245" sldId="1098"/>
            <ac:spMk id="88" creationId="{15A0395C-76AE-B31F-4DAC-ABD09D340293}"/>
          </ac:spMkLst>
        </pc:spChg>
        <pc:spChg chg="mod">
          <ac:chgData name="Samuel Kim" userId="0b4e8f1a-35cc-4769-966d-024c662a6df8" providerId="ADAL" clId="{1DA0ECA5-F873-4900-8DB5-A821F0C97E85}" dt="2024-06-30T23:19:51.086" v="578"/>
          <ac:spMkLst>
            <pc:docMk/>
            <pc:sldMk cId="1745112245" sldId="1098"/>
            <ac:spMk id="89" creationId="{E2C2CCAB-297C-C4FD-4BE4-A60ED2982116}"/>
          </ac:spMkLst>
        </pc:spChg>
        <pc:spChg chg="mod">
          <ac:chgData name="Samuel Kim" userId="0b4e8f1a-35cc-4769-966d-024c662a6df8" providerId="ADAL" clId="{1DA0ECA5-F873-4900-8DB5-A821F0C97E85}" dt="2024-06-30T23:19:51.086" v="578"/>
          <ac:spMkLst>
            <pc:docMk/>
            <pc:sldMk cId="1745112245" sldId="1098"/>
            <ac:spMk id="90" creationId="{6EDB261E-D71A-FBB5-9DE6-F5FAEB598CB8}"/>
          </ac:spMkLst>
        </pc:spChg>
        <pc:spChg chg="mod">
          <ac:chgData name="Samuel Kim" userId="0b4e8f1a-35cc-4769-966d-024c662a6df8" providerId="ADAL" clId="{1DA0ECA5-F873-4900-8DB5-A821F0C97E85}" dt="2024-06-30T23:19:51.086" v="578"/>
          <ac:spMkLst>
            <pc:docMk/>
            <pc:sldMk cId="1745112245" sldId="1098"/>
            <ac:spMk id="91" creationId="{3485E5A6-AE3C-B56E-32C8-5020A4B92C04}"/>
          </ac:spMkLst>
        </pc:spChg>
        <pc:spChg chg="mod">
          <ac:chgData name="Samuel Kim" userId="0b4e8f1a-35cc-4769-966d-024c662a6df8" providerId="ADAL" clId="{1DA0ECA5-F873-4900-8DB5-A821F0C97E85}" dt="2024-06-30T23:19:51.086" v="578"/>
          <ac:spMkLst>
            <pc:docMk/>
            <pc:sldMk cId="1745112245" sldId="1098"/>
            <ac:spMk id="92" creationId="{C0B47788-1FC7-13D6-D93C-F03C81600970}"/>
          </ac:spMkLst>
        </pc:spChg>
        <pc:spChg chg="mod">
          <ac:chgData name="Samuel Kim" userId="0b4e8f1a-35cc-4769-966d-024c662a6df8" providerId="ADAL" clId="{1DA0ECA5-F873-4900-8DB5-A821F0C97E85}" dt="2024-06-30T23:19:51.086" v="578"/>
          <ac:spMkLst>
            <pc:docMk/>
            <pc:sldMk cId="1745112245" sldId="1098"/>
            <ac:spMk id="93" creationId="{E80A1138-878D-928A-E1CC-D93AAE6A55B3}"/>
          </ac:spMkLst>
        </pc:spChg>
        <pc:spChg chg="mod">
          <ac:chgData name="Samuel Kim" userId="0b4e8f1a-35cc-4769-966d-024c662a6df8" providerId="ADAL" clId="{1DA0ECA5-F873-4900-8DB5-A821F0C97E85}" dt="2024-06-30T23:19:51.086" v="578"/>
          <ac:spMkLst>
            <pc:docMk/>
            <pc:sldMk cId="1745112245" sldId="1098"/>
            <ac:spMk id="94" creationId="{0A3D0AF9-F6D9-5645-77A4-3204575D671C}"/>
          </ac:spMkLst>
        </pc:spChg>
        <pc:spChg chg="mod">
          <ac:chgData name="Samuel Kim" userId="0b4e8f1a-35cc-4769-966d-024c662a6df8" providerId="ADAL" clId="{1DA0ECA5-F873-4900-8DB5-A821F0C97E85}" dt="2024-06-30T23:19:51.086" v="578"/>
          <ac:spMkLst>
            <pc:docMk/>
            <pc:sldMk cId="1745112245" sldId="1098"/>
            <ac:spMk id="95" creationId="{FB00E1BF-83B5-699C-DC90-3B732F7795D2}"/>
          </ac:spMkLst>
        </pc:spChg>
        <pc:spChg chg="mod">
          <ac:chgData name="Samuel Kim" userId="0b4e8f1a-35cc-4769-966d-024c662a6df8" providerId="ADAL" clId="{1DA0ECA5-F873-4900-8DB5-A821F0C97E85}" dt="2024-06-30T23:19:51.086" v="578"/>
          <ac:spMkLst>
            <pc:docMk/>
            <pc:sldMk cId="1745112245" sldId="1098"/>
            <ac:spMk id="96" creationId="{608AD426-E549-E82F-AE79-ED7DBBAB33FA}"/>
          </ac:spMkLst>
        </pc:spChg>
        <pc:spChg chg="mod">
          <ac:chgData name="Samuel Kim" userId="0b4e8f1a-35cc-4769-966d-024c662a6df8" providerId="ADAL" clId="{1DA0ECA5-F873-4900-8DB5-A821F0C97E85}" dt="2024-06-30T23:19:51.086" v="578"/>
          <ac:spMkLst>
            <pc:docMk/>
            <pc:sldMk cId="1745112245" sldId="1098"/>
            <ac:spMk id="97" creationId="{75FDA518-77AB-F49E-83C7-618F41C054C0}"/>
          </ac:spMkLst>
        </pc:spChg>
        <pc:spChg chg="mod">
          <ac:chgData name="Samuel Kim" userId="0b4e8f1a-35cc-4769-966d-024c662a6df8" providerId="ADAL" clId="{1DA0ECA5-F873-4900-8DB5-A821F0C97E85}" dt="2024-06-30T23:19:51.086" v="578"/>
          <ac:spMkLst>
            <pc:docMk/>
            <pc:sldMk cId="1745112245" sldId="1098"/>
            <ac:spMk id="98" creationId="{784EC207-9310-91F4-3894-19F675FAF308}"/>
          </ac:spMkLst>
        </pc:spChg>
        <pc:spChg chg="mod">
          <ac:chgData name="Samuel Kim" userId="0b4e8f1a-35cc-4769-966d-024c662a6df8" providerId="ADAL" clId="{1DA0ECA5-F873-4900-8DB5-A821F0C97E85}" dt="2024-06-30T23:19:51.086" v="578"/>
          <ac:spMkLst>
            <pc:docMk/>
            <pc:sldMk cId="1745112245" sldId="1098"/>
            <ac:spMk id="99" creationId="{A7098887-768A-E439-7C1D-F6D0FFCDCFDD}"/>
          </ac:spMkLst>
        </pc:spChg>
        <pc:spChg chg="mod">
          <ac:chgData name="Samuel Kim" userId="0b4e8f1a-35cc-4769-966d-024c662a6df8" providerId="ADAL" clId="{1DA0ECA5-F873-4900-8DB5-A821F0C97E85}" dt="2024-06-30T23:19:51.086" v="578"/>
          <ac:spMkLst>
            <pc:docMk/>
            <pc:sldMk cId="1745112245" sldId="1098"/>
            <ac:spMk id="100" creationId="{165CAA3B-6559-0F34-6460-B560234AF467}"/>
          </ac:spMkLst>
        </pc:spChg>
        <pc:spChg chg="mod">
          <ac:chgData name="Samuel Kim" userId="0b4e8f1a-35cc-4769-966d-024c662a6df8" providerId="ADAL" clId="{1DA0ECA5-F873-4900-8DB5-A821F0C97E85}" dt="2024-06-30T23:19:51.086" v="578"/>
          <ac:spMkLst>
            <pc:docMk/>
            <pc:sldMk cId="1745112245" sldId="1098"/>
            <ac:spMk id="101" creationId="{E354CC9D-92A2-5B86-7C6E-1D96E461367D}"/>
          </ac:spMkLst>
        </pc:spChg>
        <pc:spChg chg="mod">
          <ac:chgData name="Samuel Kim" userId="0b4e8f1a-35cc-4769-966d-024c662a6df8" providerId="ADAL" clId="{1DA0ECA5-F873-4900-8DB5-A821F0C97E85}" dt="2024-06-30T23:19:51.086" v="578"/>
          <ac:spMkLst>
            <pc:docMk/>
            <pc:sldMk cId="1745112245" sldId="1098"/>
            <ac:spMk id="102" creationId="{2154812E-AB72-99E8-DDC0-5DC30BF5805E}"/>
          </ac:spMkLst>
        </pc:spChg>
        <pc:spChg chg="mod">
          <ac:chgData name="Samuel Kim" userId="0b4e8f1a-35cc-4769-966d-024c662a6df8" providerId="ADAL" clId="{1DA0ECA5-F873-4900-8DB5-A821F0C97E85}" dt="2024-06-30T23:19:51.086" v="578"/>
          <ac:spMkLst>
            <pc:docMk/>
            <pc:sldMk cId="1745112245" sldId="1098"/>
            <ac:spMk id="103" creationId="{35B3B441-60F5-F815-43FD-60D45D6238E3}"/>
          </ac:spMkLst>
        </pc:spChg>
        <pc:spChg chg="mod">
          <ac:chgData name="Samuel Kim" userId="0b4e8f1a-35cc-4769-966d-024c662a6df8" providerId="ADAL" clId="{1DA0ECA5-F873-4900-8DB5-A821F0C97E85}" dt="2024-06-30T23:19:51.086" v="578"/>
          <ac:spMkLst>
            <pc:docMk/>
            <pc:sldMk cId="1745112245" sldId="1098"/>
            <ac:spMk id="104" creationId="{7457056D-43BA-7F9E-B2B6-DFEFF6BC7A17}"/>
          </ac:spMkLst>
        </pc:spChg>
        <pc:spChg chg="mod">
          <ac:chgData name="Samuel Kim" userId="0b4e8f1a-35cc-4769-966d-024c662a6df8" providerId="ADAL" clId="{1DA0ECA5-F873-4900-8DB5-A821F0C97E85}" dt="2024-06-30T23:19:51.086" v="578"/>
          <ac:spMkLst>
            <pc:docMk/>
            <pc:sldMk cId="1745112245" sldId="1098"/>
            <ac:spMk id="105" creationId="{39F19E45-65C4-CD05-A459-9291BCBFD48F}"/>
          </ac:spMkLst>
        </pc:spChg>
        <pc:spChg chg="mod">
          <ac:chgData name="Samuel Kim" userId="0b4e8f1a-35cc-4769-966d-024c662a6df8" providerId="ADAL" clId="{1DA0ECA5-F873-4900-8DB5-A821F0C97E85}" dt="2024-06-30T23:19:51.086" v="578"/>
          <ac:spMkLst>
            <pc:docMk/>
            <pc:sldMk cId="1745112245" sldId="1098"/>
            <ac:spMk id="106" creationId="{D63F0047-10A7-40E3-8606-64517FDD4B53}"/>
          </ac:spMkLst>
        </pc:spChg>
        <pc:spChg chg="mod">
          <ac:chgData name="Samuel Kim" userId="0b4e8f1a-35cc-4769-966d-024c662a6df8" providerId="ADAL" clId="{1DA0ECA5-F873-4900-8DB5-A821F0C97E85}" dt="2024-06-30T23:19:51.086" v="578"/>
          <ac:spMkLst>
            <pc:docMk/>
            <pc:sldMk cId="1745112245" sldId="1098"/>
            <ac:spMk id="107" creationId="{F5CF129A-7166-F99E-D08A-CE4FFC4B3AF8}"/>
          </ac:spMkLst>
        </pc:spChg>
        <pc:spChg chg="mod">
          <ac:chgData name="Samuel Kim" userId="0b4e8f1a-35cc-4769-966d-024c662a6df8" providerId="ADAL" clId="{1DA0ECA5-F873-4900-8DB5-A821F0C97E85}" dt="2024-06-30T23:19:51.086" v="578"/>
          <ac:spMkLst>
            <pc:docMk/>
            <pc:sldMk cId="1745112245" sldId="1098"/>
            <ac:spMk id="108" creationId="{F75C09A1-3817-B388-8D0D-D597BB402658}"/>
          </ac:spMkLst>
        </pc:spChg>
        <pc:spChg chg="mod">
          <ac:chgData name="Samuel Kim" userId="0b4e8f1a-35cc-4769-966d-024c662a6df8" providerId="ADAL" clId="{1DA0ECA5-F873-4900-8DB5-A821F0C97E85}" dt="2024-06-30T23:19:51.086" v="578"/>
          <ac:spMkLst>
            <pc:docMk/>
            <pc:sldMk cId="1745112245" sldId="1098"/>
            <ac:spMk id="109" creationId="{0DC7B4AE-A073-D4FC-2569-4E44A76C40E2}"/>
          </ac:spMkLst>
        </pc:spChg>
        <pc:spChg chg="mod">
          <ac:chgData name="Samuel Kim" userId="0b4e8f1a-35cc-4769-966d-024c662a6df8" providerId="ADAL" clId="{1DA0ECA5-F873-4900-8DB5-A821F0C97E85}" dt="2024-06-30T23:19:51.086" v="578"/>
          <ac:spMkLst>
            <pc:docMk/>
            <pc:sldMk cId="1745112245" sldId="1098"/>
            <ac:spMk id="110" creationId="{0495CDA9-D256-66A1-0231-C753127F3F95}"/>
          </ac:spMkLst>
        </pc:spChg>
        <pc:spChg chg="mod">
          <ac:chgData name="Samuel Kim" userId="0b4e8f1a-35cc-4769-966d-024c662a6df8" providerId="ADAL" clId="{1DA0ECA5-F873-4900-8DB5-A821F0C97E85}" dt="2024-06-30T23:19:51.086" v="578"/>
          <ac:spMkLst>
            <pc:docMk/>
            <pc:sldMk cId="1745112245" sldId="1098"/>
            <ac:spMk id="111" creationId="{7D6C08A9-F050-73AE-630F-F73607A6F02B}"/>
          </ac:spMkLst>
        </pc:spChg>
        <pc:spChg chg="mod">
          <ac:chgData name="Samuel Kim" userId="0b4e8f1a-35cc-4769-966d-024c662a6df8" providerId="ADAL" clId="{1DA0ECA5-F873-4900-8DB5-A821F0C97E85}" dt="2024-06-30T23:19:51.086" v="578"/>
          <ac:spMkLst>
            <pc:docMk/>
            <pc:sldMk cId="1745112245" sldId="1098"/>
            <ac:spMk id="112" creationId="{6F254970-5004-A57E-E8DB-94228CC3B989}"/>
          </ac:spMkLst>
        </pc:spChg>
        <pc:spChg chg="mod">
          <ac:chgData name="Samuel Kim" userId="0b4e8f1a-35cc-4769-966d-024c662a6df8" providerId="ADAL" clId="{1DA0ECA5-F873-4900-8DB5-A821F0C97E85}" dt="2024-06-30T23:19:51.086" v="578"/>
          <ac:spMkLst>
            <pc:docMk/>
            <pc:sldMk cId="1745112245" sldId="1098"/>
            <ac:spMk id="113" creationId="{B53CC1BD-AC26-62E6-0CA4-CEEB3FC19EB9}"/>
          </ac:spMkLst>
        </pc:spChg>
        <pc:spChg chg="mod">
          <ac:chgData name="Samuel Kim" userId="0b4e8f1a-35cc-4769-966d-024c662a6df8" providerId="ADAL" clId="{1DA0ECA5-F873-4900-8DB5-A821F0C97E85}" dt="2024-06-30T23:19:51.086" v="578"/>
          <ac:spMkLst>
            <pc:docMk/>
            <pc:sldMk cId="1745112245" sldId="1098"/>
            <ac:spMk id="114" creationId="{FCC2EBFF-632B-3840-5BF7-6A34755E5AE9}"/>
          </ac:spMkLst>
        </pc:spChg>
        <pc:spChg chg="mod">
          <ac:chgData name="Samuel Kim" userId="0b4e8f1a-35cc-4769-966d-024c662a6df8" providerId="ADAL" clId="{1DA0ECA5-F873-4900-8DB5-A821F0C97E85}" dt="2024-06-30T23:19:51.086" v="578"/>
          <ac:spMkLst>
            <pc:docMk/>
            <pc:sldMk cId="1745112245" sldId="1098"/>
            <ac:spMk id="115" creationId="{510D3867-DC1E-E0B4-CC2E-DE6B782FFDAF}"/>
          </ac:spMkLst>
        </pc:spChg>
        <pc:spChg chg="mod">
          <ac:chgData name="Samuel Kim" userId="0b4e8f1a-35cc-4769-966d-024c662a6df8" providerId="ADAL" clId="{1DA0ECA5-F873-4900-8DB5-A821F0C97E85}" dt="2024-06-30T23:19:51.086" v="578"/>
          <ac:spMkLst>
            <pc:docMk/>
            <pc:sldMk cId="1745112245" sldId="1098"/>
            <ac:spMk id="116" creationId="{3261B208-F3D2-1633-95F6-7FC5D71DF7CF}"/>
          </ac:spMkLst>
        </pc:spChg>
        <pc:spChg chg="mod">
          <ac:chgData name="Samuel Kim" userId="0b4e8f1a-35cc-4769-966d-024c662a6df8" providerId="ADAL" clId="{1DA0ECA5-F873-4900-8DB5-A821F0C97E85}" dt="2024-06-30T23:19:51.086" v="578"/>
          <ac:spMkLst>
            <pc:docMk/>
            <pc:sldMk cId="1745112245" sldId="1098"/>
            <ac:spMk id="117" creationId="{8A80D9DA-F799-EF51-5586-60DD1FD78F88}"/>
          </ac:spMkLst>
        </pc:spChg>
        <pc:spChg chg="mod">
          <ac:chgData name="Samuel Kim" userId="0b4e8f1a-35cc-4769-966d-024c662a6df8" providerId="ADAL" clId="{1DA0ECA5-F873-4900-8DB5-A821F0C97E85}" dt="2024-06-30T23:19:51.086" v="578"/>
          <ac:spMkLst>
            <pc:docMk/>
            <pc:sldMk cId="1745112245" sldId="1098"/>
            <ac:spMk id="118" creationId="{E40C67CA-A4FD-DFFD-8D7D-BC6409CA8FA4}"/>
          </ac:spMkLst>
        </pc:spChg>
        <pc:spChg chg="mod">
          <ac:chgData name="Samuel Kim" userId="0b4e8f1a-35cc-4769-966d-024c662a6df8" providerId="ADAL" clId="{1DA0ECA5-F873-4900-8DB5-A821F0C97E85}" dt="2024-06-30T23:19:51.086" v="578"/>
          <ac:spMkLst>
            <pc:docMk/>
            <pc:sldMk cId="1745112245" sldId="1098"/>
            <ac:spMk id="119" creationId="{3AC2E7EC-07BC-D834-E9A9-4A43D21EF6E8}"/>
          </ac:spMkLst>
        </pc:spChg>
        <pc:spChg chg="mod">
          <ac:chgData name="Samuel Kim" userId="0b4e8f1a-35cc-4769-966d-024c662a6df8" providerId="ADAL" clId="{1DA0ECA5-F873-4900-8DB5-A821F0C97E85}" dt="2024-06-30T23:19:51.086" v="578"/>
          <ac:spMkLst>
            <pc:docMk/>
            <pc:sldMk cId="1745112245" sldId="1098"/>
            <ac:spMk id="120" creationId="{C1527697-CBB9-658D-8161-83665DFB3B2C}"/>
          </ac:spMkLst>
        </pc:spChg>
        <pc:spChg chg="mod">
          <ac:chgData name="Samuel Kim" userId="0b4e8f1a-35cc-4769-966d-024c662a6df8" providerId="ADAL" clId="{1DA0ECA5-F873-4900-8DB5-A821F0C97E85}" dt="2024-06-30T23:19:51.086" v="578"/>
          <ac:spMkLst>
            <pc:docMk/>
            <pc:sldMk cId="1745112245" sldId="1098"/>
            <ac:spMk id="121" creationId="{021D7207-4622-284F-720B-CE9112384FD4}"/>
          </ac:spMkLst>
        </pc:spChg>
        <pc:spChg chg="mod">
          <ac:chgData name="Samuel Kim" userId="0b4e8f1a-35cc-4769-966d-024c662a6df8" providerId="ADAL" clId="{1DA0ECA5-F873-4900-8DB5-A821F0C97E85}" dt="2024-06-30T23:19:51.086" v="578"/>
          <ac:spMkLst>
            <pc:docMk/>
            <pc:sldMk cId="1745112245" sldId="1098"/>
            <ac:spMk id="122" creationId="{56C3550D-287A-000E-54C5-B988F7C42D4C}"/>
          </ac:spMkLst>
        </pc:spChg>
        <pc:spChg chg="mod">
          <ac:chgData name="Samuel Kim" userId="0b4e8f1a-35cc-4769-966d-024c662a6df8" providerId="ADAL" clId="{1DA0ECA5-F873-4900-8DB5-A821F0C97E85}" dt="2024-06-30T23:19:51.086" v="578"/>
          <ac:spMkLst>
            <pc:docMk/>
            <pc:sldMk cId="1745112245" sldId="1098"/>
            <ac:spMk id="123" creationId="{B39C9B58-018D-EE21-644B-5D183B4722EC}"/>
          </ac:spMkLst>
        </pc:spChg>
        <pc:spChg chg="mod">
          <ac:chgData name="Samuel Kim" userId="0b4e8f1a-35cc-4769-966d-024c662a6df8" providerId="ADAL" clId="{1DA0ECA5-F873-4900-8DB5-A821F0C97E85}" dt="2024-06-30T23:19:51.086" v="578"/>
          <ac:spMkLst>
            <pc:docMk/>
            <pc:sldMk cId="1745112245" sldId="1098"/>
            <ac:spMk id="124" creationId="{4956D5D9-3594-6F36-0CBC-C9FEF91AD66A}"/>
          </ac:spMkLst>
        </pc:spChg>
        <pc:spChg chg="mod">
          <ac:chgData name="Samuel Kim" userId="0b4e8f1a-35cc-4769-966d-024c662a6df8" providerId="ADAL" clId="{1DA0ECA5-F873-4900-8DB5-A821F0C97E85}" dt="2024-06-30T23:19:51.086" v="578"/>
          <ac:spMkLst>
            <pc:docMk/>
            <pc:sldMk cId="1745112245" sldId="1098"/>
            <ac:spMk id="125" creationId="{0D5DCA11-D9F7-2591-161D-72E9188F0338}"/>
          </ac:spMkLst>
        </pc:spChg>
        <pc:spChg chg="mod">
          <ac:chgData name="Samuel Kim" userId="0b4e8f1a-35cc-4769-966d-024c662a6df8" providerId="ADAL" clId="{1DA0ECA5-F873-4900-8DB5-A821F0C97E85}" dt="2024-06-30T23:19:51.086" v="578"/>
          <ac:spMkLst>
            <pc:docMk/>
            <pc:sldMk cId="1745112245" sldId="1098"/>
            <ac:spMk id="126" creationId="{4A00E4BC-30FD-D4E8-0693-A6747A46B43F}"/>
          </ac:spMkLst>
        </pc:spChg>
        <pc:spChg chg="mod">
          <ac:chgData name="Samuel Kim" userId="0b4e8f1a-35cc-4769-966d-024c662a6df8" providerId="ADAL" clId="{1DA0ECA5-F873-4900-8DB5-A821F0C97E85}" dt="2024-06-30T23:19:51.086" v="578"/>
          <ac:spMkLst>
            <pc:docMk/>
            <pc:sldMk cId="1745112245" sldId="1098"/>
            <ac:spMk id="127" creationId="{A0531312-6395-EFF6-6A35-7C283DC99E84}"/>
          </ac:spMkLst>
        </pc:spChg>
        <pc:spChg chg="mod">
          <ac:chgData name="Samuel Kim" userId="0b4e8f1a-35cc-4769-966d-024c662a6df8" providerId="ADAL" clId="{1DA0ECA5-F873-4900-8DB5-A821F0C97E85}" dt="2024-06-30T23:19:51.086" v="578"/>
          <ac:spMkLst>
            <pc:docMk/>
            <pc:sldMk cId="1745112245" sldId="1098"/>
            <ac:spMk id="128" creationId="{5F92A472-0808-5B99-065B-A31F3DE2B64A}"/>
          </ac:spMkLst>
        </pc:spChg>
        <pc:spChg chg="mod">
          <ac:chgData name="Samuel Kim" userId="0b4e8f1a-35cc-4769-966d-024c662a6df8" providerId="ADAL" clId="{1DA0ECA5-F873-4900-8DB5-A821F0C97E85}" dt="2024-06-30T23:19:51.086" v="578"/>
          <ac:spMkLst>
            <pc:docMk/>
            <pc:sldMk cId="1745112245" sldId="1098"/>
            <ac:spMk id="129" creationId="{D11DFF95-72DD-CFCE-E4E9-B12D4A53EDB4}"/>
          </ac:spMkLst>
        </pc:spChg>
        <pc:spChg chg="mod">
          <ac:chgData name="Samuel Kim" userId="0b4e8f1a-35cc-4769-966d-024c662a6df8" providerId="ADAL" clId="{1DA0ECA5-F873-4900-8DB5-A821F0C97E85}" dt="2024-06-30T23:19:51.086" v="578"/>
          <ac:spMkLst>
            <pc:docMk/>
            <pc:sldMk cId="1745112245" sldId="1098"/>
            <ac:spMk id="130" creationId="{AC65A4B8-79DF-6A9C-A152-5C204EA5D1DF}"/>
          </ac:spMkLst>
        </pc:spChg>
        <pc:spChg chg="mod">
          <ac:chgData name="Samuel Kim" userId="0b4e8f1a-35cc-4769-966d-024c662a6df8" providerId="ADAL" clId="{1DA0ECA5-F873-4900-8DB5-A821F0C97E85}" dt="2024-06-30T23:19:51.086" v="578"/>
          <ac:spMkLst>
            <pc:docMk/>
            <pc:sldMk cId="1745112245" sldId="1098"/>
            <ac:spMk id="131" creationId="{A96A2D90-992E-1DA9-1877-0AD078E59907}"/>
          </ac:spMkLst>
        </pc:spChg>
        <pc:spChg chg="mod">
          <ac:chgData name="Samuel Kim" userId="0b4e8f1a-35cc-4769-966d-024c662a6df8" providerId="ADAL" clId="{1DA0ECA5-F873-4900-8DB5-A821F0C97E85}" dt="2024-06-30T23:19:51.086" v="578"/>
          <ac:spMkLst>
            <pc:docMk/>
            <pc:sldMk cId="1745112245" sldId="1098"/>
            <ac:spMk id="132" creationId="{8BC38AD1-98CF-0909-0995-2772E6D6153C}"/>
          </ac:spMkLst>
        </pc:spChg>
        <pc:spChg chg="mod">
          <ac:chgData name="Samuel Kim" userId="0b4e8f1a-35cc-4769-966d-024c662a6df8" providerId="ADAL" clId="{1DA0ECA5-F873-4900-8DB5-A821F0C97E85}" dt="2024-06-30T23:19:51.086" v="578"/>
          <ac:spMkLst>
            <pc:docMk/>
            <pc:sldMk cId="1745112245" sldId="1098"/>
            <ac:spMk id="133" creationId="{50BA4C65-67C2-55CD-F72C-E68E5369D50B}"/>
          </ac:spMkLst>
        </pc:spChg>
        <pc:spChg chg="mod">
          <ac:chgData name="Samuel Kim" userId="0b4e8f1a-35cc-4769-966d-024c662a6df8" providerId="ADAL" clId="{1DA0ECA5-F873-4900-8DB5-A821F0C97E85}" dt="2024-06-30T23:19:51.086" v="578"/>
          <ac:spMkLst>
            <pc:docMk/>
            <pc:sldMk cId="1745112245" sldId="1098"/>
            <ac:spMk id="134" creationId="{016C4688-6E2B-1FDC-9344-31804578A738}"/>
          </ac:spMkLst>
        </pc:spChg>
        <pc:spChg chg="mod">
          <ac:chgData name="Samuel Kim" userId="0b4e8f1a-35cc-4769-966d-024c662a6df8" providerId="ADAL" clId="{1DA0ECA5-F873-4900-8DB5-A821F0C97E85}" dt="2024-06-30T23:19:51.086" v="578"/>
          <ac:spMkLst>
            <pc:docMk/>
            <pc:sldMk cId="1745112245" sldId="1098"/>
            <ac:spMk id="135" creationId="{42ADBB2A-3E15-62E5-99F6-8209FCC3CC8B}"/>
          </ac:spMkLst>
        </pc:spChg>
        <pc:spChg chg="mod">
          <ac:chgData name="Samuel Kim" userId="0b4e8f1a-35cc-4769-966d-024c662a6df8" providerId="ADAL" clId="{1DA0ECA5-F873-4900-8DB5-A821F0C97E85}" dt="2024-06-30T23:19:51.086" v="578"/>
          <ac:spMkLst>
            <pc:docMk/>
            <pc:sldMk cId="1745112245" sldId="1098"/>
            <ac:spMk id="136" creationId="{65BDC593-F267-FB26-406B-E914F8C3E1AC}"/>
          </ac:spMkLst>
        </pc:spChg>
        <pc:spChg chg="mod">
          <ac:chgData name="Samuel Kim" userId="0b4e8f1a-35cc-4769-966d-024c662a6df8" providerId="ADAL" clId="{1DA0ECA5-F873-4900-8DB5-A821F0C97E85}" dt="2024-06-30T23:19:51.086" v="578"/>
          <ac:spMkLst>
            <pc:docMk/>
            <pc:sldMk cId="1745112245" sldId="1098"/>
            <ac:spMk id="137" creationId="{C78B8631-BC4F-552E-DE50-F71E8D0C836B}"/>
          </ac:spMkLst>
        </pc:spChg>
        <pc:spChg chg="mod">
          <ac:chgData name="Samuel Kim" userId="0b4e8f1a-35cc-4769-966d-024c662a6df8" providerId="ADAL" clId="{1DA0ECA5-F873-4900-8DB5-A821F0C97E85}" dt="2024-06-30T23:19:51.086" v="578"/>
          <ac:spMkLst>
            <pc:docMk/>
            <pc:sldMk cId="1745112245" sldId="1098"/>
            <ac:spMk id="138" creationId="{609E9EA1-7868-66AB-FC1F-9397F63A4B81}"/>
          </ac:spMkLst>
        </pc:spChg>
        <pc:spChg chg="mod">
          <ac:chgData name="Samuel Kim" userId="0b4e8f1a-35cc-4769-966d-024c662a6df8" providerId="ADAL" clId="{1DA0ECA5-F873-4900-8DB5-A821F0C97E85}" dt="2024-06-30T23:19:51.086" v="578"/>
          <ac:spMkLst>
            <pc:docMk/>
            <pc:sldMk cId="1745112245" sldId="1098"/>
            <ac:spMk id="139" creationId="{70D303C1-C2BD-21B9-BABB-3676BD97B4BC}"/>
          </ac:spMkLst>
        </pc:spChg>
        <pc:spChg chg="mod">
          <ac:chgData name="Samuel Kim" userId="0b4e8f1a-35cc-4769-966d-024c662a6df8" providerId="ADAL" clId="{1DA0ECA5-F873-4900-8DB5-A821F0C97E85}" dt="2024-06-30T23:19:51.086" v="578"/>
          <ac:spMkLst>
            <pc:docMk/>
            <pc:sldMk cId="1745112245" sldId="1098"/>
            <ac:spMk id="140" creationId="{069EDE01-2BD1-AA01-896A-07426E5DF4BE}"/>
          </ac:spMkLst>
        </pc:spChg>
        <pc:spChg chg="mod">
          <ac:chgData name="Samuel Kim" userId="0b4e8f1a-35cc-4769-966d-024c662a6df8" providerId="ADAL" clId="{1DA0ECA5-F873-4900-8DB5-A821F0C97E85}" dt="2024-06-30T23:19:51.086" v="578"/>
          <ac:spMkLst>
            <pc:docMk/>
            <pc:sldMk cId="1745112245" sldId="1098"/>
            <ac:spMk id="141" creationId="{7AB8652E-6F5E-8EE8-6436-52257D175FD8}"/>
          </ac:spMkLst>
        </pc:spChg>
        <pc:spChg chg="mod">
          <ac:chgData name="Samuel Kim" userId="0b4e8f1a-35cc-4769-966d-024c662a6df8" providerId="ADAL" clId="{1DA0ECA5-F873-4900-8DB5-A821F0C97E85}" dt="2024-06-30T23:19:51.086" v="578"/>
          <ac:spMkLst>
            <pc:docMk/>
            <pc:sldMk cId="1745112245" sldId="1098"/>
            <ac:spMk id="142" creationId="{4CAE3ED2-1523-66D6-26B5-6E78C3F5C023}"/>
          </ac:spMkLst>
        </pc:spChg>
        <pc:spChg chg="mod">
          <ac:chgData name="Samuel Kim" userId="0b4e8f1a-35cc-4769-966d-024c662a6df8" providerId="ADAL" clId="{1DA0ECA5-F873-4900-8DB5-A821F0C97E85}" dt="2024-06-30T23:19:51.086" v="578"/>
          <ac:spMkLst>
            <pc:docMk/>
            <pc:sldMk cId="1745112245" sldId="1098"/>
            <ac:spMk id="143" creationId="{1E172D17-8A9F-FB9A-2D4F-AB26327E85EE}"/>
          </ac:spMkLst>
        </pc:spChg>
        <pc:spChg chg="mod">
          <ac:chgData name="Samuel Kim" userId="0b4e8f1a-35cc-4769-966d-024c662a6df8" providerId="ADAL" clId="{1DA0ECA5-F873-4900-8DB5-A821F0C97E85}" dt="2024-06-30T23:19:51.086" v="578"/>
          <ac:spMkLst>
            <pc:docMk/>
            <pc:sldMk cId="1745112245" sldId="1098"/>
            <ac:spMk id="144" creationId="{CEED0128-D9CB-7349-2021-2C49B2C51B26}"/>
          </ac:spMkLst>
        </pc:spChg>
        <pc:spChg chg="mod">
          <ac:chgData name="Samuel Kim" userId="0b4e8f1a-35cc-4769-966d-024c662a6df8" providerId="ADAL" clId="{1DA0ECA5-F873-4900-8DB5-A821F0C97E85}" dt="2024-06-30T23:19:51.086" v="578"/>
          <ac:spMkLst>
            <pc:docMk/>
            <pc:sldMk cId="1745112245" sldId="1098"/>
            <ac:spMk id="145" creationId="{64479FAE-B044-7DEA-89B8-5286812D4CA2}"/>
          </ac:spMkLst>
        </pc:spChg>
        <pc:spChg chg="mod">
          <ac:chgData name="Samuel Kim" userId="0b4e8f1a-35cc-4769-966d-024c662a6df8" providerId="ADAL" clId="{1DA0ECA5-F873-4900-8DB5-A821F0C97E85}" dt="2024-06-30T23:19:51.086" v="578"/>
          <ac:spMkLst>
            <pc:docMk/>
            <pc:sldMk cId="1745112245" sldId="1098"/>
            <ac:spMk id="146" creationId="{21C84A8C-3842-829F-51D3-D73D27BB1A0B}"/>
          </ac:spMkLst>
        </pc:spChg>
        <pc:spChg chg="mod">
          <ac:chgData name="Samuel Kim" userId="0b4e8f1a-35cc-4769-966d-024c662a6df8" providerId="ADAL" clId="{1DA0ECA5-F873-4900-8DB5-A821F0C97E85}" dt="2024-06-30T23:19:51.086" v="578"/>
          <ac:spMkLst>
            <pc:docMk/>
            <pc:sldMk cId="1745112245" sldId="1098"/>
            <ac:spMk id="147" creationId="{E4A6AA86-3F78-227F-9099-655ECEE05100}"/>
          </ac:spMkLst>
        </pc:spChg>
        <pc:spChg chg="mod">
          <ac:chgData name="Samuel Kim" userId="0b4e8f1a-35cc-4769-966d-024c662a6df8" providerId="ADAL" clId="{1DA0ECA5-F873-4900-8DB5-A821F0C97E85}" dt="2024-06-30T23:19:51.086" v="578"/>
          <ac:spMkLst>
            <pc:docMk/>
            <pc:sldMk cId="1745112245" sldId="1098"/>
            <ac:spMk id="148" creationId="{77B8CFC7-BAD5-ADEC-E80E-865812358942}"/>
          </ac:spMkLst>
        </pc:spChg>
        <pc:spChg chg="mod">
          <ac:chgData name="Samuel Kim" userId="0b4e8f1a-35cc-4769-966d-024c662a6df8" providerId="ADAL" clId="{1DA0ECA5-F873-4900-8DB5-A821F0C97E85}" dt="2024-06-30T23:19:51.086" v="578"/>
          <ac:spMkLst>
            <pc:docMk/>
            <pc:sldMk cId="1745112245" sldId="1098"/>
            <ac:spMk id="149" creationId="{F3AF902D-932B-94B4-B576-FBAA7C482DE3}"/>
          </ac:spMkLst>
        </pc:spChg>
        <pc:spChg chg="mod">
          <ac:chgData name="Samuel Kim" userId="0b4e8f1a-35cc-4769-966d-024c662a6df8" providerId="ADAL" clId="{1DA0ECA5-F873-4900-8DB5-A821F0C97E85}" dt="2024-06-30T23:19:51.086" v="578"/>
          <ac:spMkLst>
            <pc:docMk/>
            <pc:sldMk cId="1745112245" sldId="1098"/>
            <ac:spMk id="150" creationId="{F479D0D5-CC00-0292-C093-FB7D25923D5E}"/>
          </ac:spMkLst>
        </pc:spChg>
        <pc:spChg chg="mod">
          <ac:chgData name="Samuel Kim" userId="0b4e8f1a-35cc-4769-966d-024c662a6df8" providerId="ADAL" clId="{1DA0ECA5-F873-4900-8DB5-A821F0C97E85}" dt="2024-06-30T23:19:51.086" v="578"/>
          <ac:spMkLst>
            <pc:docMk/>
            <pc:sldMk cId="1745112245" sldId="1098"/>
            <ac:spMk id="151" creationId="{958A3624-272C-1A44-83AA-DB26DD83A9A4}"/>
          </ac:spMkLst>
        </pc:spChg>
        <pc:spChg chg="mod">
          <ac:chgData name="Samuel Kim" userId="0b4e8f1a-35cc-4769-966d-024c662a6df8" providerId="ADAL" clId="{1DA0ECA5-F873-4900-8DB5-A821F0C97E85}" dt="2024-06-30T23:19:51.086" v="578"/>
          <ac:spMkLst>
            <pc:docMk/>
            <pc:sldMk cId="1745112245" sldId="1098"/>
            <ac:spMk id="152" creationId="{2BFB96C8-3F28-77E2-F7A2-8DDFB4767F4C}"/>
          </ac:spMkLst>
        </pc:spChg>
        <pc:spChg chg="mod">
          <ac:chgData name="Samuel Kim" userId="0b4e8f1a-35cc-4769-966d-024c662a6df8" providerId="ADAL" clId="{1DA0ECA5-F873-4900-8DB5-A821F0C97E85}" dt="2024-06-30T23:19:51.086" v="578"/>
          <ac:spMkLst>
            <pc:docMk/>
            <pc:sldMk cId="1745112245" sldId="1098"/>
            <ac:spMk id="153" creationId="{65E7E4A7-64D3-688D-86F1-631B18F22E7B}"/>
          </ac:spMkLst>
        </pc:spChg>
        <pc:spChg chg="mod">
          <ac:chgData name="Samuel Kim" userId="0b4e8f1a-35cc-4769-966d-024c662a6df8" providerId="ADAL" clId="{1DA0ECA5-F873-4900-8DB5-A821F0C97E85}" dt="2024-06-30T23:19:51.086" v="578"/>
          <ac:spMkLst>
            <pc:docMk/>
            <pc:sldMk cId="1745112245" sldId="1098"/>
            <ac:spMk id="154" creationId="{C82B4E55-7088-A97D-04EC-13B0AF0E2116}"/>
          </ac:spMkLst>
        </pc:spChg>
        <pc:spChg chg="mod">
          <ac:chgData name="Samuel Kim" userId="0b4e8f1a-35cc-4769-966d-024c662a6df8" providerId="ADAL" clId="{1DA0ECA5-F873-4900-8DB5-A821F0C97E85}" dt="2024-06-30T23:19:51.086" v="578"/>
          <ac:spMkLst>
            <pc:docMk/>
            <pc:sldMk cId="1745112245" sldId="1098"/>
            <ac:spMk id="155" creationId="{2B1E2C96-6A14-5165-8B63-C96734C9955D}"/>
          </ac:spMkLst>
        </pc:spChg>
        <pc:spChg chg="mod">
          <ac:chgData name="Samuel Kim" userId="0b4e8f1a-35cc-4769-966d-024c662a6df8" providerId="ADAL" clId="{1DA0ECA5-F873-4900-8DB5-A821F0C97E85}" dt="2024-06-30T23:19:51.086" v="578"/>
          <ac:spMkLst>
            <pc:docMk/>
            <pc:sldMk cId="1745112245" sldId="1098"/>
            <ac:spMk id="156" creationId="{D975F4E8-8A8A-40A7-76D4-2DD7FBBB0C35}"/>
          </ac:spMkLst>
        </pc:spChg>
        <pc:spChg chg="mod">
          <ac:chgData name="Samuel Kim" userId="0b4e8f1a-35cc-4769-966d-024c662a6df8" providerId="ADAL" clId="{1DA0ECA5-F873-4900-8DB5-A821F0C97E85}" dt="2024-06-30T23:19:51.086" v="578"/>
          <ac:spMkLst>
            <pc:docMk/>
            <pc:sldMk cId="1745112245" sldId="1098"/>
            <ac:spMk id="157" creationId="{AD8B060D-5242-05BC-DDED-8D13B7C4DA5A}"/>
          </ac:spMkLst>
        </pc:spChg>
        <pc:spChg chg="add mod">
          <ac:chgData name="Samuel Kim" userId="0b4e8f1a-35cc-4769-966d-024c662a6df8" providerId="ADAL" clId="{1DA0ECA5-F873-4900-8DB5-A821F0C97E85}" dt="2024-06-30T23:19:51.086" v="578"/>
          <ac:spMkLst>
            <pc:docMk/>
            <pc:sldMk cId="1745112245" sldId="1098"/>
            <ac:spMk id="158" creationId="{37043B35-225B-18E5-A2D9-B17531B7B4B9}"/>
          </ac:spMkLst>
        </pc:spChg>
        <pc:spChg chg="add mod">
          <ac:chgData name="Samuel Kim" userId="0b4e8f1a-35cc-4769-966d-024c662a6df8" providerId="ADAL" clId="{1DA0ECA5-F873-4900-8DB5-A821F0C97E85}" dt="2024-06-30T23:19:51.086" v="578"/>
          <ac:spMkLst>
            <pc:docMk/>
            <pc:sldMk cId="1745112245" sldId="1098"/>
            <ac:spMk id="160" creationId="{9C8F21EE-BBFF-84BA-17A1-ECC18B05D761}"/>
          </ac:spMkLst>
        </pc:spChg>
        <pc:spChg chg="add mod">
          <ac:chgData name="Samuel Kim" userId="0b4e8f1a-35cc-4769-966d-024c662a6df8" providerId="ADAL" clId="{1DA0ECA5-F873-4900-8DB5-A821F0C97E85}" dt="2024-06-30T23:19:51.086" v="578"/>
          <ac:spMkLst>
            <pc:docMk/>
            <pc:sldMk cId="1745112245" sldId="1098"/>
            <ac:spMk id="161" creationId="{7599AE16-DB18-CD70-6248-E9627FD383E2}"/>
          </ac:spMkLst>
        </pc:spChg>
        <pc:spChg chg="add mod">
          <ac:chgData name="Samuel Kim" userId="0b4e8f1a-35cc-4769-966d-024c662a6df8" providerId="ADAL" clId="{1DA0ECA5-F873-4900-8DB5-A821F0C97E85}" dt="2024-06-30T23:19:51.086" v="578"/>
          <ac:spMkLst>
            <pc:docMk/>
            <pc:sldMk cId="1745112245" sldId="1098"/>
            <ac:spMk id="162" creationId="{A0E3E0DF-FC64-2554-9D40-819D774D93FA}"/>
          </ac:spMkLst>
        </pc:spChg>
        <pc:spChg chg="mod">
          <ac:chgData name="Samuel Kim" userId="0b4e8f1a-35cc-4769-966d-024c662a6df8" providerId="ADAL" clId="{1DA0ECA5-F873-4900-8DB5-A821F0C97E85}" dt="2024-06-30T23:19:51.086" v="578"/>
          <ac:spMkLst>
            <pc:docMk/>
            <pc:sldMk cId="1745112245" sldId="1098"/>
            <ac:spMk id="164" creationId="{D0EFA960-C976-AE26-0037-B1A0BA0A1AD2}"/>
          </ac:spMkLst>
        </pc:spChg>
        <pc:spChg chg="mod">
          <ac:chgData name="Samuel Kim" userId="0b4e8f1a-35cc-4769-966d-024c662a6df8" providerId="ADAL" clId="{1DA0ECA5-F873-4900-8DB5-A821F0C97E85}" dt="2024-06-30T23:19:51.086" v="578"/>
          <ac:spMkLst>
            <pc:docMk/>
            <pc:sldMk cId="1745112245" sldId="1098"/>
            <ac:spMk id="165" creationId="{AC5AEE14-AB82-EA91-FD2B-F23DA23C11DC}"/>
          </ac:spMkLst>
        </pc:spChg>
        <pc:spChg chg="mod">
          <ac:chgData name="Samuel Kim" userId="0b4e8f1a-35cc-4769-966d-024c662a6df8" providerId="ADAL" clId="{1DA0ECA5-F873-4900-8DB5-A821F0C97E85}" dt="2024-06-30T23:19:51.086" v="578"/>
          <ac:spMkLst>
            <pc:docMk/>
            <pc:sldMk cId="1745112245" sldId="1098"/>
            <ac:spMk id="166" creationId="{213CE3ED-AAA4-AE74-36D5-7A0F7240F10B}"/>
          </ac:spMkLst>
        </pc:spChg>
        <pc:spChg chg="mod">
          <ac:chgData name="Samuel Kim" userId="0b4e8f1a-35cc-4769-966d-024c662a6df8" providerId="ADAL" clId="{1DA0ECA5-F873-4900-8DB5-A821F0C97E85}" dt="2024-06-30T23:19:51.086" v="578"/>
          <ac:spMkLst>
            <pc:docMk/>
            <pc:sldMk cId="1745112245" sldId="1098"/>
            <ac:spMk id="168" creationId="{C3D67501-5E30-84F3-936F-C76355609ACA}"/>
          </ac:spMkLst>
        </pc:spChg>
        <pc:spChg chg="mod">
          <ac:chgData name="Samuel Kim" userId="0b4e8f1a-35cc-4769-966d-024c662a6df8" providerId="ADAL" clId="{1DA0ECA5-F873-4900-8DB5-A821F0C97E85}" dt="2024-06-30T23:19:51.086" v="578"/>
          <ac:spMkLst>
            <pc:docMk/>
            <pc:sldMk cId="1745112245" sldId="1098"/>
            <ac:spMk id="169" creationId="{26A6E327-FE1A-82B0-D9BE-60082AB54C82}"/>
          </ac:spMkLst>
        </pc:spChg>
        <pc:spChg chg="mod">
          <ac:chgData name="Samuel Kim" userId="0b4e8f1a-35cc-4769-966d-024c662a6df8" providerId="ADAL" clId="{1DA0ECA5-F873-4900-8DB5-A821F0C97E85}" dt="2024-06-30T23:19:51.086" v="578"/>
          <ac:spMkLst>
            <pc:docMk/>
            <pc:sldMk cId="1745112245" sldId="1098"/>
            <ac:spMk id="170" creationId="{E4744822-0953-7077-6B35-60D0533BBDFC}"/>
          </ac:spMkLst>
        </pc:spChg>
        <pc:spChg chg="mod">
          <ac:chgData name="Samuel Kim" userId="0b4e8f1a-35cc-4769-966d-024c662a6df8" providerId="ADAL" clId="{1DA0ECA5-F873-4900-8DB5-A821F0C97E85}" dt="2024-06-30T23:19:51.086" v="578"/>
          <ac:spMkLst>
            <pc:docMk/>
            <pc:sldMk cId="1745112245" sldId="1098"/>
            <ac:spMk id="171" creationId="{049922B3-27F3-AE7D-7958-371A5E853D08}"/>
          </ac:spMkLst>
        </pc:spChg>
        <pc:spChg chg="add mod">
          <ac:chgData name="Samuel Kim" userId="0b4e8f1a-35cc-4769-966d-024c662a6df8" providerId="ADAL" clId="{1DA0ECA5-F873-4900-8DB5-A821F0C97E85}" dt="2024-06-30T23:19:52.630" v="579"/>
          <ac:spMkLst>
            <pc:docMk/>
            <pc:sldMk cId="1745112245" sldId="1098"/>
            <ac:spMk id="176" creationId="{A78FC367-08A1-2366-B14E-3C763FA95DE2}"/>
          </ac:spMkLst>
        </pc:spChg>
        <pc:spChg chg="add mod">
          <ac:chgData name="Samuel Kim" userId="0b4e8f1a-35cc-4769-966d-024c662a6df8" providerId="ADAL" clId="{1DA0ECA5-F873-4900-8DB5-A821F0C97E85}" dt="2024-06-30T23:19:52.630" v="579"/>
          <ac:spMkLst>
            <pc:docMk/>
            <pc:sldMk cId="1745112245" sldId="1098"/>
            <ac:spMk id="177" creationId="{8C2697A3-3CC9-2D11-8846-A5C35CFD9E64}"/>
          </ac:spMkLst>
        </pc:spChg>
        <pc:spChg chg="add mod">
          <ac:chgData name="Samuel Kim" userId="0b4e8f1a-35cc-4769-966d-024c662a6df8" providerId="ADAL" clId="{1DA0ECA5-F873-4900-8DB5-A821F0C97E85}" dt="2024-06-30T23:19:52.630" v="579"/>
          <ac:spMkLst>
            <pc:docMk/>
            <pc:sldMk cId="1745112245" sldId="1098"/>
            <ac:spMk id="178" creationId="{41EF02FF-905C-0AF6-BB8E-FC7192AB7D52}"/>
          </ac:spMkLst>
        </pc:spChg>
        <pc:spChg chg="mod">
          <ac:chgData name="Samuel Kim" userId="0b4e8f1a-35cc-4769-966d-024c662a6df8" providerId="ADAL" clId="{1DA0ECA5-F873-4900-8DB5-A821F0C97E85}" dt="2024-06-30T23:19:52.630" v="579"/>
          <ac:spMkLst>
            <pc:docMk/>
            <pc:sldMk cId="1745112245" sldId="1098"/>
            <ac:spMk id="180" creationId="{31155015-16A2-B1C4-7890-F7FD49DF8E86}"/>
          </ac:spMkLst>
        </pc:spChg>
        <pc:spChg chg="mod">
          <ac:chgData name="Samuel Kim" userId="0b4e8f1a-35cc-4769-966d-024c662a6df8" providerId="ADAL" clId="{1DA0ECA5-F873-4900-8DB5-A821F0C97E85}" dt="2024-06-30T23:19:52.630" v="579"/>
          <ac:spMkLst>
            <pc:docMk/>
            <pc:sldMk cId="1745112245" sldId="1098"/>
            <ac:spMk id="181" creationId="{09FA10C8-C408-B875-F73E-E705813BB58A}"/>
          </ac:spMkLst>
        </pc:spChg>
        <pc:spChg chg="mod">
          <ac:chgData name="Samuel Kim" userId="0b4e8f1a-35cc-4769-966d-024c662a6df8" providerId="ADAL" clId="{1DA0ECA5-F873-4900-8DB5-A821F0C97E85}" dt="2024-06-30T23:19:52.630" v="579"/>
          <ac:spMkLst>
            <pc:docMk/>
            <pc:sldMk cId="1745112245" sldId="1098"/>
            <ac:spMk id="182" creationId="{3EAEDD1B-4B88-55D2-4AD8-B3F766C78F8D}"/>
          </ac:spMkLst>
        </pc:spChg>
        <pc:spChg chg="mod">
          <ac:chgData name="Samuel Kim" userId="0b4e8f1a-35cc-4769-966d-024c662a6df8" providerId="ADAL" clId="{1DA0ECA5-F873-4900-8DB5-A821F0C97E85}" dt="2024-06-30T23:19:52.630" v="579"/>
          <ac:spMkLst>
            <pc:docMk/>
            <pc:sldMk cId="1745112245" sldId="1098"/>
            <ac:spMk id="183" creationId="{C4B0859C-F5BC-7B09-0B05-6958D48D14E7}"/>
          </ac:spMkLst>
        </pc:spChg>
        <pc:spChg chg="mod">
          <ac:chgData name="Samuel Kim" userId="0b4e8f1a-35cc-4769-966d-024c662a6df8" providerId="ADAL" clId="{1DA0ECA5-F873-4900-8DB5-A821F0C97E85}" dt="2024-06-30T23:19:52.630" v="579"/>
          <ac:spMkLst>
            <pc:docMk/>
            <pc:sldMk cId="1745112245" sldId="1098"/>
            <ac:spMk id="184" creationId="{947BCE42-4E8F-46CB-EB56-02BD0B1D687B}"/>
          </ac:spMkLst>
        </pc:spChg>
        <pc:spChg chg="mod">
          <ac:chgData name="Samuel Kim" userId="0b4e8f1a-35cc-4769-966d-024c662a6df8" providerId="ADAL" clId="{1DA0ECA5-F873-4900-8DB5-A821F0C97E85}" dt="2024-06-30T23:19:52.630" v="579"/>
          <ac:spMkLst>
            <pc:docMk/>
            <pc:sldMk cId="1745112245" sldId="1098"/>
            <ac:spMk id="185" creationId="{C8F6E4AA-1133-104A-9A83-002303490947}"/>
          </ac:spMkLst>
        </pc:spChg>
        <pc:spChg chg="mod">
          <ac:chgData name="Samuel Kim" userId="0b4e8f1a-35cc-4769-966d-024c662a6df8" providerId="ADAL" clId="{1DA0ECA5-F873-4900-8DB5-A821F0C97E85}" dt="2024-06-30T23:19:52.630" v="579"/>
          <ac:spMkLst>
            <pc:docMk/>
            <pc:sldMk cId="1745112245" sldId="1098"/>
            <ac:spMk id="186" creationId="{033A89A6-19EB-1002-A36A-903401AB2E77}"/>
          </ac:spMkLst>
        </pc:spChg>
        <pc:spChg chg="mod">
          <ac:chgData name="Samuel Kim" userId="0b4e8f1a-35cc-4769-966d-024c662a6df8" providerId="ADAL" clId="{1DA0ECA5-F873-4900-8DB5-A821F0C97E85}" dt="2024-06-30T23:19:52.630" v="579"/>
          <ac:spMkLst>
            <pc:docMk/>
            <pc:sldMk cId="1745112245" sldId="1098"/>
            <ac:spMk id="187" creationId="{1D0106E1-FAF5-3C55-8EAD-54F0B7126748}"/>
          </ac:spMkLst>
        </pc:spChg>
        <pc:spChg chg="mod">
          <ac:chgData name="Samuel Kim" userId="0b4e8f1a-35cc-4769-966d-024c662a6df8" providerId="ADAL" clId="{1DA0ECA5-F873-4900-8DB5-A821F0C97E85}" dt="2024-06-30T23:19:52.630" v="579"/>
          <ac:spMkLst>
            <pc:docMk/>
            <pc:sldMk cId="1745112245" sldId="1098"/>
            <ac:spMk id="188" creationId="{2A7BE567-264A-C3CE-E67B-E433CF363B1B}"/>
          </ac:spMkLst>
        </pc:spChg>
        <pc:spChg chg="mod">
          <ac:chgData name="Samuel Kim" userId="0b4e8f1a-35cc-4769-966d-024c662a6df8" providerId="ADAL" clId="{1DA0ECA5-F873-4900-8DB5-A821F0C97E85}" dt="2024-06-30T23:19:52.630" v="579"/>
          <ac:spMkLst>
            <pc:docMk/>
            <pc:sldMk cId="1745112245" sldId="1098"/>
            <ac:spMk id="189" creationId="{2F017091-65F4-FACA-2150-94A7784450EE}"/>
          </ac:spMkLst>
        </pc:spChg>
        <pc:spChg chg="mod">
          <ac:chgData name="Samuel Kim" userId="0b4e8f1a-35cc-4769-966d-024c662a6df8" providerId="ADAL" clId="{1DA0ECA5-F873-4900-8DB5-A821F0C97E85}" dt="2024-06-30T23:19:52.630" v="579"/>
          <ac:spMkLst>
            <pc:docMk/>
            <pc:sldMk cId="1745112245" sldId="1098"/>
            <ac:spMk id="190" creationId="{E9684681-337F-6E78-B687-F590BCF83349}"/>
          </ac:spMkLst>
        </pc:spChg>
        <pc:spChg chg="mod">
          <ac:chgData name="Samuel Kim" userId="0b4e8f1a-35cc-4769-966d-024c662a6df8" providerId="ADAL" clId="{1DA0ECA5-F873-4900-8DB5-A821F0C97E85}" dt="2024-06-30T23:19:52.630" v="579"/>
          <ac:spMkLst>
            <pc:docMk/>
            <pc:sldMk cId="1745112245" sldId="1098"/>
            <ac:spMk id="191" creationId="{B6E02F4E-2108-9FB3-2764-4E1E15F82B0B}"/>
          </ac:spMkLst>
        </pc:spChg>
        <pc:spChg chg="mod">
          <ac:chgData name="Samuel Kim" userId="0b4e8f1a-35cc-4769-966d-024c662a6df8" providerId="ADAL" clId="{1DA0ECA5-F873-4900-8DB5-A821F0C97E85}" dt="2024-06-30T23:19:52.630" v="579"/>
          <ac:spMkLst>
            <pc:docMk/>
            <pc:sldMk cId="1745112245" sldId="1098"/>
            <ac:spMk id="192" creationId="{98D04965-AA39-7681-5FAB-6294BED262D8}"/>
          </ac:spMkLst>
        </pc:spChg>
        <pc:spChg chg="mod">
          <ac:chgData name="Samuel Kim" userId="0b4e8f1a-35cc-4769-966d-024c662a6df8" providerId="ADAL" clId="{1DA0ECA5-F873-4900-8DB5-A821F0C97E85}" dt="2024-06-30T23:19:52.630" v="579"/>
          <ac:spMkLst>
            <pc:docMk/>
            <pc:sldMk cId="1745112245" sldId="1098"/>
            <ac:spMk id="193" creationId="{D02C9C02-E80D-8D19-D732-D529FB5022E6}"/>
          </ac:spMkLst>
        </pc:spChg>
        <pc:spChg chg="mod">
          <ac:chgData name="Samuel Kim" userId="0b4e8f1a-35cc-4769-966d-024c662a6df8" providerId="ADAL" clId="{1DA0ECA5-F873-4900-8DB5-A821F0C97E85}" dt="2024-06-30T23:19:52.630" v="579"/>
          <ac:spMkLst>
            <pc:docMk/>
            <pc:sldMk cId="1745112245" sldId="1098"/>
            <ac:spMk id="194" creationId="{78165C28-5783-ECFA-8328-5FAA0309AA81}"/>
          </ac:spMkLst>
        </pc:spChg>
        <pc:spChg chg="mod">
          <ac:chgData name="Samuel Kim" userId="0b4e8f1a-35cc-4769-966d-024c662a6df8" providerId="ADAL" clId="{1DA0ECA5-F873-4900-8DB5-A821F0C97E85}" dt="2024-06-30T23:19:52.630" v="579"/>
          <ac:spMkLst>
            <pc:docMk/>
            <pc:sldMk cId="1745112245" sldId="1098"/>
            <ac:spMk id="195" creationId="{0BC13802-7EBD-3415-C51D-CE3AA8384AEC}"/>
          </ac:spMkLst>
        </pc:spChg>
        <pc:spChg chg="mod">
          <ac:chgData name="Samuel Kim" userId="0b4e8f1a-35cc-4769-966d-024c662a6df8" providerId="ADAL" clId="{1DA0ECA5-F873-4900-8DB5-A821F0C97E85}" dt="2024-06-30T23:19:52.630" v="579"/>
          <ac:spMkLst>
            <pc:docMk/>
            <pc:sldMk cId="1745112245" sldId="1098"/>
            <ac:spMk id="196" creationId="{C4412F35-A236-4105-FE03-AA8681988C9B}"/>
          </ac:spMkLst>
        </pc:spChg>
        <pc:spChg chg="mod">
          <ac:chgData name="Samuel Kim" userId="0b4e8f1a-35cc-4769-966d-024c662a6df8" providerId="ADAL" clId="{1DA0ECA5-F873-4900-8DB5-A821F0C97E85}" dt="2024-06-30T23:19:52.630" v="579"/>
          <ac:spMkLst>
            <pc:docMk/>
            <pc:sldMk cId="1745112245" sldId="1098"/>
            <ac:spMk id="197" creationId="{E9661DCA-BA8F-A230-6E26-215E52620337}"/>
          </ac:spMkLst>
        </pc:spChg>
        <pc:spChg chg="mod">
          <ac:chgData name="Samuel Kim" userId="0b4e8f1a-35cc-4769-966d-024c662a6df8" providerId="ADAL" clId="{1DA0ECA5-F873-4900-8DB5-A821F0C97E85}" dt="2024-06-30T23:19:52.630" v="579"/>
          <ac:spMkLst>
            <pc:docMk/>
            <pc:sldMk cId="1745112245" sldId="1098"/>
            <ac:spMk id="198" creationId="{D82AA402-59B2-639B-A969-9DB13982E00C}"/>
          </ac:spMkLst>
        </pc:spChg>
        <pc:spChg chg="mod">
          <ac:chgData name="Samuel Kim" userId="0b4e8f1a-35cc-4769-966d-024c662a6df8" providerId="ADAL" clId="{1DA0ECA5-F873-4900-8DB5-A821F0C97E85}" dt="2024-06-30T23:19:52.630" v="579"/>
          <ac:spMkLst>
            <pc:docMk/>
            <pc:sldMk cId="1745112245" sldId="1098"/>
            <ac:spMk id="199" creationId="{2381D289-3C0E-AD67-FD3B-840F092B3020}"/>
          </ac:spMkLst>
        </pc:spChg>
        <pc:spChg chg="mod">
          <ac:chgData name="Samuel Kim" userId="0b4e8f1a-35cc-4769-966d-024c662a6df8" providerId="ADAL" clId="{1DA0ECA5-F873-4900-8DB5-A821F0C97E85}" dt="2024-06-30T23:19:52.630" v="579"/>
          <ac:spMkLst>
            <pc:docMk/>
            <pc:sldMk cId="1745112245" sldId="1098"/>
            <ac:spMk id="200" creationId="{E6BC969F-3CE6-1D77-C852-BFCCF83DFD3A}"/>
          </ac:spMkLst>
        </pc:spChg>
        <pc:spChg chg="mod">
          <ac:chgData name="Samuel Kim" userId="0b4e8f1a-35cc-4769-966d-024c662a6df8" providerId="ADAL" clId="{1DA0ECA5-F873-4900-8DB5-A821F0C97E85}" dt="2024-06-30T23:19:52.630" v="579"/>
          <ac:spMkLst>
            <pc:docMk/>
            <pc:sldMk cId="1745112245" sldId="1098"/>
            <ac:spMk id="201" creationId="{1B1F5542-D5FA-BE4E-22F0-310A96A76518}"/>
          </ac:spMkLst>
        </pc:spChg>
        <pc:spChg chg="mod">
          <ac:chgData name="Samuel Kim" userId="0b4e8f1a-35cc-4769-966d-024c662a6df8" providerId="ADAL" clId="{1DA0ECA5-F873-4900-8DB5-A821F0C97E85}" dt="2024-06-30T23:19:52.630" v="579"/>
          <ac:spMkLst>
            <pc:docMk/>
            <pc:sldMk cId="1745112245" sldId="1098"/>
            <ac:spMk id="202" creationId="{BB856CDD-D352-B5AC-FCE4-DBC9358701A3}"/>
          </ac:spMkLst>
        </pc:spChg>
        <pc:spChg chg="mod">
          <ac:chgData name="Samuel Kim" userId="0b4e8f1a-35cc-4769-966d-024c662a6df8" providerId="ADAL" clId="{1DA0ECA5-F873-4900-8DB5-A821F0C97E85}" dt="2024-06-30T23:19:52.630" v="579"/>
          <ac:spMkLst>
            <pc:docMk/>
            <pc:sldMk cId="1745112245" sldId="1098"/>
            <ac:spMk id="203" creationId="{6896552A-D39B-4751-24FE-697F79563B81}"/>
          </ac:spMkLst>
        </pc:spChg>
        <pc:spChg chg="mod">
          <ac:chgData name="Samuel Kim" userId="0b4e8f1a-35cc-4769-966d-024c662a6df8" providerId="ADAL" clId="{1DA0ECA5-F873-4900-8DB5-A821F0C97E85}" dt="2024-06-30T23:19:52.630" v="579"/>
          <ac:spMkLst>
            <pc:docMk/>
            <pc:sldMk cId="1745112245" sldId="1098"/>
            <ac:spMk id="204" creationId="{DDA72401-437A-C77F-1039-1E0106BC2453}"/>
          </ac:spMkLst>
        </pc:spChg>
        <pc:spChg chg="mod">
          <ac:chgData name="Samuel Kim" userId="0b4e8f1a-35cc-4769-966d-024c662a6df8" providerId="ADAL" clId="{1DA0ECA5-F873-4900-8DB5-A821F0C97E85}" dt="2024-06-30T23:19:52.630" v="579"/>
          <ac:spMkLst>
            <pc:docMk/>
            <pc:sldMk cId="1745112245" sldId="1098"/>
            <ac:spMk id="205" creationId="{E87E8087-3FE2-A08A-522C-828A01C07D88}"/>
          </ac:spMkLst>
        </pc:spChg>
        <pc:spChg chg="mod">
          <ac:chgData name="Samuel Kim" userId="0b4e8f1a-35cc-4769-966d-024c662a6df8" providerId="ADAL" clId="{1DA0ECA5-F873-4900-8DB5-A821F0C97E85}" dt="2024-06-30T23:19:52.630" v="579"/>
          <ac:spMkLst>
            <pc:docMk/>
            <pc:sldMk cId="1745112245" sldId="1098"/>
            <ac:spMk id="206" creationId="{16E0A483-735E-C96A-F4EC-90A0CE85972C}"/>
          </ac:spMkLst>
        </pc:spChg>
        <pc:spChg chg="mod">
          <ac:chgData name="Samuel Kim" userId="0b4e8f1a-35cc-4769-966d-024c662a6df8" providerId="ADAL" clId="{1DA0ECA5-F873-4900-8DB5-A821F0C97E85}" dt="2024-06-30T23:19:52.630" v="579"/>
          <ac:spMkLst>
            <pc:docMk/>
            <pc:sldMk cId="1745112245" sldId="1098"/>
            <ac:spMk id="207" creationId="{75388524-0CC8-D664-5B8A-9DCEF890A4B7}"/>
          </ac:spMkLst>
        </pc:spChg>
        <pc:spChg chg="mod">
          <ac:chgData name="Samuel Kim" userId="0b4e8f1a-35cc-4769-966d-024c662a6df8" providerId="ADAL" clId="{1DA0ECA5-F873-4900-8DB5-A821F0C97E85}" dt="2024-06-30T23:19:52.630" v="579"/>
          <ac:spMkLst>
            <pc:docMk/>
            <pc:sldMk cId="1745112245" sldId="1098"/>
            <ac:spMk id="208" creationId="{8C4F09C7-F39D-0112-DE75-229711F61085}"/>
          </ac:spMkLst>
        </pc:spChg>
        <pc:spChg chg="mod">
          <ac:chgData name="Samuel Kim" userId="0b4e8f1a-35cc-4769-966d-024c662a6df8" providerId="ADAL" clId="{1DA0ECA5-F873-4900-8DB5-A821F0C97E85}" dt="2024-06-30T23:19:52.630" v="579"/>
          <ac:spMkLst>
            <pc:docMk/>
            <pc:sldMk cId="1745112245" sldId="1098"/>
            <ac:spMk id="209" creationId="{FA744016-3E70-784F-7725-55687C0D7494}"/>
          </ac:spMkLst>
        </pc:spChg>
        <pc:spChg chg="mod">
          <ac:chgData name="Samuel Kim" userId="0b4e8f1a-35cc-4769-966d-024c662a6df8" providerId="ADAL" clId="{1DA0ECA5-F873-4900-8DB5-A821F0C97E85}" dt="2024-06-30T23:19:52.630" v="579"/>
          <ac:spMkLst>
            <pc:docMk/>
            <pc:sldMk cId="1745112245" sldId="1098"/>
            <ac:spMk id="210" creationId="{A85F2474-45F5-DA9E-EA9E-24F8BC8DD79A}"/>
          </ac:spMkLst>
        </pc:spChg>
        <pc:spChg chg="mod">
          <ac:chgData name="Samuel Kim" userId="0b4e8f1a-35cc-4769-966d-024c662a6df8" providerId="ADAL" clId="{1DA0ECA5-F873-4900-8DB5-A821F0C97E85}" dt="2024-06-30T23:19:52.630" v="579"/>
          <ac:spMkLst>
            <pc:docMk/>
            <pc:sldMk cId="1745112245" sldId="1098"/>
            <ac:spMk id="211" creationId="{8878A969-4E9E-A311-9C54-9FE41F86B0C7}"/>
          </ac:spMkLst>
        </pc:spChg>
        <pc:spChg chg="mod">
          <ac:chgData name="Samuel Kim" userId="0b4e8f1a-35cc-4769-966d-024c662a6df8" providerId="ADAL" clId="{1DA0ECA5-F873-4900-8DB5-A821F0C97E85}" dt="2024-06-30T23:19:52.630" v="579"/>
          <ac:spMkLst>
            <pc:docMk/>
            <pc:sldMk cId="1745112245" sldId="1098"/>
            <ac:spMk id="212" creationId="{CC513C98-69A1-17F7-4962-ABAB54D051A9}"/>
          </ac:spMkLst>
        </pc:spChg>
        <pc:spChg chg="mod">
          <ac:chgData name="Samuel Kim" userId="0b4e8f1a-35cc-4769-966d-024c662a6df8" providerId="ADAL" clId="{1DA0ECA5-F873-4900-8DB5-A821F0C97E85}" dt="2024-06-30T23:19:52.630" v="579"/>
          <ac:spMkLst>
            <pc:docMk/>
            <pc:sldMk cId="1745112245" sldId="1098"/>
            <ac:spMk id="213" creationId="{2A3C3700-8237-9717-1210-24C982797E56}"/>
          </ac:spMkLst>
        </pc:spChg>
        <pc:spChg chg="mod">
          <ac:chgData name="Samuel Kim" userId="0b4e8f1a-35cc-4769-966d-024c662a6df8" providerId="ADAL" clId="{1DA0ECA5-F873-4900-8DB5-A821F0C97E85}" dt="2024-06-30T23:19:52.630" v="579"/>
          <ac:spMkLst>
            <pc:docMk/>
            <pc:sldMk cId="1745112245" sldId="1098"/>
            <ac:spMk id="214" creationId="{9BC3A419-1717-189B-1B20-4AC2510613CE}"/>
          </ac:spMkLst>
        </pc:spChg>
        <pc:spChg chg="mod">
          <ac:chgData name="Samuel Kim" userId="0b4e8f1a-35cc-4769-966d-024c662a6df8" providerId="ADAL" clId="{1DA0ECA5-F873-4900-8DB5-A821F0C97E85}" dt="2024-06-30T23:19:52.630" v="579"/>
          <ac:spMkLst>
            <pc:docMk/>
            <pc:sldMk cId="1745112245" sldId="1098"/>
            <ac:spMk id="215" creationId="{B4B99D80-BD84-3FC6-F556-7A9D698A549A}"/>
          </ac:spMkLst>
        </pc:spChg>
        <pc:spChg chg="mod">
          <ac:chgData name="Samuel Kim" userId="0b4e8f1a-35cc-4769-966d-024c662a6df8" providerId="ADAL" clId="{1DA0ECA5-F873-4900-8DB5-A821F0C97E85}" dt="2024-06-30T23:19:52.630" v="579"/>
          <ac:spMkLst>
            <pc:docMk/>
            <pc:sldMk cId="1745112245" sldId="1098"/>
            <ac:spMk id="216" creationId="{442F947A-B646-CD55-12A9-9B8BC89D6E69}"/>
          </ac:spMkLst>
        </pc:spChg>
        <pc:spChg chg="mod">
          <ac:chgData name="Samuel Kim" userId="0b4e8f1a-35cc-4769-966d-024c662a6df8" providerId="ADAL" clId="{1DA0ECA5-F873-4900-8DB5-A821F0C97E85}" dt="2024-06-30T23:19:52.630" v="579"/>
          <ac:spMkLst>
            <pc:docMk/>
            <pc:sldMk cId="1745112245" sldId="1098"/>
            <ac:spMk id="217" creationId="{1F9BB8AC-680D-8337-22C1-B2DBF35AD12B}"/>
          </ac:spMkLst>
        </pc:spChg>
        <pc:spChg chg="mod">
          <ac:chgData name="Samuel Kim" userId="0b4e8f1a-35cc-4769-966d-024c662a6df8" providerId="ADAL" clId="{1DA0ECA5-F873-4900-8DB5-A821F0C97E85}" dt="2024-06-30T23:19:52.630" v="579"/>
          <ac:spMkLst>
            <pc:docMk/>
            <pc:sldMk cId="1745112245" sldId="1098"/>
            <ac:spMk id="218" creationId="{5212DEAA-AD82-745A-C0CC-BA5F47783B00}"/>
          </ac:spMkLst>
        </pc:spChg>
        <pc:spChg chg="mod">
          <ac:chgData name="Samuel Kim" userId="0b4e8f1a-35cc-4769-966d-024c662a6df8" providerId="ADAL" clId="{1DA0ECA5-F873-4900-8DB5-A821F0C97E85}" dt="2024-06-30T23:19:52.630" v="579"/>
          <ac:spMkLst>
            <pc:docMk/>
            <pc:sldMk cId="1745112245" sldId="1098"/>
            <ac:spMk id="219" creationId="{07A27E45-8338-FF84-2F5B-7D38776BF216}"/>
          </ac:spMkLst>
        </pc:spChg>
        <pc:spChg chg="mod">
          <ac:chgData name="Samuel Kim" userId="0b4e8f1a-35cc-4769-966d-024c662a6df8" providerId="ADAL" clId="{1DA0ECA5-F873-4900-8DB5-A821F0C97E85}" dt="2024-06-30T23:19:52.630" v="579"/>
          <ac:spMkLst>
            <pc:docMk/>
            <pc:sldMk cId="1745112245" sldId="1098"/>
            <ac:spMk id="220" creationId="{1B961E0D-3766-1E5B-DD3A-5AF6440EBAFB}"/>
          </ac:spMkLst>
        </pc:spChg>
        <pc:spChg chg="mod">
          <ac:chgData name="Samuel Kim" userId="0b4e8f1a-35cc-4769-966d-024c662a6df8" providerId="ADAL" clId="{1DA0ECA5-F873-4900-8DB5-A821F0C97E85}" dt="2024-06-30T23:19:52.630" v="579"/>
          <ac:spMkLst>
            <pc:docMk/>
            <pc:sldMk cId="1745112245" sldId="1098"/>
            <ac:spMk id="221" creationId="{2B6F9742-9CB6-768C-D26A-067AE6603463}"/>
          </ac:spMkLst>
        </pc:spChg>
        <pc:spChg chg="mod">
          <ac:chgData name="Samuel Kim" userId="0b4e8f1a-35cc-4769-966d-024c662a6df8" providerId="ADAL" clId="{1DA0ECA5-F873-4900-8DB5-A821F0C97E85}" dt="2024-06-30T23:19:52.630" v="579"/>
          <ac:spMkLst>
            <pc:docMk/>
            <pc:sldMk cId="1745112245" sldId="1098"/>
            <ac:spMk id="222" creationId="{D53CEE2A-E518-6542-4F25-99A7E29D8AB2}"/>
          </ac:spMkLst>
        </pc:spChg>
        <pc:spChg chg="mod">
          <ac:chgData name="Samuel Kim" userId="0b4e8f1a-35cc-4769-966d-024c662a6df8" providerId="ADAL" clId="{1DA0ECA5-F873-4900-8DB5-A821F0C97E85}" dt="2024-06-30T23:19:52.630" v="579"/>
          <ac:spMkLst>
            <pc:docMk/>
            <pc:sldMk cId="1745112245" sldId="1098"/>
            <ac:spMk id="223" creationId="{87493C99-DB74-1D47-834F-093F595CBA2F}"/>
          </ac:spMkLst>
        </pc:spChg>
        <pc:spChg chg="mod">
          <ac:chgData name="Samuel Kim" userId="0b4e8f1a-35cc-4769-966d-024c662a6df8" providerId="ADAL" clId="{1DA0ECA5-F873-4900-8DB5-A821F0C97E85}" dt="2024-06-30T23:19:52.630" v="579"/>
          <ac:spMkLst>
            <pc:docMk/>
            <pc:sldMk cId="1745112245" sldId="1098"/>
            <ac:spMk id="224" creationId="{F40C39D9-56AE-A938-4800-44629461C744}"/>
          </ac:spMkLst>
        </pc:spChg>
        <pc:spChg chg="mod">
          <ac:chgData name="Samuel Kim" userId="0b4e8f1a-35cc-4769-966d-024c662a6df8" providerId="ADAL" clId="{1DA0ECA5-F873-4900-8DB5-A821F0C97E85}" dt="2024-06-30T23:19:52.630" v="579"/>
          <ac:spMkLst>
            <pc:docMk/>
            <pc:sldMk cId="1745112245" sldId="1098"/>
            <ac:spMk id="225" creationId="{0B6F92B6-78F8-0ECC-96E4-8F43443E4CA3}"/>
          </ac:spMkLst>
        </pc:spChg>
        <pc:spChg chg="mod">
          <ac:chgData name="Samuel Kim" userId="0b4e8f1a-35cc-4769-966d-024c662a6df8" providerId="ADAL" clId="{1DA0ECA5-F873-4900-8DB5-A821F0C97E85}" dt="2024-06-30T23:19:52.630" v="579"/>
          <ac:spMkLst>
            <pc:docMk/>
            <pc:sldMk cId="1745112245" sldId="1098"/>
            <ac:spMk id="226" creationId="{438956B4-89E6-B3B9-3D1E-DA323D742028}"/>
          </ac:spMkLst>
        </pc:spChg>
        <pc:spChg chg="mod">
          <ac:chgData name="Samuel Kim" userId="0b4e8f1a-35cc-4769-966d-024c662a6df8" providerId="ADAL" clId="{1DA0ECA5-F873-4900-8DB5-A821F0C97E85}" dt="2024-06-30T23:19:52.630" v="579"/>
          <ac:spMkLst>
            <pc:docMk/>
            <pc:sldMk cId="1745112245" sldId="1098"/>
            <ac:spMk id="227" creationId="{F0D7CF1B-2B3D-0822-D359-DFD2DC49F487}"/>
          </ac:spMkLst>
        </pc:spChg>
        <pc:spChg chg="mod">
          <ac:chgData name="Samuel Kim" userId="0b4e8f1a-35cc-4769-966d-024c662a6df8" providerId="ADAL" clId="{1DA0ECA5-F873-4900-8DB5-A821F0C97E85}" dt="2024-06-30T23:19:52.630" v="579"/>
          <ac:spMkLst>
            <pc:docMk/>
            <pc:sldMk cId="1745112245" sldId="1098"/>
            <ac:spMk id="228" creationId="{00660D98-F728-5970-F441-D0402E121E6A}"/>
          </ac:spMkLst>
        </pc:spChg>
        <pc:spChg chg="mod">
          <ac:chgData name="Samuel Kim" userId="0b4e8f1a-35cc-4769-966d-024c662a6df8" providerId="ADAL" clId="{1DA0ECA5-F873-4900-8DB5-A821F0C97E85}" dt="2024-06-30T23:19:52.630" v="579"/>
          <ac:spMkLst>
            <pc:docMk/>
            <pc:sldMk cId="1745112245" sldId="1098"/>
            <ac:spMk id="229" creationId="{E008402E-FC23-0A87-A29E-817C9C03F440}"/>
          </ac:spMkLst>
        </pc:spChg>
        <pc:spChg chg="mod">
          <ac:chgData name="Samuel Kim" userId="0b4e8f1a-35cc-4769-966d-024c662a6df8" providerId="ADAL" clId="{1DA0ECA5-F873-4900-8DB5-A821F0C97E85}" dt="2024-06-30T23:19:52.630" v="579"/>
          <ac:spMkLst>
            <pc:docMk/>
            <pc:sldMk cId="1745112245" sldId="1098"/>
            <ac:spMk id="230" creationId="{4D1EB000-767F-F897-344B-A5205304476A}"/>
          </ac:spMkLst>
        </pc:spChg>
        <pc:spChg chg="mod">
          <ac:chgData name="Samuel Kim" userId="0b4e8f1a-35cc-4769-966d-024c662a6df8" providerId="ADAL" clId="{1DA0ECA5-F873-4900-8DB5-A821F0C97E85}" dt="2024-06-30T23:19:52.630" v="579"/>
          <ac:spMkLst>
            <pc:docMk/>
            <pc:sldMk cId="1745112245" sldId="1098"/>
            <ac:spMk id="231" creationId="{BEAE24D1-ED50-F305-4A8C-6C75C4CC795E}"/>
          </ac:spMkLst>
        </pc:spChg>
        <pc:spChg chg="mod">
          <ac:chgData name="Samuel Kim" userId="0b4e8f1a-35cc-4769-966d-024c662a6df8" providerId="ADAL" clId="{1DA0ECA5-F873-4900-8DB5-A821F0C97E85}" dt="2024-06-30T23:19:52.630" v="579"/>
          <ac:spMkLst>
            <pc:docMk/>
            <pc:sldMk cId="1745112245" sldId="1098"/>
            <ac:spMk id="232" creationId="{3FBAAF9B-AFD3-7407-3B85-BEC5B928E16C}"/>
          </ac:spMkLst>
        </pc:spChg>
        <pc:spChg chg="mod">
          <ac:chgData name="Samuel Kim" userId="0b4e8f1a-35cc-4769-966d-024c662a6df8" providerId="ADAL" clId="{1DA0ECA5-F873-4900-8DB5-A821F0C97E85}" dt="2024-06-30T23:19:52.630" v="579"/>
          <ac:spMkLst>
            <pc:docMk/>
            <pc:sldMk cId="1745112245" sldId="1098"/>
            <ac:spMk id="233" creationId="{67D59B10-8EE9-6CA3-09B9-B114A5E54260}"/>
          </ac:spMkLst>
        </pc:spChg>
        <pc:spChg chg="mod">
          <ac:chgData name="Samuel Kim" userId="0b4e8f1a-35cc-4769-966d-024c662a6df8" providerId="ADAL" clId="{1DA0ECA5-F873-4900-8DB5-A821F0C97E85}" dt="2024-06-30T23:19:52.630" v="579"/>
          <ac:spMkLst>
            <pc:docMk/>
            <pc:sldMk cId="1745112245" sldId="1098"/>
            <ac:spMk id="234" creationId="{BD795629-BD10-2F71-27B1-5BB007981D03}"/>
          </ac:spMkLst>
        </pc:spChg>
        <pc:spChg chg="mod">
          <ac:chgData name="Samuel Kim" userId="0b4e8f1a-35cc-4769-966d-024c662a6df8" providerId="ADAL" clId="{1DA0ECA5-F873-4900-8DB5-A821F0C97E85}" dt="2024-06-30T23:19:52.630" v="579"/>
          <ac:spMkLst>
            <pc:docMk/>
            <pc:sldMk cId="1745112245" sldId="1098"/>
            <ac:spMk id="235" creationId="{439FBF3D-6C3F-1CF4-1134-74F53A00A5EE}"/>
          </ac:spMkLst>
        </pc:spChg>
        <pc:spChg chg="mod">
          <ac:chgData name="Samuel Kim" userId="0b4e8f1a-35cc-4769-966d-024c662a6df8" providerId="ADAL" clId="{1DA0ECA5-F873-4900-8DB5-A821F0C97E85}" dt="2024-06-30T23:19:52.630" v="579"/>
          <ac:spMkLst>
            <pc:docMk/>
            <pc:sldMk cId="1745112245" sldId="1098"/>
            <ac:spMk id="236" creationId="{24CA7F5E-F4F0-774D-0666-117BC876B96F}"/>
          </ac:spMkLst>
        </pc:spChg>
        <pc:spChg chg="mod">
          <ac:chgData name="Samuel Kim" userId="0b4e8f1a-35cc-4769-966d-024c662a6df8" providerId="ADAL" clId="{1DA0ECA5-F873-4900-8DB5-A821F0C97E85}" dt="2024-06-30T23:19:52.630" v="579"/>
          <ac:spMkLst>
            <pc:docMk/>
            <pc:sldMk cId="1745112245" sldId="1098"/>
            <ac:spMk id="237" creationId="{0D2A7FE2-FB60-74AE-0EBC-2C7309B88745}"/>
          </ac:spMkLst>
        </pc:spChg>
        <pc:spChg chg="mod">
          <ac:chgData name="Samuel Kim" userId="0b4e8f1a-35cc-4769-966d-024c662a6df8" providerId="ADAL" clId="{1DA0ECA5-F873-4900-8DB5-A821F0C97E85}" dt="2024-06-30T23:19:52.630" v="579"/>
          <ac:spMkLst>
            <pc:docMk/>
            <pc:sldMk cId="1745112245" sldId="1098"/>
            <ac:spMk id="238" creationId="{8BFD6066-CEB1-8575-E7BA-CC973953DFFF}"/>
          </ac:spMkLst>
        </pc:spChg>
        <pc:spChg chg="mod">
          <ac:chgData name="Samuel Kim" userId="0b4e8f1a-35cc-4769-966d-024c662a6df8" providerId="ADAL" clId="{1DA0ECA5-F873-4900-8DB5-A821F0C97E85}" dt="2024-06-30T23:19:52.630" v="579"/>
          <ac:spMkLst>
            <pc:docMk/>
            <pc:sldMk cId="1745112245" sldId="1098"/>
            <ac:spMk id="239" creationId="{8858C312-BBA6-28C5-770B-E59D4A060DB8}"/>
          </ac:spMkLst>
        </pc:spChg>
        <pc:spChg chg="mod">
          <ac:chgData name="Samuel Kim" userId="0b4e8f1a-35cc-4769-966d-024c662a6df8" providerId="ADAL" clId="{1DA0ECA5-F873-4900-8DB5-A821F0C97E85}" dt="2024-06-30T23:19:52.630" v="579"/>
          <ac:spMkLst>
            <pc:docMk/>
            <pc:sldMk cId="1745112245" sldId="1098"/>
            <ac:spMk id="240" creationId="{DABACD7E-D1B9-340A-97CC-F9CFD454F582}"/>
          </ac:spMkLst>
        </pc:spChg>
        <pc:spChg chg="mod">
          <ac:chgData name="Samuel Kim" userId="0b4e8f1a-35cc-4769-966d-024c662a6df8" providerId="ADAL" clId="{1DA0ECA5-F873-4900-8DB5-A821F0C97E85}" dt="2024-06-30T23:19:52.630" v="579"/>
          <ac:spMkLst>
            <pc:docMk/>
            <pc:sldMk cId="1745112245" sldId="1098"/>
            <ac:spMk id="241" creationId="{546F4E27-664E-1C70-F0D2-3A04DF901CC3}"/>
          </ac:spMkLst>
        </pc:spChg>
        <pc:spChg chg="mod">
          <ac:chgData name="Samuel Kim" userId="0b4e8f1a-35cc-4769-966d-024c662a6df8" providerId="ADAL" clId="{1DA0ECA5-F873-4900-8DB5-A821F0C97E85}" dt="2024-06-30T23:19:52.630" v="579"/>
          <ac:spMkLst>
            <pc:docMk/>
            <pc:sldMk cId="1745112245" sldId="1098"/>
            <ac:spMk id="242" creationId="{03B60368-D01B-5632-620F-6A42713C688D}"/>
          </ac:spMkLst>
        </pc:spChg>
        <pc:spChg chg="mod">
          <ac:chgData name="Samuel Kim" userId="0b4e8f1a-35cc-4769-966d-024c662a6df8" providerId="ADAL" clId="{1DA0ECA5-F873-4900-8DB5-A821F0C97E85}" dt="2024-06-30T23:19:52.630" v="579"/>
          <ac:spMkLst>
            <pc:docMk/>
            <pc:sldMk cId="1745112245" sldId="1098"/>
            <ac:spMk id="243" creationId="{EE466D66-85EA-E877-445B-BBCF93737A80}"/>
          </ac:spMkLst>
        </pc:spChg>
        <pc:spChg chg="mod">
          <ac:chgData name="Samuel Kim" userId="0b4e8f1a-35cc-4769-966d-024c662a6df8" providerId="ADAL" clId="{1DA0ECA5-F873-4900-8DB5-A821F0C97E85}" dt="2024-06-30T23:19:52.630" v="579"/>
          <ac:spMkLst>
            <pc:docMk/>
            <pc:sldMk cId="1745112245" sldId="1098"/>
            <ac:spMk id="244" creationId="{BC829575-F33F-13AA-B3A1-316237514164}"/>
          </ac:spMkLst>
        </pc:spChg>
        <pc:spChg chg="mod">
          <ac:chgData name="Samuel Kim" userId="0b4e8f1a-35cc-4769-966d-024c662a6df8" providerId="ADAL" clId="{1DA0ECA5-F873-4900-8DB5-A821F0C97E85}" dt="2024-06-30T23:19:52.630" v="579"/>
          <ac:spMkLst>
            <pc:docMk/>
            <pc:sldMk cId="1745112245" sldId="1098"/>
            <ac:spMk id="245" creationId="{6B723EA7-65AF-D759-CF10-AB0BCF97C03C}"/>
          </ac:spMkLst>
        </pc:spChg>
        <pc:spChg chg="mod">
          <ac:chgData name="Samuel Kim" userId="0b4e8f1a-35cc-4769-966d-024c662a6df8" providerId="ADAL" clId="{1DA0ECA5-F873-4900-8DB5-A821F0C97E85}" dt="2024-06-30T23:19:52.630" v="579"/>
          <ac:spMkLst>
            <pc:docMk/>
            <pc:sldMk cId="1745112245" sldId="1098"/>
            <ac:spMk id="246" creationId="{0ABEAC04-E9C2-89A7-32AE-58655D41ACF9}"/>
          </ac:spMkLst>
        </pc:spChg>
        <pc:spChg chg="mod">
          <ac:chgData name="Samuel Kim" userId="0b4e8f1a-35cc-4769-966d-024c662a6df8" providerId="ADAL" clId="{1DA0ECA5-F873-4900-8DB5-A821F0C97E85}" dt="2024-06-30T23:19:52.630" v="579"/>
          <ac:spMkLst>
            <pc:docMk/>
            <pc:sldMk cId="1745112245" sldId="1098"/>
            <ac:spMk id="247" creationId="{AB4BAA35-FD9C-70B2-4CCC-715BDF94CDAE}"/>
          </ac:spMkLst>
        </pc:spChg>
        <pc:spChg chg="mod">
          <ac:chgData name="Samuel Kim" userId="0b4e8f1a-35cc-4769-966d-024c662a6df8" providerId="ADAL" clId="{1DA0ECA5-F873-4900-8DB5-A821F0C97E85}" dt="2024-06-30T23:19:52.630" v="579"/>
          <ac:spMkLst>
            <pc:docMk/>
            <pc:sldMk cId="1745112245" sldId="1098"/>
            <ac:spMk id="248" creationId="{CA3EF307-D55C-F5A6-C05E-5E252BB14842}"/>
          </ac:spMkLst>
        </pc:spChg>
        <pc:spChg chg="mod">
          <ac:chgData name="Samuel Kim" userId="0b4e8f1a-35cc-4769-966d-024c662a6df8" providerId="ADAL" clId="{1DA0ECA5-F873-4900-8DB5-A821F0C97E85}" dt="2024-06-30T23:19:52.630" v="579"/>
          <ac:spMkLst>
            <pc:docMk/>
            <pc:sldMk cId="1745112245" sldId="1098"/>
            <ac:spMk id="249" creationId="{C263D56F-88BA-3879-1101-E6BCB98775DF}"/>
          </ac:spMkLst>
        </pc:spChg>
        <pc:spChg chg="mod">
          <ac:chgData name="Samuel Kim" userId="0b4e8f1a-35cc-4769-966d-024c662a6df8" providerId="ADAL" clId="{1DA0ECA5-F873-4900-8DB5-A821F0C97E85}" dt="2024-06-30T23:19:52.630" v="579"/>
          <ac:spMkLst>
            <pc:docMk/>
            <pc:sldMk cId="1745112245" sldId="1098"/>
            <ac:spMk id="250" creationId="{F9C11F85-B6E4-03FD-9072-B7E5D7B0D0A8}"/>
          </ac:spMkLst>
        </pc:spChg>
        <pc:spChg chg="mod">
          <ac:chgData name="Samuel Kim" userId="0b4e8f1a-35cc-4769-966d-024c662a6df8" providerId="ADAL" clId="{1DA0ECA5-F873-4900-8DB5-A821F0C97E85}" dt="2024-06-30T23:19:52.630" v="579"/>
          <ac:spMkLst>
            <pc:docMk/>
            <pc:sldMk cId="1745112245" sldId="1098"/>
            <ac:spMk id="251" creationId="{7806830B-7F4F-8A1E-F957-70F0E9E05277}"/>
          </ac:spMkLst>
        </pc:spChg>
        <pc:spChg chg="mod">
          <ac:chgData name="Samuel Kim" userId="0b4e8f1a-35cc-4769-966d-024c662a6df8" providerId="ADAL" clId="{1DA0ECA5-F873-4900-8DB5-A821F0C97E85}" dt="2024-06-30T23:19:52.630" v="579"/>
          <ac:spMkLst>
            <pc:docMk/>
            <pc:sldMk cId="1745112245" sldId="1098"/>
            <ac:spMk id="252" creationId="{B2F16CA3-000C-B9AD-8B93-D2E0958E2549}"/>
          </ac:spMkLst>
        </pc:spChg>
        <pc:spChg chg="mod">
          <ac:chgData name="Samuel Kim" userId="0b4e8f1a-35cc-4769-966d-024c662a6df8" providerId="ADAL" clId="{1DA0ECA5-F873-4900-8DB5-A821F0C97E85}" dt="2024-06-30T23:19:52.630" v="579"/>
          <ac:spMkLst>
            <pc:docMk/>
            <pc:sldMk cId="1745112245" sldId="1098"/>
            <ac:spMk id="253" creationId="{6B7561DD-7FA9-CF2D-C735-BB9E81CA750A}"/>
          </ac:spMkLst>
        </pc:spChg>
        <pc:spChg chg="mod">
          <ac:chgData name="Samuel Kim" userId="0b4e8f1a-35cc-4769-966d-024c662a6df8" providerId="ADAL" clId="{1DA0ECA5-F873-4900-8DB5-A821F0C97E85}" dt="2024-06-30T23:19:52.630" v="579"/>
          <ac:spMkLst>
            <pc:docMk/>
            <pc:sldMk cId="1745112245" sldId="1098"/>
            <ac:spMk id="254" creationId="{DC31BF20-9678-DE10-453A-F5313E10BE8A}"/>
          </ac:spMkLst>
        </pc:spChg>
        <pc:spChg chg="mod">
          <ac:chgData name="Samuel Kim" userId="0b4e8f1a-35cc-4769-966d-024c662a6df8" providerId="ADAL" clId="{1DA0ECA5-F873-4900-8DB5-A821F0C97E85}" dt="2024-06-30T23:19:52.630" v="579"/>
          <ac:spMkLst>
            <pc:docMk/>
            <pc:sldMk cId="1745112245" sldId="1098"/>
            <ac:spMk id="255" creationId="{C9D31E70-A073-53C6-9271-769EED53043B}"/>
          </ac:spMkLst>
        </pc:spChg>
        <pc:spChg chg="mod">
          <ac:chgData name="Samuel Kim" userId="0b4e8f1a-35cc-4769-966d-024c662a6df8" providerId="ADAL" clId="{1DA0ECA5-F873-4900-8DB5-A821F0C97E85}" dt="2024-06-30T23:19:52.630" v="579"/>
          <ac:spMkLst>
            <pc:docMk/>
            <pc:sldMk cId="1745112245" sldId="1098"/>
            <ac:spMk id="256" creationId="{D1ECBD00-88A4-6515-41D5-494B29EDC55D}"/>
          </ac:spMkLst>
        </pc:spChg>
        <pc:spChg chg="mod">
          <ac:chgData name="Samuel Kim" userId="0b4e8f1a-35cc-4769-966d-024c662a6df8" providerId="ADAL" clId="{1DA0ECA5-F873-4900-8DB5-A821F0C97E85}" dt="2024-06-30T23:19:52.630" v="579"/>
          <ac:spMkLst>
            <pc:docMk/>
            <pc:sldMk cId="1745112245" sldId="1098"/>
            <ac:spMk id="257" creationId="{4905ED47-1C77-B959-95F3-4196A4DD23B9}"/>
          </ac:spMkLst>
        </pc:spChg>
        <pc:spChg chg="mod">
          <ac:chgData name="Samuel Kim" userId="0b4e8f1a-35cc-4769-966d-024c662a6df8" providerId="ADAL" clId="{1DA0ECA5-F873-4900-8DB5-A821F0C97E85}" dt="2024-06-30T23:19:52.630" v="579"/>
          <ac:spMkLst>
            <pc:docMk/>
            <pc:sldMk cId="1745112245" sldId="1098"/>
            <ac:spMk id="258" creationId="{95A36A91-6043-485E-604F-771722A042A8}"/>
          </ac:spMkLst>
        </pc:spChg>
        <pc:spChg chg="mod">
          <ac:chgData name="Samuel Kim" userId="0b4e8f1a-35cc-4769-966d-024c662a6df8" providerId="ADAL" clId="{1DA0ECA5-F873-4900-8DB5-A821F0C97E85}" dt="2024-06-30T23:19:52.630" v="579"/>
          <ac:spMkLst>
            <pc:docMk/>
            <pc:sldMk cId="1745112245" sldId="1098"/>
            <ac:spMk id="259" creationId="{FCDB7523-BBBD-878F-ADB4-FAE4F3E194E2}"/>
          </ac:spMkLst>
        </pc:spChg>
        <pc:spChg chg="mod">
          <ac:chgData name="Samuel Kim" userId="0b4e8f1a-35cc-4769-966d-024c662a6df8" providerId="ADAL" clId="{1DA0ECA5-F873-4900-8DB5-A821F0C97E85}" dt="2024-06-30T23:19:52.630" v="579"/>
          <ac:spMkLst>
            <pc:docMk/>
            <pc:sldMk cId="1745112245" sldId="1098"/>
            <ac:spMk id="260" creationId="{E89918E4-DD9C-1B1E-8F52-8EA8E551C565}"/>
          </ac:spMkLst>
        </pc:spChg>
        <pc:spChg chg="mod">
          <ac:chgData name="Samuel Kim" userId="0b4e8f1a-35cc-4769-966d-024c662a6df8" providerId="ADAL" clId="{1DA0ECA5-F873-4900-8DB5-A821F0C97E85}" dt="2024-06-30T23:19:52.630" v="579"/>
          <ac:spMkLst>
            <pc:docMk/>
            <pc:sldMk cId="1745112245" sldId="1098"/>
            <ac:spMk id="261" creationId="{D37F705A-299F-1666-3242-D14BF4875CD2}"/>
          </ac:spMkLst>
        </pc:spChg>
        <pc:spChg chg="mod">
          <ac:chgData name="Samuel Kim" userId="0b4e8f1a-35cc-4769-966d-024c662a6df8" providerId="ADAL" clId="{1DA0ECA5-F873-4900-8DB5-A821F0C97E85}" dt="2024-06-30T23:19:52.630" v="579"/>
          <ac:spMkLst>
            <pc:docMk/>
            <pc:sldMk cId="1745112245" sldId="1098"/>
            <ac:spMk id="262" creationId="{F8555C41-7BAE-390E-591C-B0B293EE3150}"/>
          </ac:spMkLst>
        </pc:spChg>
        <pc:spChg chg="mod">
          <ac:chgData name="Samuel Kim" userId="0b4e8f1a-35cc-4769-966d-024c662a6df8" providerId="ADAL" clId="{1DA0ECA5-F873-4900-8DB5-A821F0C97E85}" dt="2024-06-30T23:19:52.630" v="579"/>
          <ac:spMkLst>
            <pc:docMk/>
            <pc:sldMk cId="1745112245" sldId="1098"/>
            <ac:spMk id="263" creationId="{44E58875-F350-6833-EB68-3035F61422A8}"/>
          </ac:spMkLst>
        </pc:spChg>
        <pc:spChg chg="mod">
          <ac:chgData name="Samuel Kim" userId="0b4e8f1a-35cc-4769-966d-024c662a6df8" providerId="ADAL" clId="{1DA0ECA5-F873-4900-8DB5-A821F0C97E85}" dt="2024-06-30T23:19:52.630" v="579"/>
          <ac:spMkLst>
            <pc:docMk/>
            <pc:sldMk cId="1745112245" sldId="1098"/>
            <ac:spMk id="264" creationId="{8854F4F5-B8E3-275B-5FBF-32F528C640A2}"/>
          </ac:spMkLst>
        </pc:spChg>
        <pc:spChg chg="mod">
          <ac:chgData name="Samuel Kim" userId="0b4e8f1a-35cc-4769-966d-024c662a6df8" providerId="ADAL" clId="{1DA0ECA5-F873-4900-8DB5-A821F0C97E85}" dt="2024-06-30T23:19:52.630" v="579"/>
          <ac:spMkLst>
            <pc:docMk/>
            <pc:sldMk cId="1745112245" sldId="1098"/>
            <ac:spMk id="265" creationId="{538C0DD5-9AD3-8090-9972-51E23C27C8EA}"/>
          </ac:spMkLst>
        </pc:spChg>
        <pc:spChg chg="mod">
          <ac:chgData name="Samuel Kim" userId="0b4e8f1a-35cc-4769-966d-024c662a6df8" providerId="ADAL" clId="{1DA0ECA5-F873-4900-8DB5-A821F0C97E85}" dt="2024-06-30T23:19:52.630" v="579"/>
          <ac:spMkLst>
            <pc:docMk/>
            <pc:sldMk cId="1745112245" sldId="1098"/>
            <ac:spMk id="266" creationId="{113C0CB8-7D11-0F84-9537-A6C0A218F3FA}"/>
          </ac:spMkLst>
        </pc:spChg>
        <pc:spChg chg="mod">
          <ac:chgData name="Samuel Kim" userId="0b4e8f1a-35cc-4769-966d-024c662a6df8" providerId="ADAL" clId="{1DA0ECA5-F873-4900-8DB5-A821F0C97E85}" dt="2024-06-30T23:19:52.630" v="579"/>
          <ac:spMkLst>
            <pc:docMk/>
            <pc:sldMk cId="1745112245" sldId="1098"/>
            <ac:spMk id="267" creationId="{46AF6B11-9CB2-6011-E54B-881A7F4DE2BF}"/>
          </ac:spMkLst>
        </pc:spChg>
        <pc:spChg chg="mod">
          <ac:chgData name="Samuel Kim" userId="0b4e8f1a-35cc-4769-966d-024c662a6df8" providerId="ADAL" clId="{1DA0ECA5-F873-4900-8DB5-A821F0C97E85}" dt="2024-06-30T23:19:52.630" v="579"/>
          <ac:spMkLst>
            <pc:docMk/>
            <pc:sldMk cId="1745112245" sldId="1098"/>
            <ac:spMk id="268" creationId="{9F9A03F9-A949-7864-2EF6-AAE49EA9487E}"/>
          </ac:spMkLst>
        </pc:spChg>
        <pc:spChg chg="mod">
          <ac:chgData name="Samuel Kim" userId="0b4e8f1a-35cc-4769-966d-024c662a6df8" providerId="ADAL" clId="{1DA0ECA5-F873-4900-8DB5-A821F0C97E85}" dt="2024-06-30T23:19:52.630" v="579"/>
          <ac:spMkLst>
            <pc:docMk/>
            <pc:sldMk cId="1745112245" sldId="1098"/>
            <ac:spMk id="269" creationId="{352CE299-459B-C221-25B7-55E2BB98580E}"/>
          </ac:spMkLst>
        </pc:spChg>
        <pc:spChg chg="mod">
          <ac:chgData name="Samuel Kim" userId="0b4e8f1a-35cc-4769-966d-024c662a6df8" providerId="ADAL" clId="{1DA0ECA5-F873-4900-8DB5-A821F0C97E85}" dt="2024-06-30T23:19:52.630" v="579"/>
          <ac:spMkLst>
            <pc:docMk/>
            <pc:sldMk cId="1745112245" sldId="1098"/>
            <ac:spMk id="270" creationId="{EDDFB891-FE5F-E56B-9A29-A3790148ECFD}"/>
          </ac:spMkLst>
        </pc:spChg>
        <pc:spChg chg="mod">
          <ac:chgData name="Samuel Kim" userId="0b4e8f1a-35cc-4769-966d-024c662a6df8" providerId="ADAL" clId="{1DA0ECA5-F873-4900-8DB5-A821F0C97E85}" dt="2024-06-30T23:19:52.630" v="579"/>
          <ac:spMkLst>
            <pc:docMk/>
            <pc:sldMk cId="1745112245" sldId="1098"/>
            <ac:spMk id="271" creationId="{C0FA9D10-23B9-5BA5-4CC9-175875FF227C}"/>
          </ac:spMkLst>
        </pc:spChg>
        <pc:spChg chg="mod">
          <ac:chgData name="Samuel Kim" userId="0b4e8f1a-35cc-4769-966d-024c662a6df8" providerId="ADAL" clId="{1DA0ECA5-F873-4900-8DB5-A821F0C97E85}" dt="2024-06-30T23:19:52.630" v="579"/>
          <ac:spMkLst>
            <pc:docMk/>
            <pc:sldMk cId="1745112245" sldId="1098"/>
            <ac:spMk id="272" creationId="{203FC551-0318-9851-5AE4-5806A1AB704A}"/>
          </ac:spMkLst>
        </pc:spChg>
        <pc:spChg chg="mod">
          <ac:chgData name="Samuel Kim" userId="0b4e8f1a-35cc-4769-966d-024c662a6df8" providerId="ADAL" clId="{1DA0ECA5-F873-4900-8DB5-A821F0C97E85}" dt="2024-06-30T23:19:52.630" v="579"/>
          <ac:spMkLst>
            <pc:docMk/>
            <pc:sldMk cId="1745112245" sldId="1098"/>
            <ac:spMk id="273" creationId="{8AA04EDD-4DC3-476D-8B44-B420A41CDD3F}"/>
          </ac:spMkLst>
        </pc:spChg>
        <pc:spChg chg="mod">
          <ac:chgData name="Samuel Kim" userId="0b4e8f1a-35cc-4769-966d-024c662a6df8" providerId="ADAL" clId="{1DA0ECA5-F873-4900-8DB5-A821F0C97E85}" dt="2024-06-30T23:19:52.630" v="579"/>
          <ac:spMkLst>
            <pc:docMk/>
            <pc:sldMk cId="1745112245" sldId="1098"/>
            <ac:spMk id="274" creationId="{CD388BC9-764B-DCAB-1269-BCB129670CEC}"/>
          </ac:spMkLst>
        </pc:spChg>
        <pc:spChg chg="mod">
          <ac:chgData name="Samuel Kim" userId="0b4e8f1a-35cc-4769-966d-024c662a6df8" providerId="ADAL" clId="{1DA0ECA5-F873-4900-8DB5-A821F0C97E85}" dt="2024-06-30T23:19:52.630" v="579"/>
          <ac:spMkLst>
            <pc:docMk/>
            <pc:sldMk cId="1745112245" sldId="1098"/>
            <ac:spMk id="275" creationId="{6DB666AC-72A7-3B5E-48E0-A8B3F30E85CE}"/>
          </ac:spMkLst>
        </pc:spChg>
        <pc:spChg chg="mod">
          <ac:chgData name="Samuel Kim" userId="0b4e8f1a-35cc-4769-966d-024c662a6df8" providerId="ADAL" clId="{1DA0ECA5-F873-4900-8DB5-A821F0C97E85}" dt="2024-06-30T23:19:52.630" v="579"/>
          <ac:spMkLst>
            <pc:docMk/>
            <pc:sldMk cId="1745112245" sldId="1098"/>
            <ac:spMk id="276" creationId="{0ACBD42A-45DD-2953-9797-13BC7F883048}"/>
          </ac:spMkLst>
        </pc:spChg>
        <pc:spChg chg="mod">
          <ac:chgData name="Samuel Kim" userId="0b4e8f1a-35cc-4769-966d-024c662a6df8" providerId="ADAL" clId="{1DA0ECA5-F873-4900-8DB5-A821F0C97E85}" dt="2024-06-30T23:19:52.630" v="579"/>
          <ac:spMkLst>
            <pc:docMk/>
            <pc:sldMk cId="1745112245" sldId="1098"/>
            <ac:spMk id="277" creationId="{EBC9D9C5-B846-C1A5-D4AD-B4CA530888AD}"/>
          </ac:spMkLst>
        </pc:spChg>
        <pc:spChg chg="mod">
          <ac:chgData name="Samuel Kim" userId="0b4e8f1a-35cc-4769-966d-024c662a6df8" providerId="ADAL" clId="{1DA0ECA5-F873-4900-8DB5-A821F0C97E85}" dt="2024-06-30T23:19:52.630" v="579"/>
          <ac:spMkLst>
            <pc:docMk/>
            <pc:sldMk cId="1745112245" sldId="1098"/>
            <ac:spMk id="278" creationId="{5A6FBA45-9FE3-85B8-0686-430D0F94C5FB}"/>
          </ac:spMkLst>
        </pc:spChg>
        <pc:spChg chg="mod">
          <ac:chgData name="Samuel Kim" userId="0b4e8f1a-35cc-4769-966d-024c662a6df8" providerId="ADAL" clId="{1DA0ECA5-F873-4900-8DB5-A821F0C97E85}" dt="2024-06-30T23:19:52.630" v="579"/>
          <ac:spMkLst>
            <pc:docMk/>
            <pc:sldMk cId="1745112245" sldId="1098"/>
            <ac:spMk id="279" creationId="{85BA08DD-BCFB-FA25-8F7A-DCCB6F65763C}"/>
          </ac:spMkLst>
        </pc:spChg>
        <pc:spChg chg="mod">
          <ac:chgData name="Samuel Kim" userId="0b4e8f1a-35cc-4769-966d-024c662a6df8" providerId="ADAL" clId="{1DA0ECA5-F873-4900-8DB5-A821F0C97E85}" dt="2024-06-30T23:19:52.630" v="579"/>
          <ac:spMkLst>
            <pc:docMk/>
            <pc:sldMk cId="1745112245" sldId="1098"/>
            <ac:spMk id="280" creationId="{A8E8A807-49AA-79A0-BE0C-8D651940653E}"/>
          </ac:spMkLst>
        </pc:spChg>
        <pc:spChg chg="mod">
          <ac:chgData name="Samuel Kim" userId="0b4e8f1a-35cc-4769-966d-024c662a6df8" providerId="ADAL" clId="{1DA0ECA5-F873-4900-8DB5-A821F0C97E85}" dt="2024-06-30T23:19:52.630" v="579"/>
          <ac:spMkLst>
            <pc:docMk/>
            <pc:sldMk cId="1745112245" sldId="1098"/>
            <ac:spMk id="281" creationId="{41B197F9-15E7-FBCC-5085-9086A2E0E960}"/>
          </ac:spMkLst>
        </pc:spChg>
        <pc:spChg chg="add mod">
          <ac:chgData name="Samuel Kim" userId="0b4e8f1a-35cc-4769-966d-024c662a6df8" providerId="ADAL" clId="{1DA0ECA5-F873-4900-8DB5-A821F0C97E85}" dt="2024-06-30T23:19:52.630" v="579"/>
          <ac:spMkLst>
            <pc:docMk/>
            <pc:sldMk cId="1745112245" sldId="1098"/>
            <ac:spMk id="282" creationId="{C84912E4-4F65-EAE8-3B4E-9FB91D5D97D3}"/>
          </ac:spMkLst>
        </pc:spChg>
        <pc:spChg chg="add mod">
          <ac:chgData name="Samuel Kim" userId="0b4e8f1a-35cc-4769-966d-024c662a6df8" providerId="ADAL" clId="{1DA0ECA5-F873-4900-8DB5-A821F0C97E85}" dt="2024-06-30T23:19:52.630" v="579"/>
          <ac:spMkLst>
            <pc:docMk/>
            <pc:sldMk cId="1745112245" sldId="1098"/>
            <ac:spMk id="284" creationId="{563FCA2B-E135-9E6A-B9A4-C314AE44AE87}"/>
          </ac:spMkLst>
        </pc:spChg>
        <pc:spChg chg="add mod">
          <ac:chgData name="Samuel Kim" userId="0b4e8f1a-35cc-4769-966d-024c662a6df8" providerId="ADAL" clId="{1DA0ECA5-F873-4900-8DB5-A821F0C97E85}" dt="2024-06-30T23:19:52.630" v="579"/>
          <ac:spMkLst>
            <pc:docMk/>
            <pc:sldMk cId="1745112245" sldId="1098"/>
            <ac:spMk id="285" creationId="{D69BAFA4-B0DF-243F-6C4A-D058F03E88A0}"/>
          </ac:spMkLst>
        </pc:spChg>
        <pc:spChg chg="add mod">
          <ac:chgData name="Samuel Kim" userId="0b4e8f1a-35cc-4769-966d-024c662a6df8" providerId="ADAL" clId="{1DA0ECA5-F873-4900-8DB5-A821F0C97E85}" dt="2024-06-30T23:19:52.630" v="579"/>
          <ac:spMkLst>
            <pc:docMk/>
            <pc:sldMk cId="1745112245" sldId="1098"/>
            <ac:spMk id="286" creationId="{7FC6311A-EFE6-AC09-E7FF-BD0D8893A05A}"/>
          </ac:spMkLst>
        </pc:spChg>
        <pc:spChg chg="mod">
          <ac:chgData name="Samuel Kim" userId="0b4e8f1a-35cc-4769-966d-024c662a6df8" providerId="ADAL" clId="{1DA0ECA5-F873-4900-8DB5-A821F0C97E85}" dt="2024-06-30T23:19:52.630" v="579"/>
          <ac:spMkLst>
            <pc:docMk/>
            <pc:sldMk cId="1745112245" sldId="1098"/>
            <ac:spMk id="288" creationId="{E05B6315-A685-D4AA-6E93-090657728F46}"/>
          </ac:spMkLst>
        </pc:spChg>
        <pc:spChg chg="mod">
          <ac:chgData name="Samuel Kim" userId="0b4e8f1a-35cc-4769-966d-024c662a6df8" providerId="ADAL" clId="{1DA0ECA5-F873-4900-8DB5-A821F0C97E85}" dt="2024-06-30T23:19:52.630" v="579"/>
          <ac:spMkLst>
            <pc:docMk/>
            <pc:sldMk cId="1745112245" sldId="1098"/>
            <ac:spMk id="289" creationId="{18C2AECF-24A6-F1A0-D7D2-BE3BE2B2085D}"/>
          </ac:spMkLst>
        </pc:spChg>
        <pc:spChg chg="mod">
          <ac:chgData name="Samuel Kim" userId="0b4e8f1a-35cc-4769-966d-024c662a6df8" providerId="ADAL" clId="{1DA0ECA5-F873-4900-8DB5-A821F0C97E85}" dt="2024-06-30T23:19:52.630" v="579"/>
          <ac:spMkLst>
            <pc:docMk/>
            <pc:sldMk cId="1745112245" sldId="1098"/>
            <ac:spMk id="290" creationId="{19B36B83-66E4-38AC-6B66-2A3CB516EB67}"/>
          </ac:spMkLst>
        </pc:spChg>
        <pc:spChg chg="mod">
          <ac:chgData name="Samuel Kim" userId="0b4e8f1a-35cc-4769-966d-024c662a6df8" providerId="ADAL" clId="{1DA0ECA5-F873-4900-8DB5-A821F0C97E85}" dt="2024-06-30T23:19:52.630" v="579"/>
          <ac:spMkLst>
            <pc:docMk/>
            <pc:sldMk cId="1745112245" sldId="1098"/>
            <ac:spMk id="292" creationId="{67682231-9E2F-3264-4FE3-84DB62DA61F6}"/>
          </ac:spMkLst>
        </pc:spChg>
        <pc:spChg chg="mod">
          <ac:chgData name="Samuel Kim" userId="0b4e8f1a-35cc-4769-966d-024c662a6df8" providerId="ADAL" clId="{1DA0ECA5-F873-4900-8DB5-A821F0C97E85}" dt="2024-06-30T23:19:52.630" v="579"/>
          <ac:spMkLst>
            <pc:docMk/>
            <pc:sldMk cId="1745112245" sldId="1098"/>
            <ac:spMk id="293" creationId="{A9175AEA-D761-BD03-92CC-710DAE98823F}"/>
          </ac:spMkLst>
        </pc:spChg>
        <pc:spChg chg="mod">
          <ac:chgData name="Samuel Kim" userId="0b4e8f1a-35cc-4769-966d-024c662a6df8" providerId="ADAL" clId="{1DA0ECA5-F873-4900-8DB5-A821F0C97E85}" dt="2024-06-30T23:19:52.630" v="579"/>
          <ac:spMkLst>
            <pc:docMk/>
            <pc:sldMk cId="1745112245" sldId="1098"/>
            <ac:spMk id="294" creationId="{301AFF98-8509-C74F-0CEA-CBD5127E43C7}"/>
          </ac:spMkLst>
        </pc:spChg>
        <pc:spChg chg="mod">
          <ac:chgData name="Samuel Kim" userId="0b4e8f1a-35cc-4769-966d-024c662a6df8" providerId="ADAL" clId="{1DA0ECA5-F873-4900-8DB5-A821F0C97E85}" dt="2024-06-30T23:19:52.630" v="579"/>
          <ac:spMkLst>
            <pc:docMk/>
            <pc:sldMk cId="1745112245" sldId="1098"/>
            <ac:spMk id="295" creationId="{6B71C8E5-2A8D-C5D6-42A5-ABFE256B2F1B}"/>
          </ac:spMkLst>
        </pc:spChg>
        <pc:spChg chg="mod">
          <ac:chgData name="Samuel Kim" userId="0b4e8f1a-35cc-4769-966d-024c662a6df8" providerId="ADAL" clId="{1DA0ECA5-F873-4900-8DB5-A821F0C97E85}" dt="2024-06-30T23:20:34.088" v="587" actId="12788"/>
          <ac:spMkLst>
            <pc:docMk/>
            <pc:sldMk cId="1745112245" sldId="1098"/>
            <ac:spMk id="301" creationId="{61C47567-F338-C0DD-2AFC-DCEFBF6C79AC}"/>
          </ac:spMkLst>
        </pc:spChg>
        <pc:spChg chg="mod">
          <ac:chgData name="Samuel Kim" userId="0b4e8f1a-35cc-4769-966d-024c662a6df8" providerId="ADAL" clId="{1DA0ECA5-F873-4900-8DB5-A821F0C97E85}" dt="2024-06-30T23:20:34.088" v="587" actId="12788"/>
          <ac:spMkLst>
            <pc:docMk/>
            <pc:sldMk cId="1745112245" sldId="1098"/>
            <ac:spMk id="302" creationId="{5348B74D-6C82-D475-9550-BE1166A027ED}"/>
          </ac:spMkLst>
        </pc:spChg>
        <pc:spChg chg="mod">
          <ac:chgData name="Samuel Kim" userId="0b4e8f1a-35cc-4769-966d-024c662a6df8" providerId="ADAL" clId="{1DA0ECA5-F873-4900-8DB5-A821F0C97E85}" dt="2024-06-30T23:20:34.088" v="587" actId="12788"/>
          <ac:spMkLst>
            <pc:docMk/>
            <pc:sldMk cId="1745112245" sldId="1098"/>
            <ac:spMk id="303" creationId="{07CF0375-FCEA-E3F0-BFC4-6E84BD2D2FA7}"/>
          </ac:spMkLst>
        </pc:spChg>
        <pc:spChg chg="mod">
          <ac:chgData name="Samuel Kim" userId="0b4e8f1a-35cc-4769-966d-024c662a6df8" providerId="ADAL" clId="{1DA0ECA5-F873-4900-8DB5-A821F0C97E85}" dt="2024-06-30T23:20:34.088" v="587" actId="12788"/>
          <ac:spMkLst>
            <pc:docMk/>
            <pc:sldMk cId="1745112245" sldId="1098"/>
            <ac:spMk id="305" creationId="{A70D70D0-201D-AAED-6B7E-275744248372}"/>
          </ac:spMkLst>
        </pc:spChg>
        <pc:spChg chg="mod">
          <ac:chgData name="Samuel Kim" userId="0b4e8f1a-35cc-4769-966d-024c662a6df8" providerId="ADAL" clId="{1DA0ECA5-F873-4900-8DB5-A821F0C97E85}" dt="2024-06-30T23:20:34.088" v="587" actId="12788"/>
          <ac:spMkLst>
            <pc:docMk/>
            <pc:sldMk cId="1745112245" sldId="1098"/>
            <ac:spMk id="307" creationId="{A285EF74-9AC2-75BA-E664-2C91B9DF3579}"/>
          </ac:spMkLst>
        </pc:spChg>
        <pc:spChg chg="mod">
          <ac:chgData name="Samuel Kim" userId="0b4e8f1a-35cc-4769-966d-024c662a6df8" providerId="ADAL" clId="{1DA0ECA5-F873-4900-8DB5-A821F0C97E85}" dt="2024-06-30T23:20:34.088" v="587" actId="12788"/>
          <ac:spMkLst>
            <pc:docMk/>
            <pc:sldMk cId="1745112245" sldId="1098"/>
            <ac:spMk id="308" creationId="{77D3D1E4-B670-7E1D-82F4-C25E06C88988}"/>
          </ac:spMkLst>
        </pc:spChg>
        <pc:spChg chg="mod">
          <ac:chgData name="Samuel Kim" userId="0b4e8f1a-35cc-4769-966d-024c662a6df8" providerId="ADAL" clId="{1DA0ECA5-F873-4900-8DB5-A821F0C97E85}" dt="2024-06-30T23:20:34.088" v="587" actId="12788"/>
          <ac:spMkLst>
            <pc:docMk/>
            <pc:sldMk cId="1745112245" sldId="1098"/>
            <ac:spMk id="309" creationId="{1EFA267F-F887-E77F-324D-48D68BBA3688}"/>
          </ac:spMkLst>
        </pc:spChg>
        <pc:spChg chg="mod">
          <ac:chgData name="Samuel Kim" userId="0b4e8f1a-35cc-4769-966d-024c662a6df8" providerId="ADAL" clId="{1DA0ECA5-F873-4900-8DB5-A821F0C97E85}" dt="2024-06-30T23:20:34.088" v="587" actId="12788"/>
          <ac:spMkLst>
            <pc:docMk/>
            <pc:sldMk cId="1745112245" sldId="1098"/>
            <ac:spMk id="315" creationId="{D47B94B0-A61A-CBA1-D2FB-DACBA336F433}"/>
          </ac:spMkLst>
        </pc:spChg>
        <pc:spChg chg="mod">
          <ac:chgData name="Samuel Kim" userId="0b4e8f1a-35cc-4769-966d-024c662a6df8" providerId="ADAL" clId="{1DA0ECA5-F873-4900-8DB5-A821F0C97E85}" dt="2024-06-30T23:20:34.088" v="587" actId="12788"/>
          <ac:spMkLst>
            <pc:docMk/>
            <pc:sldMk cId="1745112245" sldId="1098"/>
            <ac:spMk id="316" creationId="{F8AD6ADA-C470-37E5-CD64-985565607881}"/>
          </ac:spMkLst>
        </pc:spChg>
        <pc:spChg chg="mod">
          <ac:chgData name="Samuel Kim" userId="0b4e8f1a-35cc-4769-966d-024c662a6df8" providerId="ADAL" clId="{1DA0ECA5-F873-4900-8DB5-A821F0C97E85}" dt="2024-06-30T23:20:34.088" v="587" actId="12788"/>
          <ac:spMkLst>
            <pc:docMk/>
            <pc:sldMk cId="1745112245" sldId="1098"/>
            <ac:spMk id="317" creationId="{4CAA163F-64F6-9083-B84E-3594C224855C}"/>
          </ac:spMkLst>
        </pc:spChg>
        <pc:spChg chg="mod">
          <ac:chgData name="Samuel Kim" userId="0b4e8f1a-35cc-4769-966d-024c662a6df8" providerId="ADAL" clId="{1DA0ECA5-F873-4900-8DB5-A821F0C97E85}" dt="2024-06-30T23:20:34.088" v="587" actId="12788"/>
          <ac:spMkLst>
            <pc:docMk/>
            <pc:sldMk cId="1745112245" sldId="1098"/>
            <ac:spMk id="319" creationId="{9EF66FCE-C194-535F-C465-C4EE92E2D690}"/>
          </ac:spMkLst>
        </pc:spChg>
        <pc:spChg chg="mod">
          <ac:chgData name="Samuel Kim" userId="0b4e8f1a-35cc-4769-966d-024c662a6df8" providerId="ADAL" clId="{1DA0ECA5-F873-4900-8DB5-A821F0C97E85}" dt="2024-06-30T23:20:34.088" v="587" actId="12788"/>
          <ac:spMkLst>
            <pc:docMk/>
            <pc:sldMk cId="1745112245" sldId="1098"/>
            <ac:spMk id="320" creationId="{646166F5-3E75-00E4-B069-F78CCD53B39A}"/>
          </ac:spMkLst>
        </pc:spChg>
        <pc:spChg chg="mod">
          <ac:chgData name="Samuel Kim" userId="0b4e8f1a-35cc-4769-966d-024c662a6df8" providerId="ADAL" clId="{1DA0ECA5-F873-4900-8DB5-A821F0C97E85}" dt="2024-06-30T23:20:34.088" v="587" actId="12788"/>
          <ac:spMkLst>
            <pc:docMk/>
            <pc:sldMk cId="1745112245" sldId="1098"/>
            <ac:spMk id="321" creationId="{CD3344CF-653C-2D98-84C0-53DCC365D968}"/>
          </ac:spMkLst>
        </pc:spChg>
        <pc:spChg chg="mod">
          <ac:chgData name="Samuel Kim" userId="0b4e8f1a-35cc-4769-966d-024c662a6df8" providerId="ADAL" clId="{1DA0ECA5-F873-4900-8DB5-A821F0C97E85}" dt="2024-06-30T23:20:34.088" v="587" actId="12788"/>
          <ac:spMkLst>
            <pc:docMk/>
            <pc:sldMk cId="1745112245" sldId="1098"/>
            <ac:spMk id="322" creationId="{9F486663-72C7-526B-3DEF-52E39305AF6F}"/>
          </ac:spMkLst>
        </pc:spChg>
        <pc:spChg chg="mod">
          <ac:chgData name="Samuel Kim" userId="0b4e8f1a-35cc-4769-966d-024c662a6df8" providerId="ADAL" clId="{1DA0ECA5-F873-4900-8DB5-A821F0C97E85}" dt="2024-06-30T23:20:34.088" v="587" actId="12788"/>
          <ac:spMkLst>
            <pc:docMk/>
            <pc:sldMk cId="1745112245" sldId="1098"/>
            <ac:spMk id="323" creationId="{A32818D9-2DA8-5EAD-EC4C-658C2DC8063E}"/>
          </ac:spMkLst>
        </pc:spChg>
        <pc:spChg chg="mod">
          <ac:chgData name="Samuel Kim" userId="0b4e8f1a-35cc-4769-966d-024c662a6df8" providerId="ADAL" clId="{1DA0ECA5-F873-4900-8DB5-A821F0C97E85}" dt="2024-06-30T23:20:34.088" v="587" actId="12788"/>
          <ac:spMkLst>
            <pc:docMk/>
            <pc:sldMk cId="1745112245" sldId="1098"/>
            <ac:spMk id="324" creationId="{F07F8224-EDA6-D052-671A-82CA34657F5E}"/>
          </ac:spMkLst>
        </pc:spChg>
        <pc:spChg chg="mod">
          <ac:chgData name="Samuel Kim" userId="0b4e8f1a-35cc-4769-966d-024c662a6df8" providerId="ADAL" clId="{1DA0ECA5-F873-4900-8DB5-A821F0C97E85}" dt="2024-06-30T23:20:34.088" v="587" actId="12788"/>
          <ac:spMkLst>
            <pc:docMk/>
            <pc:sldMk cId="1745112245" sldId="1098"/>
            <ac:spMk id="325" creationId="{BD4FD0F6-DE89-8476-CD27-2BE660EF3539}"/>
          </ac:spMkLst>
        </pc:spChg>
        <pc:spChg chg="mod">
          <ac:chgData name="Samuel Kim" userId="0b4e8f1a-35cc-4769-966d-024c662a6df8" providerId="ADAL" clId="{1DA0ECA5-F873-4900-8DB5-A821F0C97E85}" dt="2024-06-30T23:20:34.088" v="587" actId="12788"/>
          <ac:spMkLst>
            <pc:docMk/>
            <pc:sldMk cId="1745112245" sldId="1098"/>
            <ac:spMk id="326" creationId="{ACAF9943-C472-CF9E-ABB7-D146CFAC6151}"/>
          </ac:spMkLst>
        </pc:spChg>
        <pc:spChg chg="mod">
          <ac:chgData name="Samuel Kim" userId="0b4e8f1a-35cc-4769-966d-024c662a6df8" providerId="ADAL" clId="{1DA0ECA5-F873-4900-8DB5-A821F0C97E85}" dt="2024-06-30T23:20:34.088" v="587" actId="12788"/>
          <ac:spMkLst>
            <pc:docMk/>
            <pc:sldMk cId="1745112245" sldId="1098"/>
            <ac:spMk id="327" creationId="{ACEDFFE0-CA42-ACCB-83FB-3567C8F49008}"/>
          </ac:spMkLst>
        </pc:spChg>
        <pc:spChg chg="mod">
          <ac:chgData name="Samuel Kim" userId="0b4e8f1a-35cc-4769-966d-024c662a6df8" providerId="ADAL" clId="{1DA0ECA5-F873-4900-8DB5-A821F0C97E85}" dt="2024-06-30T23:20:34.088" v="587" actId="12788"/>
          <ac:spMkLst>
            <pc:docMk/>
            <pc:sldMk cId="1745112245" sldId="1098"/>
            <ac:spMk id="328" creationId="{9387545A-1072-C3DC-2E0D-BF7BA52C42FC}"/>
          </ac:spMkLst>
        </pc:spChg>
        <pc:spChg chg="mod">
          <ac:chgData name="Samuel Kim" userId="0b4e8f1a-35cc-4769-966d-024c662a6df8" providerId="ADAL" clId="{1DA0ECA5-F873-4900-8DB5-A821F0C97E85}" dt="2024-06-30T23:20:34.088" v="587" actId="12788"/>
          <ac:spMkLst>
            <pc:docMk/>
            <pc:sldMk cId="1745112245" sldId="1098"/>
            <ac:spMk id="329" creationId="{2151E574-9A96-7A77-B1F5-6095923AA9A5}"/>
          </ac:spMkLst>
        </pc:spChg>
        <pc:spChg chg="mod">
          <ac:chgData name="Samuel Kim" userId="0b4e8f1a-35cc-4769-966d-024c662a6df8" providerId="ADAL" clId="{1DA0ECA5-F873-4900-8DB5-A821F0C97E85}" dt="2024-06-30T23:20:34.088" v="587" actId="12788"/>
          <ac:spMkLst>
            <pc:docMk/>
            <pc:sldMk cId="1745112245" sldId="1098"/>
            <ac:spMk id="330" creationId="{B494849F-C0E1-E506-5C9E-A32A1F2AFBEC}"/>
          </ac:spMkLst>
        </pc:spChg>
        <pc:spChg chg="mod">
          <ac:chgData name="Samuel Kim" userId="0b4e8f1a-35cc-4769-966d-024c662a6df8" providerId="ADAL" clId="{1DA0ECA5-F873-4900-8DB5-A821F0C97E85}" dt="2024-06-30T23:20:34.088" v="587" actId="12788"/>
          <ac:spMkLst>
            <pc:docMk/>
            <pc:sldMk cId="1745112245" sldId="1098"/>
            <ac:spMk id="331" creationId="{AED91A6A-5C8A-7C5E-9AE2-E19C6B653A29}"/>
          </ac:spMkLst>
        </pc:spChg>
        <pc:spChg chg="mod">
          <ac:chgData name="Samuel Kim" userId="0b4e8f1a-35cc-4769-966d-024c662a6df8" providerId="ADAL" clId="{1DA0ECA5-F873-4900-8DB5-A821F0C97E85}" dt="2024-06-30T23:20:34.088" v="587" actId="12788"/>
          <ac:spMkLst>
            <pc:docMk/>
            <pc:sldMk cId="1745112245" sldId="1098"/>
            <ac:spMk id="332" creationId="{42ACA661-74DA-5716-D814-33241143775F}"/>
          </ac:spMkLst>
        </pc:spChg>
        <pc:spChg chg="mod">
          <ac:chgData name="Samuel Kim" userId="0b4e8f1a-35cc-4769-966d-024c662a6df8" providerId="ADAL" clId="{1DA0ECA5-F873-4900-8DB5-A821F0C97E85}" dt="2024-06-30T23:20:34.088" v="587" actId="12788"/>
          <ac:spMkLst>
            <pc:docMk/>
            <pc:sldMk cId="1745112245" sldId="1098"/>
            <ac:spMk id="333" creationId="{580704B9-D23F-D012-7F0A-46206B36C52C}"/>
          </ac:spMkLst>
        </pc:spChg>
        <pc:spChg chg="mod">
          <ac:chgData name="Samuel Kim" userId="0b4e8f1a-35cc-4769-966d-024c662a6df8" providerId="ADAL" clId="{1DA0ECA5-F873-4900-8DB5-A821F0C97E85}" dt="2024-06-30T23:20:34.088" v="587" actId="12788"/>
          <ac:spMkLst>
            <pc:docMk/>
            <pc:sldMk cId="1745112245" sldId="1098"/>
            <ac:spMk id="334" creationId="{0068DDBE-61C6-9A8C-C723-584AB124DD7F}"/>
          </ac:spMkLst>
        </pc:spChg>
        <pc:spChg chg="mod">
          <ac:chgData name="Samuel Kim" userId="0b4e8f1a-35cc-4769-966d-024c662a6df8" providerId="ADAL" clId="{1DA0ECA5-F873-4900-8DB5-A821F0C97E85}" dt="2024-06-30T23:20:34.088" v="587" actId="12788"/>
          <ac:spMkLst>
            <pc:docMk/>
            <pc:sldMk cId="1745112245" sldId="1098"/>
            <ac:spMk id="335" creationId="{8B521AFB-F897-C6E0-5A97-96E0B51B805A}"/>
          </ac:spMkLst>
        </pc:spChg>
        <pc:spChg chg="mod">
          <ac:chgData name="Samuel Kim" userId="0b4e8f1a-35cc-4769-966d-024c662a6df8" providerId="ADAL" clId="{1DA0ECA5-F873-4900-8DB5-A821F0C97E85}" dt="2024-06-30T23:20:34.088" v="587" actId="12788"/>
          <ac:spMkLst>
            <pc:docMk/>
            <pc:sldMk cId="1745112245" sldId="1098"/>
            <ac:spMk id="336" creationId="{BEA62AC0-799D-92B2-F871-0AD7A04447C9}"/>
          </ac:spMkLst>
        </pc:spChg>
        <pc:spChg chg="mod">
          <ac:chgData name="Samuel Kim" userId="0b4e8f1a-35cc-4769-966d-024c662a6df8" providerId="ADAL" clId="{1DA0ECA5-F873-4900-8DB5-A821F0C97E85}" dt="2024-06-30T23:20:34.088" v="587" actId="12788"/>
          <ac:spMkLst>
            <pc:docMk/>
            <pc:sldMk cId="1745112245" sldId="1098"/>
            <ac:spMk id="337" creationId="{F6D6D202-880D-D42C-017D-D7BB61E03A24}"/>
          </ac:spMkLst>
        </pc:spChg>
        <pc:spChg chg="mod">
          <ac:chgData name="Samuel Kim" userId="0b4e8f1a-35cc-4769-966d-024c662a6df8" providerId="ADAL" clId="{1DA0ECA5-F873-4900-8DB5-A821F0C97E85}" dt="2024-06-30T23:20:34.088" v="587" actId="12788"/>
          <ac:spMkLst>
            <pc:docMk/>
            <pc:sldMk cId="1745112245" sldId="1098"/>
            <ac:spMk id="338" creationId="{D6934405-C27E-38A4-532C-6CF5D9DB9ECD}"/>
          </ac:spMkLst>
        </pc:spChg>
        <pc:spChg chg="mod">
          <ac:chgData name="Samuel Kim" userId="0b4e8f1a-35cc-4769-966d-024c662a6df8" providerId="ADAL" clId="{1DA0ECA5-F873-4900-8DB5-A821F0C97E85}" dt="2024-06-30T23:20:34.088" v="587" actId="12788"/>
          <ac:spMkLst>
            <pc:docMk/>
            <pc:sldMk cId="1745112245" sldId="1098"/>
            <ac:spMk id="339" creationId="{C04E6A4A-D8CB-9AAB-5DCB-6276B369232D}"/>
          </ac:spMkLst>
        </pc:spChg>
        <pc:spChg chg="mod">
          <ac:chgData name="Samuel Kim" userId="0b4e8f1a-35cc-4769-966d-024c662a6df8" providerId="ADAL" clId="{1DA0ECA5-F873-4900-8DB5-A821F0C97E85}" dt="2024-06-30T23:20:34.088" v="587" actId="12788"/>
          <ac:spMkLst>
            <pc:docMk/>
            <pc:sldMk cId="1745112245" sldId="1098"/>
            <ac:spMk id="340" creationId="{99905485-5F31-539F-EEBE-3C8B11EB3413}"/>
          </ac:spMkLst>
        </pc:spChg>
        <pc:spChg chg="mod">
          <ac:chgData name="Samuel Kim" userId="0b4e8f1a-35cc-4769-966d-024c662a6df8" providerId="ADAL" clId="{1DA0ECA5-F873-4900-8DB5-A821F0C97E85}" dt="2024-06-30T23:20:34.088" v="587" actId="12788"/>
          <ac:spMkLst>
            <pc:docMk/>
            <pc:sldMk cId="1745112245" sldId="1098"/>
            <ac:spMk id="341" creationId="{5E3854D7-6866-65A3-E1CE-CFEF3D3EEDBA}"/>
          </ac:spMkLst>
        </pc:spChg>
        <pc:spChg chg="mod">
          <ac:chgData name="Samuel Kim" userId="0b4e8f1a-35cc-4769-966d-024c662a6df8" providerId="ADAL" clId="{1DA0ECA5-F873-4900-8DB5-A821F0C97E85}" dt="2024-06-30T23:20:34.088" v="587" actId="12788"/>
          <ac:spMkLst>
            <pc:docMk/>
            <pc:sldMk cId="1745112245" sldId="1098"/>
            <ac:spMk id="342" creationId="{D24F11BA-D62A-188D-5886-BA057B774B98}"/>
          </ac:spMkLst>
        </pc:spChg>
        <pc:spChg chg="mod">
          <ac:chgData name="Samuel Kim" userId="0b4e8f1a-35cc-4769-966d-024c662a6df8" providerId="ADAL" clId="{1DA0ECA5-F873-4900-8DB5-A821F0C97E85}" dt="2024-06-30T23:20:34.088" v="587" actId="12788"/>
          <ac:spMkLst>
            <pc:docMk/>
            <pc:sldMk cId="1745112245" sldId="1098"/>
            <ac:spMk id="343" creationId="{D82E42BF-5F54-D585-D963-553053429731}"/>
          </ac:spMkLst>
        </pc:spChg>
        <pc:spChg chg="mod">
          <ac:chgData name="Samuel Kim" userId="0b4e8f1a-35cc-4769-966d-024c662a6df8" providerId="ADAL" clId="{1DA0ECA5-F873-4900-8DB5-A821F0C97E85}" dt="2024-06-30T23:20:34.088" v="587" actId="12788"/>
          <ac:spMkLst>
            <pc:docMk/>
            <pc:sldMk cId="1745112245" sldId="1098"/>
            <ac:spMk id="344" creationId="{820AC440-4C73-C2C8-B722-366D2DD11EE9}"/>
          </ac:spMkLst>
        </pc:spChg>
        <pc:spChg chg="mod">
          <ac:chgData name="Samuel Kim" userId="0b4e8f1a-35cc-4769-966d-024c662a6df8" providerId="ADAL" clId="{1DA0ECA5-F873-4900-8DB5-A821F0C97E85}" dt="2024-06-30T23:20:34.088" v="587" actId="12788"/>
          <ac:spMkLst>
            <pc:docMk/>
            <pc:sldMk cId="1745112245" sldId="1098"/>
            <ac:spMk id="345" creationId="{B734CF71-5EA8-3F46-41CA-8BD3C1AAFCE0}"/>
          </ac:spMkLst>
        </pc:spChg>
        <pc:spChg chg="mod">
          <ac:chgData name="Samuel Kim" userId="0b4e8f1a-35cc-4769-966d-024c662a6df8" providerId="ADAL" clId="{1DA0ECA5-F873-4900-8DB5-A821F0C97E85}" dt="2024-06-30T23:20:34.088" v="587" actId="12788"/>
          <ac:spMkLst>
            <pc:docMk/>
            <pc:sldMk cId="1745112245" sldId="1098"/>
            <ac:spMk id="346" creationId="{A6E00F3C-D5AD-9E26-A3C2-32930DDF2413}"/>
          </ac:spMkLst>
        </pc:spChg>
        <pc:spChg chg="mod">
          <ac:chgData name="Samuel Kim" userId="0b4e8f1a-35cc-4769-966d-024c662a6df8" providerId="ADAL" clId="{1DA0ECA5-F873-4900-8DB5-A821F0C97E85}" dt="2024-06-30T23:20:34.088" v="587" actId="12788"/>
          <ac:spMkLst>
            <pc:docMk/>
            <pc:sldMk cId="1745112245" sldId="1098"/>
            <ac:spMk id="347" creationId="{C4838432-D287-08B5-22FF-B2CC2F1C4F44}"/>
          </ac:spMkLst>
        </pc:spChg>
        <pc:spChg chg="mod">
          <ac:chgData name="Samuel Kim" userId="0b4e8f1a-35cc-4769-966d-024c662a6df8" providerId="ADAL" clId="{1DA0ECA5-F873-4900-8DB5-A821F0C97E85}" dt="2024-06-30T23:20:34.088" v="587" actId="12788"/>
          <ac:spMkLst>
            <pc:docMk/>
            <pc:sldMk cId="1745112245" sldId="1098"/>
            <ac:spMk id="348" creationId="{1C294688-2CB8-1540-883A-9A84A320C105}"/>
          </ac:spMkLst>
        </pc:spChg>
        <pc:spChg chg="mod">
          <ac:chgData name="Samuel Kim" userId="0b4e8f1a-35cc-4769-966d-024c662a6df8" providerId="ADAL" clId="{1DA0ECA5-F873-4900-8DB5-A821F0C97E85}" dt="2024-06-30T23:20:34.088" v="587" actId="12788"/>
          <ac:spMkLst>
            <pc:docMk/>
            <pc:sldMk cId="1745112245" sldId="1098"/>
            <ac:spMk id="349" creationId="{40C66C8B-2EA4-D9BC-677C-21D15877BDE6}"/>
          </ac:spMkLst>
        </pc:spChg>
        <pc:spChg chg="mod">
          <ac:chgData name="Samuel Kim" userId="0b4e8f1a-35cc-4769-966d-024c662a6df8" providerId="ADAL" clId="{1DA0ECA5-F873-4900-8DB5-A821F0C97E85}" dt="2024-06-30T23:20:34.088" v="587" actId="12788"/>
          <ac:spMkLst>
            <pc:docMk/>
            <pc:sldMk cId="1745112245" sldId="1098"/>
            <ac:spMk id="350" creationId="{4F923773-9CC8-AE4F-57A1-0A0F8C16A055}"/>
          </ac:spMkLst>
        </pc:spChg>
        <pc:spChg chg="mod">
          <ac:chgData name="Samuel Kim" userId="0b4e8f1a-35cc-4769-966d-024c662a6df8" providerId="ADAL" clId="{1DA0ECA5-F873-4900-8DB5-A821F0C97E85}" dt="2024-06-30T23:20:34.088" v="587" actId="12788"/>
          <ac:spMkLst>
            <pc:docMk/>
            <pc:sldMk cId="1745112245" sldId="1098"/>
            <ac:spMk id="351" creationId="{13AD2403-E0D9-8CC4-B3AC-6B6A7B965B22}"/>
          </ac:spMkLst>
        </pc:spChg>
        <pc:spChg chg="mod">
          <ac:chgData name="Samuel Kim" userId="0b4e8f1a-35cc-4769-966d-024c662a6df8" providerId="ADAL" clId="{1DA0ECA5-F873-4900-8DB5-A821F0C97E85}" dt="2024-06-30T23:20:34.088" v="587" actId="12788"/>
          <ac:spMkLst>
            <pc:docMk/>
            <pc:sldMk cId="1745112245" sldId="1098"/>
            <ac:spMk id="352" creationId="{B14CCDBF-4996-27A1-98A3-99BB2FD50038}"/>
          </ac:spMkLst>
        </pc:spChg>
        <pc:spChg chg="mod">
          <ac:chgData name="Samuel Kim" userId="0b4e8f1a-35cc-4769-966d-024c662a6df8" providerId="ADAL" clId="{1DA0ECA5-F873-4900-8DB5-A821F0C97E85}" dt="2024-06-30T23:20:34.088" v="587" actId="12788"/>
          <ac:spMkLst>
            <pc:docMk/>
            <pc:sldMk cId="1745112245" sldId="1098"/>
            <ac:spMk id="353" creationId="{21293C00-EDDB-EA8B-77AD-ECE560E23112}"/>
          </ac:spMkLst>
        </pc:spChg>
        <pc:spChg chg="mod">
          <ac:chgData name="Samuel Kim" userId="0b4e8f1a-35cc-4769-966d-024c662a6df8" providerId="ADAL" clId="{1DA0ECA5-F873-4900-8DB5-A821F0C97E85}" dt="2024-06-30T23:20:34.088" v="587" actId="12788"/>
          <ac:spMkLst>
            <pc:docMk/>
            <pc:sldMk cId="1745112245" sldId="1098"/>
            <ac:spMk id="354" creationId="{45E44A96-5C94-8F6C-B098-3C05F3487E1F}"/>
          </ac:spMkLst>
        </pc:spChg>
        <pc:spChg chg="mod">
          <ac:chgData name="Samuel Kim" userId="0b4e8f1a-35cc-4769-966d-024c662a6df8" providerId="ADAL" clId="{1DA0ECA5-F873-4900-8DB5-A821F0C97E85}" dt="2024-06-30T23:20:34.088" v="587" actId="12788"/>
          <ac:spMkLst>
            <pc:docMk/>
            <pc:sldMk cId="1745112245" sldId="1098"/>
            <ac:spMk id="355" creationId="{CD69A305-38FC-621D-1BA8-61DE91987E80}"/>
          </ac:spMkLst>
        </pc:spChg>
        <pc:spChg chg="mod">
          <ac:chgData name="Samuel Kim" userId="0b4e8f1a-35cc-4769-966d-024c662a6df8" providerId="ADAL" clId="{1DA0ECA5-F873-4900-8DB5-A821F0C97E85}" dt="2024-06-30T23:20:34.088" v="587" actId="12788"/>
          <ac:spMkLst>
            <pc:docMk/>
            <pc:sldMk cId="1745112245" sldId="1098"/>
            <ac:spMk id="356" creationId="{38BE0D98-8FE3-43CC-4DE6-6D0062928D09}"/>
          </ac:spMkLst>
        </pc:spChg>
        <pc:spChg chg="mod">
          <ac:chgData name="Samuel Kim" userId="0b4e8f1a-35cc-4769-966d-024c662a6df8" providerId="ADAL" clId="{1DA0ECA5-F873-4900-8DB5-A821F0C97E85}" dt="2024-06-30T23:20:34.088" v="587" actId="12788"/>
          <ac:spMkLst>
            <pc:docMk/>
            <pc:sldMk cId="1745112245" sldId="1098"/>
            <ac:spMk id="357" creationId="{EDED594C-B593-6D40-5B7C-F65B8807911B}"/>
          </ac:spMkLst>
        </pc:spChg>
        <pc:spChg chg="mod">
          <ac:chgData name="Samuel Kim" userId="0b4e8f1a-35cc-4769-966d-024c662a6df8" providerId="ADAL" clId="{1DA0ECA5-F873-4900-8DB5-A821F0C97E85}" dt="2024-06-30T23:20:34.088" v="587" actId="12788"/>
          <ac:spMkLst>
            <pc:docMk/>
            <pc:sldMk cId="1745112245" sldId="1098"/>
            <ac:spMk id="358" creationId="{61262036-4655-A9D9-60CC-59B7B2425AD1}"/>
          </ac:spMkLst>
        </pc:spChg>
        <pc:spChg chg="mod">
          <ac:chgData name="Samuel Kim" userId="0b4e8f1a-35cc-4769-966d-024c662a6df8" providerId="ADAL" clId="{1DA0ECA5-F873-4900-8DB5-A821F0C97E85}" dt="2024-06-30T23:20:34.088" v="587" actId="12788"/>
          <ac:spMkLst>
            <pc:docMk/>
            <pc:sldMk cId="1745112245" sldId="1098"/>
            <ac:spMk id="359" creationId="{8875066D-089D-911E-75CE-FE9209CBFB99}"/>
          </ac:spMkLst>
        </pc:spChg>
        <pc:spChg chg="mod">
          <ac:chgData name="Samuel Kim" userId="0b4e8f1a-35cc-4769-966d-024c662a6df8" providerId="ADAL" clId="{1DA0ECA5-F873-4900-8DB5-A821F0C97E85}" dt="2024-06-30T23:20:34.088" v="587" actId="12788"/>
          <ac:spMkLst>
            <pc:docMk/>
            <pc:sldMk cId="1745112245" sldId="1098"/>
            <ac:spMk id="360" creationId="{AEDE61BC-0E5B-C124-6B1C-A55ECE33A6E2}"/>
          </ac:spMkLst>
        </pc:spChg>
        <pc:spChg chg="mod">
          <ac:chgData name="Samuel Kim" userId="0b4e8f1a-35cc-4769-966d-024c662a6df8" providerId="ADAL" clId="{1DA0ECA5-F873-4900-8DB5-A821F0C97E85}" dt="2024-06-30T23:20:34.088" v="587" actId="12788"/>
          <ac:spMkLst>
            <pc:docMk/>
            <pc:sldMk cId="1745112245" sldId="1098"/>
            <ac:spMk id="361" creationId="{0638EC6B-25EF-7F7B-8EC1-4A47C6EE81BA}"/>
          </ac:spMkLst>
        </pc:spChg>
        <pc:spChg chg="mod">
          <ac:chgData name="Samuel Kim" userId="0b4e8f1a-35cc-4769-966d-024c662a6df8" providerId="ADAL" clId="{1DA0ECA5-F873-4900-8DB5-A821F0C97E85}" dt="2024-06-30T23:20:34.088" v="587" actId="12788"/>
          <ac:spMkLst>
            <pc:docMk/>
            <pc:sldMk cId="1745112245" sldId="1098"/>
            <ac:spMk id="362" creationId="{59A0D7A3-A73F-6413-445D-CD25E50F76C2}"/>
          </ac:spMkLst>
        </pc:spChg>
        <pc:spChg chg="mod">
          <ac:chgData name="Samuel Kim" userId="0b4e8f1a-35cc-4769-966d-024c662a6df8" providerId="ADAL" clId="{1DA0ECA5-F873-4900-8DB5-A821F0C97E85}" dt="2024-06-30T23:20:34.088" v="587" actId="12788"/>
          <ac:spMkLst>
            <pc:docMk/>
            <pc:sldMk cId="1745112245" sldId="1098"/>
            <ac:spMk id="363" creationId="{9008AB7D-3120-E614-5458-9B57C3A813EC}"/>
          </ac:spMkLst>
        </pc:spChg>
        <pc:spChg chg="mod">
          <ac:chgData name="Samuel Kim" userId="0b4e8f1a-35cc-4769-966d-024c662a6df8" providerId="ADAL" clId="{1DA0ECA5-F873-4900-8DB5-A821F0C97E85}" dt="2024-06-30T23:20:34.088" v="587" actId="12788"/>
          <ac:spMkLst>
            <pc:docMk/>
            <pc:sldMk cId="1745112245" sldId="1098"/>
            <ac:spMk id="364" creationId="{EE2706AF-2278-FDAB-0E32-6E79CC0D3B4E}"/>
          </ac:spMkLst>
        </pc:spChg>
        <pc:spChg chg="mod">
          <ac:chgData name="Samuel Kim" userId="0b4e8f1a-35cc-4769-966d-024c662a6df8" providerId="ADAL" clId="{1DA0ECA5-F873-4900-8DB5-A821F0C97E85}" dt="2024-06-30T23:20:34.088" v="587" actId="12788"/>
          <ac:spMkLst>
            <pc:docMk/>
            <pc:sldMk cId="1745112245" sldId="1098"/>
            <ac:spMk id="365" creationId="{80A0F16C-81CB-33FD-7E66-58337F561D7A}"/>
          </ac:spMkLst>
        </pc:spChg>
        <pc:spChg chg="mod">
          <ac:chgData name="Samuel Kim" userId="0b4e8f1a-35cc-4769-966d-024c662a6df8" providerId="ADAL" clId="{1DA0ECA5-F873-4900-8DB5-A821F0C97E85}" dt="2024-06-30T23:20:34.088" v="587" actId="12788"/>
          <ac:spMkLst>
            <pc:docMk/>
            <pc:sldMk cId="1745112245" sldId="1098"/>
            <ac:spMk id="366" creationId="{965F7F8F-B4DF-ECD0-36FE-D9DD330A86E4}"/>
          </ac:spMkLst>
        </pc:spChg>
        <pc:spChg chg="mod">
          <ac:chgData name="Samuel Kim" userId="0b4e8f1a-35cc-4769-966d-024c662a6df8" providerId="ADAL" clId="{1DA0ECA5-F873-4900-8DB5-A821F0C97E85}" dt="2024-06-30T23:20:34.088" v="587" actId="12788"/>
          <ac:spMkLst>
            <pc:docMk/>
            <pc:sldMk cId="1745112245" sldId="1098"/>
            <ac:spMk id="367" creationId="{9D37FE64-FE9C-9F8D-29D1-6031A795306A}"/>
          </ac:spMkLst>
        </pc:spChg>
        <pc:spChg chg="mod">
          <ac:chgData name="Samuel Kim" userId="0b4e8f1a-35cc-4769-966d-024c662a6df8" providerId="ADAL" clId="{1DA0ECA5-F873-4900-8DB5-A821F0C97E85}" dt="2024-06-30T23:20:34.088" v="587" actId="12788"/>
          <ac:spMkLst>
            <pc:docMk/>
            <pc:sldMk cId="1745112245" sldId="1098"/>
            <ac:spMk id="368" creationId="{C060E61E-1068-0F59-CB2A-BAED8C092025}"/>
          </ac:spMkLst>
        </pc:spChg>
        <pc:spChg chg="mod">
          <ac:chgData name="Samuel Kim" userId="0b4e8f1a-35cc-4769-966d-024c662a6df8" providerId="ADAL" clId="{1DA0ECA5-F873-4900-8DB5-A821F0C97E85}" dt="2024-06-30T23:20:34.088" v="587" actId="12788"/>
          <ac:spMkLst>
            <pc:docMk/>
            <pc:sldMk cId="1745112245" sldId="1098"/>
            <ac:spMk id="369" creationId="{D0232BCB-56DE-F364-62A2-CA2B54F87421}"/>
          </ac:spMkLst>
        </pc:spChg>
        <pc:spChg chg="mod">
          <ac:chgData name="Samuel Kim" userId="0b4e8f1a-35cc-4769-966d-024c662a6df8" providerId="ADAL" clId="{1DA0ECA5-F873-4900-8DB5-A821F0C97E85}" dt="2024-06-30T23:20:34.088" v="587" actId="12788"/>
          <ac:spMkLst>
            <pc:docMk/>
            <pc:sldMk cId="1745112245" sldId="1098"/>
            <ac:spMk id="370" creationId="{D469D26C-CD8A-B0CA-AA9D-AD37B9473FA5}"/>
          </ac:spMkLst>
        </pc:spChg>
        <pc:spChg chg="mod">
          <ac:chgData name="Samuel Kim" userId="0b4e8f1a-35cc-4769-966d-024c662a6df8" providerId="ADAL" clId="{1DA0ECA5-F873-4900-8DB5-A821F0C97E85}" dt="2024-06-30T23:20:34.088" v="587" actId="12788"/>
          <ac:spMkLst>
            <pc:docMk/>
            <pc:sldMk cId="1745112245" sldId="1098"/>
            <ac:spMk id="371" creationId="{698E2C0E-74EA-635B-AD2E-5E39752C5517}"/>
          </ac:spMkLst>
        </pc:spChg>
        <pc:spChg chg="mod">
          <ac:chgData name="Samuel Kim" userId="0b4e8f1a-35cc-4769-966d-024c662a6df8" providerId="ADAL" clId="{1DA0ECA5-F873-4900-8DB5-A821F0C97E85}" dt="2024-06-30T23:20:34.088" v="587" actId="12788"/>
          <ac:spMkLst>
            <pc:docMk/>
            <pc:sldMk cId="1745112245" sldId="1098"/>
            <ac:spMk id="372" creationId="{3E7579E9-F28F-9086-7F88-24E16AFDD8B1}"/>
          </ac:spMkLst>
        </pc:spChg>
        <pc:spChg chg="mod">
          <ac:chgData name="Samuel Kim" userId="0b4e8f1a-35cc-4769-966d-024c662a6df8" providerId="ADAL" clId="{1DA0ECA5-F873-4900-8DB5-A821F0C97E85}" dt="2024-06-30T23:20:34.088" v="587" actId="12788"/>
          <ac:spMkLst>
            <pc:docMk/>
            <pc:sldMk cId="1745112245" sldId="1098"/>
            <ac:spMk id="373" creationId="{03814440-41D3-063B-97E6-030B11CF10C3}"/>
          </ac:spMkLst>
        </pc:spChg>
        <pc:spChg chg="mod">
          <ac:chgData name="Samuel Kim" userId="0b4e8f1a-35cc-4769-966d-024c662a6df8" providerId="ADAL" clId="{1DA0ECA5-F873-4900-8DB5-A821F0C97E85}" dt="2024-06-30T23:20:34.088" v="587" actId="12788"/>
          <ac:spMkLst>
            <pc:docMk/>
            <pc:sldMk cId="1745112245" sldId="1098"/>
            <ac:spMk id="374" creationId="{0E201CE2-D541-B040-ED56-92E16125713A}"/>
          </ac:spMkLst>
        </pc:spChg>
        <pc:spChg chg="mod">
          <ac:chgData name="Samuel Kim" userId="0b4e8f1a-35cc-4769-966d-024c662a6df8" providerId="ADAL" clId="{1DA0ECA5-F873-4900-8DB5-A821F0C97E85}" dt="2024-06-30T23:20:34.088" v="587" actId="12788"/>
          <ac:spMkLst>
            <pc:docMk/>
            <pc:sldMk cId="1745112245" sldId="1098"/>
            <ac:spMk id="375" creationId="{4CD6EFF2-493B-7D53-37E9-F38411B3ABDC}"/>
          </ac:spMkLst>
        </pc:spChg>
        <pc:spChg chg="mod">
          <ac:chgData name="Samuel Kim" userId="0b4e8f1a-35cc-4769-966d-024c662a6df8" providerId="ADAL" clId="{1DA0ECA5-F873-4900-8DB5-A821F0C97E85}" dt="2024-06-30T23:20:34.088" v="587" actId="12788"/>
          <ac:spMkLst>
            <pc:docMk/>
            <pc:sldMk cId="1745112245" sldId="1098"/>
            <ac:spMk id="376" creationId="{0A860D60-2369-0904-9D0D-727D0A3D84C2}"/>
          </ac:spMkLst>
        </pc:spChg>
        <pc:spChg chg="mod">
          <ac:chgData name="Samuel Kim" userId="0b4e8f1a-35cc-4769-966d-024c662a6df8" providerId="ADAL" clId="{1DA0ECA5-F873-4900-8DB5-A821F0C97E85}" dt="2024-06-30T23:20:34.088" v="587" actId="12788"/>
          <ac:spMkLst>
            <pc:docMk/>
            <pc:sldMk cId="1745112245" sldId="1098"/>
            <ac:spMk id="377" creationId="{BA8A7DDF-E612-AC85-644C-515CFA23BE86}"/>
          </ac:spMkLst>
        </pc:spChg>
        <pc:spChg chg="mod">
          <ac:chgData name="Samuel Kim" userId="0b4e8f1a-35cc-4769-966d-024c662a6df8" providerId="ADAL" clId="{1DA0ECA5-F873-4900-8DB5-A821F0C97E85}" dt="2024-06-30T23:20:34.088" v="587" actId="12788"/>
          <ac:spMkLst>
            <pc:docMk/>
            <pc:sldMk cId="1745112245" sldId="1098"/>
            <ac:spMk id="378" creationId="{AEEECF84-38DA-4B84-2343-766343E94338}"/>
          </ac:spMkLst>
        </pc:spChg>
        <pc:spChg chg="mod">
          <ac:chgData name="Samuel Kim" userId="0b4e8f1a-35cc-4769-966d-024c662a6df8" providerId="ADAL" clId="{1DA0ECA5-F873-4900-8DB5-A821F0C97E85}" dt="2024-06-30T23:20:34.088" v="587" actId="12788"/>
          <ac:spMkLst>
            <pc:docMk/>
            <pc:sldMk cId="1745112245" sldId="1098"/>
            <ac:spMk id="379" creationId="{AA777D71-37E5-D4DF-EDA3-C39B49A324EE}"/>
          </ac:spMkLst>
        </pc:spChg>
        <pc:spChg chg="mod">
          <ac:chgData name="Samuel Kim" userId="0b4e8f1a-35cc-4769-966d-024c662a6df8" providerId="ADAL" clId="{1DA0ECA5-F873-4900-8DB5-A821F0C97E85}" dt="2024-06-30T23:20:34.088" v="587" actId="12788"/>
          <ac:spMkLst>
            <pc:docMk/>
            <pc:sldMk cId="1745112245" sldId="1098"/>
            <ac:spMk id="380" creationId="{D539BCE2-4497-FDE3-0E9A-4EFF63E8DD02}"/>
          </ac:spMkLst>
        </pc:spChg>
        <pc:spChg chg="mod">
          <ac:chgData name="Samuel Kim" userId="0b4e8f1a-35cc-4769-966d-024c662a6df8" providerId="ADAL" clId="{1DA0ECA5-F873-4900-8DB5-A821F0C97E85}" dt="2024-06-30T23:20:34.088" v="587" actId="12788"/>
          <ac:spMkLst>
            <pc:docMk/>
            <pc:sldMk cId="1745112245" sldId="1098"/>
            <ac:spMk id="381" creationId="{CD604056-377D-A01C-3B3B-801AC7BFFECF}"/>
          </ac:spMkLst>
        </pc:spChg>
        <pc:spChg chg="mod">
          <ac:chgData name="Samuel Kim" userId="0b4e8f1a-35cc-4769-966d-024c662a6df8" providerId="ADAL" clId="{1DA0ECA5-F873-4900-8DB5-A821F0C97E85}" dt="2024-06-30T23:20:34.088" v="587" actId="12788"/>
          <ac:spMkLst>
            <pc:docMk/>
            <pc:sldMk cId="1745112245" sldId="1098"/>
            <ac:spMk id="382" creationId="{62038585-6EB1-E6B1-EA6B-40DDB749D2FF}"/>
          </ac:spMkLst>
        </pc:spChg>
        <pc:spChg chg="mod">
          <ac:chgData name="Samuel Kim" userId="0b4e8f1a-35cc-4769-966d-024c662a6df8" providerId="ADAL" clId="{1DA0ECA5-F873-4900-8DB5-A821F0C97E85}" dt="2024-06-30T23:20:34.088" v="587" actId="12788"/>
          <ac:spMkLst>
            <pc:docMk/>
            <pc:sldMk cId="1745112245" sldId="1098"/>
            <ac:spMk id="383" creationId="{36E94CBC-193B-966D-DAE2-0C7A9B7929A4}"/>
          </ac:spMkLst>
        </pc:spChg>
        <pc:spChg chg="mod">
          <ac:chgData name="Samuel Kim" userId="0b4e8f1a-35cc-4769-966d-024c662a6df8" providerId="ADAL" clId="{1DA0ECA5-F873-4900-8DB5-A821F0C97E85}" dt="2024-06-30T23:20:34.088" v="587" actId="12788"/>
          <ac:spMkLst>
            <pc:docMk/>
            <pc:sldMk cId="1745112245" sldId="1098"/>
            <ac:spMk id="384" creationId="{85151E5F-DA1D-70B4-A1F7-B2FFF32AD1CA}"/>
          </ac:spMkLst>
        </pc:spChg>
        <pc:spChg chg="mod">
          <ac:chgData name="Samuel Kim" userId="0b4e8f1a-35cc-4769-966d-024c662a6df8" providerId="ADAL" clId="{1DA0ECA5-F873-4900-8DB5-A821F0C97E85}" dt="2024-06-30T23:20:34.088" v="587" actId="12788"/>
          <ac:spMkLst>
            <pc:docMk/>
            <pc:sldMk cId="1745112245" sldId="1098"/>
            <ac:spMk id="385" creationId="{DD5BABAD-82C0-1393-7FAF-9A0CF499742F}"/>
          </ac:spMkLst>
        </pc:spChg>
        <pc:spChg chg="mod">
          <ac:chgData name="Samuel Kim" userId="0b4e8f1a-35cc-4769-966d-024c662a6df8" providerId="ADAL" clId="{1DA0ECA5-F873-4900-8DB5-A821F0C97E85}" dt="2024-06-30T23:20:34.088" v="587" actId="12788"/>
          <ac:spMkLst>
            <pc:docMk/>
            <pc:sldMk cId="1745112245" sldId="1098"/>
            <ac:spMk id="386" creationId="{68E1EAD3-5281-7EA6-08D5-70D542191307}"/>
          </ac:spMkLst>
        </pc:spChg>
        <pc:spChg chg="mod">
          <ac:chgData name="Samuel Kim" userId="0b4e8f1a-35cc-4769-966d-024c662a6df8" providerId="ADAL" clId="{1DA0ECA5-F873-4900-8DB5-A821F0C97E85}" dt="2024-06-30T23:20:34.088" v="587" actId="12788"/>
          <ac:spMkLst>
            <pc:docMk/>
            <pc:sldMk cId="1745112245" sldId="1098"/>
            <ac:spMk id="387" creationId="{7069F14D-4345-C255-57E7-8A719D6DEFFF}"/>
          </ac:spMkLst>
        </pc:spChg>
        <pc:spChg chg="mod">
          <ac:chgData name="Samuel Kim" userId="0b4e8f1a-35cc-4769-966d-024c662a6df8" providerId="ADAL" clId="{1DA0ECA5-F873-4900-8DB5-A821F0C97E85}" dt="2024-06-30T23:20:34.088" v="587" actId="12788"/>
          <ac:spMkLst>
            <pc:docMk/>
            <pc:sldMk cId="1745112245" sldId="1098"/>
            <ac:spMk id="388" creationId="{6FF932D7-11EA-FE6F-1D98-BD68E1683A36}"/>
          </ac:spMkLst>
        </pc:spChg>
        <pc:spChg chg="mod">
          <ac:chgData name="Samuel Kim" userId="0b4e8f1a-35cc-4769-966d-024c662a6df8" providerId="ADAL" clId="{1DA0ECA5-F873-4900-8DB5-A821F0C97E85}" dt="2024-06-30T23:20:34.088" v="587" actId="12788"/>
          <ac:spMkLst>
            <pc:docMk/>
            <pc:sldMk cId="1745112245" sldId="1098"/>
            <ac:spMk id="389" creationId="{06B2B1C7-A53D-306B-CCE1-177678E91DE7}"/>
          </ac:spMkLst>
        </pc:spChg>
        <pc:spChg chg="mod">
          <ac:chgData name="Samuel Kim" userId="0b4e8f1a-35cc-4769-966d-024c662a6df8" providerId="ADAL" clId="{1DA0ECA5-F873-4900-8DB5-A821F0C97E85}" dt="2024-06-30T23:20:34.088" v="587" actId="12788"/>
          <ac:spMkLst>
            <pc:docMk/>
            <pc:sldMk cId="1745112245" sldId="1098"/>
            <ac:spMk id="390" creationId="{BB6E2C73-1C97-3952-A6EC-5327717101E1}"/>
          </ac:spMkLst>
        </pc:spChg>
        <pc:spChg chg="mod">
          <ac:chgData name="Samuel Kim" userId="0b4e8f1a-35cc-4769-966d-024c662a6df8" providerId="ADAL" clId="{1DA0ECA5-F873-4900-8DB5-A821F0C97E85}" dt="2024-06-30T23:20:34.088" v="587" actId="12788"/>
          <ac:spMkLst>
            <pc:docMk/>
            <pc:sldMk cId="1745112245" sldId="1098"/>
            <ac:spMk id="391" creationId="{562B8BCD-3231-E7C9-605F-8DADFB9FB0ED}"/>
          </ac:spMkLst>
        </pc:spChg>
        <pc:spChg chg="mod">
          <ac:chgData name="Samuel Kim" userId="0b4e8f1a-35cc-4769-966d-024c662a6df8" providerId="ADAL" clId="{1DA0ECA5-F873-4900-8DB5-A821F0C97E85}" dt="2024-06-30T23:20:34.088" v="587" actId="12788"/>
          <ac:spMkLst>
            <pc:docMk/>
            <pc:sldMk cId="1745112245" sldId="1098"/>
            <ac:spMk id="392" creationId="{FEEEFA76-B1E8-4931-05B7-2B149D85279C}"/>
          </ac:spMkLst>
        </pc:spChg>
        <pc:spChg chg="mod">
          <ac:chgData name="Samuel Kim" userId="0b4e8f1a-35cc-4769-966d-024c662a6df8" providerId="ADAL" clId="{1DA0ECA5-F873-4900-8DB5-A821F0C97E85}" dt="2024-06-30T23:20:34.088" v="587" actId="12788"/>
          <ac:spMkLst>
            <pc:docMk/>
            <pc:sldMk cId="1745112245" sldId="1098"/>
            <ac:spMk id="393" creationId="{BCCFC781-A402-39E7-6BF8-4F1A06C7164E}"/>
          </ac:spMkLst>
        </pc:spChg>
        <pc:spChg chg="mod">
          <ac:chgData name="Samuel Kim" userId="0b4e8f1a-35cc-4769-966d-024c662a6df8" providerId="ADAL" clId="{1DA0ECA5-F873-4900-8DB5-A821F0C97E85}" dt="2024-06-30T23:20:34.088" v="587" actId="12788"/>
          <ac:spMkLst>
            <pc:docMk/>
            <pc:sldMk cId="1745112245" sldId="1098"/>
            <ac:spMk id="394" creationId="{1CE3921C-5C82-CB49-787F-D8A12806422B}"/>
          </ac:spMkLst>
        </pc:spChg>
        <pc:spChg chg="mod">
          <ac:chgData name="Samuel Kim" userId="0b4e8f1a-35cc-4769-966d-024c662a6df8" providerId="ADAL" clId="{1DA0ECA5-F873-4900-8DB5-A821F0C97E85}" dt="2024-06-30T23:20:34.088" v="587" actId="12788"/>
          <ac:spMkLst>
            <pc:docMk/>
            <pc:sldMk cId="1745112245" sldId="1098"/>
            <ac:spMk id="395" creationId="{8A53CE31-E47B-9C94-8095-DC9519FA3DC1}"/>
          </ac:spMkLst>
        </pc:spChg>
        <pc:spChg chg="mod">
          <ac:chgData name="Samuel Kim" userId="0b4e8f1a-35cc-4769-966d-024c662a6df8" providerId="ADAL" clId="{1DA0ECA5-F873-4900-8DB5-A821F0C97E85}" dt="2024-06-30T23:20:34.088" v="587" actId="12788"/>
          <ac:spMkLst>
            <pc:docMk/>
            <pc:sldMk cId="1745112245" sldId="1098"/>
            <ac:spMk id="396" creationId="{8E9F7509-9326-FA49-E06C-3DDB0DEE5541}"/>
          </ac:spMkLst>
        </pc:spChg>
        <pc:spChg chg="mod">
          <ac:chgData name="Samuel Kim" userId="0b4e8f1a-35cc-4769-966d-024c662a6df8" providerId="ADAL" clId="{1DA0ECA5-F873-4900-8DB5-A821F0C97E85}" dt="2024-06-30T23:20:34.088" v="587" actId="12788"/>
          <ac:spMkLst>
            <pc:docMk/>
            <pc:sldMk cId="1745112245" sldId="1098"/>
            <ac:spMk id="397" creationId="{1E24A007-021E-BED6-6363-A3EB683309E3}"/>
          </ac:spMkLst>
        </pc:spChg>
        <pc:spChg chg="mod">
          <ac:chgData name="Samuel Kim" userId="0b4e8f1a-35cc-4769-966d-024c662a6df8" providerId="ADAL" clId="{1DA0ECA5-F873-4900-8DB5-A821F0C97E85}" dt="2024-06-30T23:20:34.088" v="587" actId="12788"/>
          <ac:spMkLst>
            <pc:docMk/>
            <pc:sldMk cId="1745112245" sldId="1098"/>
            <ac:spMk id="398" creationId="{BE831E86-5614-9D9B-0A0E-B157BEF397F7}"/>
          </ac:spMkLst>
        </pc:spChg>
        <pc:spChg chg="mod">
          <ac:chgData name="Samuel Kim" userId="0b4e8f1a-35cc-4769-966d-024c662a6df8" providerId="ADAL" clId="{1DA0ECA5-F873-4900-8DB5-A821F0C97E85}" dt="2024-06-30T23:20:34.088" v="587" actId="12788"/>
          <ac:spMkLst>
            <pc:docMk/>
            <pc:sldMk cId="1745112245" sldId="1098"/>
            <ac:spMk id="399" creationId="{48175D1F-2D1A-177A-EA41-3F98E8A00815}"/>
          </ac:spMkLst>
        </pc:spChg>
        <pc:spChg chg="mod">
          <ac:chgData name="Samuel Kim" userId="0b4e8f1a-35cc-4769-966d-024c662a6df8" providerId="ADAL" clId="{1DA0ECA5-F873-4900-8DB5-A821F0C97E85}" dt="2024-06-30T23:20:34.088" v="587" actId="12788"/>
          <ac:spMkLst>
            <pc:docMk/>
            <pc:sldMk cId="1745112245" sldId="1098"/>
            <ac:spMk id="400" creationId="{35EFF65E-B46B-60D6-290D-451DC0E11277}"/>
          </ac:spMkLst>
        </pc:spChg>
        <pc:spChg chg="mod">
          <ac:chgData name="Samuel Kim" userId="0b4e8f1a-35cc-4769-966d-024c662a6df8" providerId="ADAL" clId="{1DA0ECA5-F873-4900-8DB5-A821F0C97E85}" dt="2024-06-30T23:20:34.088" v="587" actId="12788"/>
          <ac:spMkLst>
            <pc:docMk/>
            <pc:sldMk cId="1745112245" sldId="1098"/>
            <ac:spMk id="401" creationId="{14E0FC8F-5B28-CBA0-8703-A325E40C14D3}"/>
          </ac:spMkLst>
        </pc:spChg>
        <pc:spChg chg="mod">
          <ac:chgData name="Samuel Kim" userId="0b4e8f1a-35cc-4769-966d-024c662a6df8" providerId="ADAL" clId="{1DA0ECA5-F873-4900-8DB5-A821F0C97E85}" dt="2024-06-30T23:20:34.088" v="587" actId="12788"/>
          <ac:spMkLst>
            <pc:docMk/>
            <pc:sldMk cId="1745112245" sldId="1098"/>
            <ac:spMk id="402" creationId="{0C7BFE23-DDD1-CD89-5C1F-B743E23B608B}"/>
          </ac:spMkLst>
        </pc:spChg>
        <pc:spChg chg="mod">
          <ac:chgData name="Samuel Kim" userId="0b4e8f1a-35cc-4769-966d-024c662a6df8" providerId="ADAL" clId="{1DA0ECA5-F873-4900-8DB5-A821F0C97E85}" dt="2024-06-30T23:20:34.088" v="587" actId="12788"/>
          <ac:spMkLst>
            <pc:docMk/>
            <pc:sldMk cId="1745112245" sldId="1098"/>
            <ac:spMk id="403" creationId="{0E47864A-1A62-9EEC-EBF8-2F0E8EDC8A02}"/>
          </ac:spMkLst>
        </pc:spChg>
        <pc:spChg chg="mod">
          <ac:chgData name="Samuel Kim" userId="0b4e8f1a-35cc-4769-966d-024c662a6df8" providerId="ADAL" clId="{1DA0ECA5-F873-4900-8DB5-A821F0C97E85}" dt="2024-06-30T23:20:34.088" v="587" actId="12788"/>
          <ac:spMkLst>
            <pc:docMk/>
            <pc:sldMk cId="1745112245" sldId="1098"/>
            <ac:spMk id="404" creationId="{7D9DC261-581D-F8E6-45C2-B943753DF54F}"/>
          </ac:spMkLst>
        </pc:spChg>
        <pc:spChg chg="mod">
          <ac:chgData name="Samuel Kim" userId="0b4e8f1a-35cc-4769-966d-024c662a6df8" providerId="ADAL" clId="{1DA0ECA5-F873-4900-8DB5-A821F0C97E85}" dt="2024-06-30T23:20:34.088" v="587" actId="12788"/>
          <ac:spMkLst>
            <pc:docMk/>
            <pc:sldMk cId="1745112245" sldId="1098"/>
            <ac:spMk id="405" creationId="{735A8106-7909-19EC-91E5-402C811F7B93}"/>
          </ac:spMkLst>
        </pc:spChg>
        <pc:spChg chg="mod">
          <ac:chgData name="Samuel Kim" userId="0b4e8f1a-35cc-4769-966d-024c662a6df8" providerId="ADAL" clId="{1DA0ECA5-F873-4900-8DB5-A821F0C97E85}" dt="2024-06-30T23:20:34.088" v="587" actId="12788"/>
          <ac:spMkLst>
            <pc:docMk/>
            <pc:sldMk cId="1745112245" sldId="1098"/>
            <ac:spMk id="406" creationId="{C24BE7DB-1FC6-9BCD-0CD1-C90F89B0CFB9}"/>
          </ac:spMkLst>
        </pc:spChg>
        <pc:spChg chg="mod">
          <ac:chgData name="Samuel Kim" userId="0b4e8f1a-35cc-4769-966d-024c662a6df8" providerId="ADAL" clId="{1DA0ECA5-F873-4900-8DB5-A821F0C97E85}" dt="2024-06-30T23:20:34.088" v="587" actId="12788"/>
          <ac:spMkLst>
            <pc:docMk/>
            <pc:sldMk cId="1745112245" sldId="1098"/>
            <ac:spMk id="407" creationId="{5A8AD42C-63FD-E15E-360E-10CE55CE6383}"/>
          </ac:spMkLst>
        </pc:spChg>
        <pc:spChg chg="mod">
          <ac:chgData name="Samuel Kim" userId="0b4e8f1a-35cc-4769-966d-024c662a6df8" providerId="ADAL" clId="{1DA0ECA5-F873-4900-8DB5-A821F0C97E85}" dt="2024-06-30T23:20:34.088" v="587" actId="12788"/>
          <ac:spMkLst>
            <pc:docMk/>
            <pc:sldMk cId="1745112245" sldId="1098"/>
            <ac:spMk id="408" creationId="{4C536E8B-3227-763D-9252-31F1D75A2C19}"/>
          </ac:spMkLst>
        </pc:spChg>
        <pc:spChg chg="mod">
          <ac:chgData name="Samuel Kim" userId="0b4e8f1a-35cc-4769-966d-024c662a6df8" providerId="ADAL" clId="{1DA0ECA5-F873-4900-8DB5-A821F0C97E85}" dt="2024-06-30T23:20:34.088" v="587" actId="12788"/>
          <ac:spMkLst>
            <pc:docMk/>
            <pc:sldMk cId="1745112245" sldId="1098"/>
            <ac:spMk id="409" creationId="{7813C3E7-B49A-1CE8-6D88-78655BA12637}"/>
          </ac:spMkLst>
        </pc:spChg>
        <pc:spChg chg="mod">
          <ac:chgData name="Samuel Kim" userId="0b4e8f1a-35cc-4769-966d-024c662a6df8" providerId="ADAL" clId="{1DA0ECA5-F873-4900-8DB5-A821F0C97E85}" dt="2024-06-30T23:20:34.088" v="587" actId="12788"/>
          <ac:spMkLst>
            <pc:docMk/>
            <pc:sldMk cId="1745112245" sldId="1098"/>
            <ac:spMk id="410" creationId="{F6C42038-BAB5-6FEC-1A0E-62BAC25661DE}"/>
          </ac:spMkLst>
        </pc:spChg>
        <pc:spChg chg="mod">
          <ac:chgData name="Samuel Kim" userId="0b4e8f1a-35cc-4769-966d-024c662a6df8" providerId="ADAL" clId="{1DA0ECA5-F873-4900-8DB5-A821F0C97E85}" dt="2024-06-30T23:20:34.088" v="587" actId="12788"/>
          <ac:spMkLst>
            <pc:docMk/>
            <pc:sldMk cId="1745112245" sldId="1098"/>
            <ac:spMk id="411" creationId="{249D5FFF-3580-0FD7-180D-54C537C0E350}"/>
          </ac:spMkLst>
        </pc:spChg>
        <pc:spChg chg="mod">
          <ac:chgData name="Samuel Kim" userId="0b4e8f1a-35cc-4769-966d-024c662a6df8" providerId="ADAL" clId="{1DA0ECA5-F873-4900-8DB5-A821F0C97E85}" dt="2024-06-30T23:20:34.088" v="587" actId="12788"/>
          <ac:spMkLst>
            <pc:docMk/>
            <pc:sldMk cId="1745112245" sldId="1098"/>
            <ac:spMk id="412" creationId="{6E9057C4-5E75-6AC6-2C09-F0BCCA2BAB9E}"/>
          </ac:spMkLst>
        </pc:spChg>
        <pc:spChg chg="mod">
          <ac:chgData name="Samuel Kim" userId="0b4e8f1a-35cc-4769-966d-024c662a6df8" providerId="ADAL" clId="{1DA0ECA5-F873-4900-8DB5-A821F0C97E85}" dt="2024-06-30T23:20:34.088" v="587" actId="12788"/>
          <ac:spMkLst>
            <pc:docMk/>
            <pc:sldMk cId="1745112245" sldId="1098"/>
            <ac:spMk id="413" creationId="{2208042A-73D9-495C-78F3-1A745AD171A8}"/>
          </ac:spMkLst>
        </pc:spChg>
        <pc:spChg chg="mod">
          <ac:chgData name="Samuel Kim" userId="0b4e8f1a-35cc-4769-966d-024c662a6df8" providerId="ADAL" clId="{1DA0ECA5-F873-4900-8DB5-A821F0C97E85}" dt="2024-06-30T23:20:34.088" v="587" actId="12788"/>
          <ac:spMkLst>
            <pc:docMk/>
            <pc:sldMk cId="1745112245" sldId="1098"/>
            <ac:spMk id="414" creationId="{C85A9D2F-97BA-A46C-AF8F-D05BE2EEFC0C}"/>
          </ac:spMkLst>
        </pc:spChg>
        <pc:spChg chg="mod">
          <ac:chgData name="Samuel Kim" userId="0b4e8f1a-35cc-4769-966d-024c662a6df8" providerId="ADAL" clId="{1DA0ECA5-F873-4900-8DB5-A821F0C97E85}" dt="2024-06-30T23:20:34.088" v="587" actId="12788"/>
          <ac:spMkLst>
            <pc:docMk/>
            <pc:sldMk cId="1745112245" sldId="1098"/>
            <ac:spMk id="415" creationId="{E5D655B6-3DF8-E157-DBC0-82C54E1A4A01}"/>
          </ac:spMkLst>
        </pc:spChg>
        <pc:spChg chg="mod">
          <ac:chgData name="Samuel Kim" userId="0b4e8f1a-35cc-4769-966d-024c662a6df8" providerId="ADAL" clId="{1DA0ECA5-F873-4900-8DB5-A821F0C97E85}" dt="2024-06-30T23:20:34.088" v="587" actId="12788"/>
          <ac:spMkLst>
            <pc:docMk/>
            <pc:sldMk cId="1745112245" sldId="1098"/>
            <ac:spMk id="416" creationId="{7E580FDC-DAC5-4DA3-8AB3-298B218421B1}"/>
          </ac:spMkLst>
        </pc:spChg>
        <pc:spChg chg="mod">
          <ac:chgData name="Samuel Kim" userId="0b4e8f1a-35cc-4769-966d-024c662a6df8" providerId="ADAL" clId="{1DA0ECA5-F873-4900-8DB5-A821F0C97E85}" dt="2024-06-30T23:20:34.088" v="587" actId="12788"/>
          <ac:spMkLst>
            <pc:docMk/>
            <pc:sldMk cId="1745112245" sldId="1098"/>
            <ac:spMk id="417" creationId="{210B1B22-B7BE-017D-6AC1-6EA7BDAB75C3}"/>
          </ac:spMkLst>
        </pc:spChg>
        <pc:spChg chg="mod">
          <ac:chgData name="Samuel Kim" userId="0b4e8f1a-35cc-4769-966d-024c662a6df8" providerId="ADAL" clId="{1DA0ECA5-F873-4900-8DB5-A821F0C97E85}" dt="2024-06-30T23:20:34.088" v="587" actId="12788"/>
          <ac:spMkLst>
            <pc:docMk/>
            <pc:sldMk cId="1745112245" sldId="1098"/>
            <ac:spMk id="418" creationId="{8277B80B-DD47-D150-7E54-2AB797D3AB3F}"/>
          </ac:spMkLst>
        </pc:spChg>
        <pc:spChg chg="mod">
          <ac:chgData name="Samuel Kim" userId="0b4e8f1a-35cc-4769-966d-024c662a6df8" providerId="ADAL" clId="{1DA0ECA5-F873-4900-8DB5-A821F0C97E85}" dt="2024-06-30T23:20:34.088" v="587" actId="12788"/>
          <ac:spMkLst>
            <pc:docMk/>
            <pc:sldMk cId="1745112245" sldId="1098"/>
            <ac:spMk id="419" creationId="{CDCD80E0-6A8D-0F88-6168-5AA96A3D67C3}"/>
          </ac:spMkLst>
        </pc:spChg>
        <pc:spChg chg="mod">
          <ac:chgData name="Samuel Kim" userId="0b4e8f1a-35cc-4769-966d-024c662a6df8" providerId="ADAL" clId="{1DA0ECA5-F873-4900-8DB5-A821F0C97E85}" dt="2024-06-30T23:20:34.088" v="587" actId="12788"/>
          <ac:spMkLst>
            <pc:docMk/>
            <pc:sldMk cId="1745112245" sldId="1098"/>
            <ac:spMk id="420" creationId="{4BBC6AA8-416F-563F-F2A2-E0F7997E8FE6}"/>
          </ac:spMkLst>
        </pc:spChg>
        <pc:spChg chg="mod">
          <ac:chgData name="Samuel Kim" userId="0b4e8f1a-35cc-4769-966d-024c662a6df8" providerId="ADAL" clId="{1DA0ECA5-F873-4900-8DB5-A821F0C97E85}" dt="2024-06-30T23:20:34.088" v="587" actId="12788"/>
          <ac:spMkLst>
            <pc:docMk/>
            <pc:sldMk cId="1745112245" sldId="1098"/>
            <ac:spMk id="421" creationId="{154B56DC-C18F-18EB-A56B-2BC9D6AF770C}"/>
          </ac:spMkLst>
        </pc:spChg>
        <pc:spChg chg="mod">
          <ac:chgData name="Samuel Kim" userId="0b4e8f1a-35cc-4769-966d-024c662a6df8" providerId="ADAL" clId="{1DA0ECA5-F873-4900-8DB5-A821F0C97E85}" dt="2024-06-30T23:20:34.088" v="587" actId="12788"/>
          <ac:spMkLst>
            <pc:docMk/>
            <pc:sldMk cId="1745112245" sldId="1098"/>
            <ac:spMk id="422" creationId="{0B251C66-4230-E08E-FCD6-04B4DB098D1B}"/>
          </ac:spMkLst>
        </pc:spChg>
        <pc:spChg chg="mod">
          <ac:chgData name="Samuel Kim" userId="0b4e8f1a-35cc-4769-966d-024c662a6df8" providerId="ADAL" clId="{1DA0ECA5-F873-4900-8DB5-A821F0C97E85}" dt="2024-06-30T23:20:34.088" v="587" actId="12788"/>
          <ac:spMkLst>
            <pc:docMk/>
            <pc:sldMk cId="1745112245" sldId="1098"/>
            <ac:spMk id="423" creationId="{C57E9DF1-164F-E003-CB4C-B02CF65A50A1}"/>
          </ac:spMkLst>
        </pc:spChg>
        <pc:spChg chg="mod">
          <ac:chgData name="Samuel Kim" userId="0b4e8f1a-35cc-4769-966d-024c662a6df8" providerId="ADAL" clId="{1DA0ECA5-F873-4900-8DB5-A821F0C97E85}" dt="2024-06-30T23:20:34.088" v="587" actId="12788"/>
          <ac:spMkLst>
            <pc:docMk/>
            <pc:sldMk cId="1745112245" sldId="1098"/>
            <ac:spMk id="424" creationId="{7A76A417-67E3-87AA-E897-AE6BE2D484DB}"/>
          </ac:spMkLst>
        </pc:spChg>
        <pc:spChg chg="mod">
          <ac:chgData name="Samuel Kim" userId="0b4e8f1a-35cc-4769-966d-024c662a6df8" providerId="ADAL" clId="{1DA0ECA5-F873-4900-8DB5-A821F0C97E85}" dt="2024-06-30T23:21:23.297" v="606" actId="1076"/>
          <ac:spMkLst>
            <pc:docMk/>
            <pc:sldMk cId="1745112245" sldId="1098"/>
            <ac:spMk id="426" creationId="{7A86F36C-86A2-1931-D597-768A16056077}"/>
          </ac:spMkLst>
        </pc:spChg>
        <pc:spChg chg="mod">
          <ac:chgData name="Samuel Kim" userId="0b4e8f1a-35cc-4769-966d-024c662a6df8" providerId="ADAL" clId="{1DA0ECA5-F873-4900-8DB5-A821F0C97E85}" dt="2024-06-30T23:21:23.297" v="606" actId="1076"/>
          <ac:spMkLst>
            <pc:docMk/>
            <pc:sldMk cId="1745112245" sldId="1098"/>
            <ac:spMk id="427" creationId="{6CC7BA7F-1909-E27F-8C57-24BCF5907345}"/>
          </ac:spMkLst>
        </pc:spChg>
        <pc:spChg chg="mod">
          <ac:chgData name="Samuel Kim" userId="0b4e8f1a-35cc-4769-966d-024c662a6df8" providerId="ADAL" clId="{1DA0ECA5-F873-4900-8DB5-A821F0C97E85}" dt="2024-06-30T23:21:23.297" v="606" actId="1076"/>
          <ac:spMkLst>
            <pc:docMk/>
            <pc:sldMk cId="1745112245" sldId="1098"/>
            <ac:spMk id="428" creationId="{0B75308A-6FDE-D0FC-9344-6BE26A93E6EA}"/>
          </ac:spMkLst>
        </pc:spChg>
        <pc:spChg chg="mod">
          <ac:chgData name="Samuel Kim" userId="0b4e8f1a-35cc-4769-966d-024c662a6df8" providerId="ADAL" clId="{1DA0ECA5-F873-4900-8DB5-A821F0C97E85}" dt="2024-06-30T23:21:23.297" v="606" actId="1076"/>
          <ac:spMkLst>
            <pc:docMk/>
            <pc:sldMk cId="1745112245" sldId="1098"/>
            <ac:spMk id="430" creationId="{C180C025-E820-67EB-6ECF-5BE92976A70B}"/>
          </ac:spMkLst>
        </pc:spChg>
        <pc:spChg chg="mod">
          <ac:chgData name="Samuel Kim" userId="0b4e8f1a-35cc-4769-966d-024c662a6df8" providerId="ADAL" clId="{1DA0ECA5-F873-4900-8DB5-A821F0C97E85}" dt="2024-06-30T23:21:23.297" v="606" actId="1076"/>
          <ac:spMkLst>
            <pc:docMk/>
            <pc:sldMk cId="1745112245" sldId="1098"/>
            <ac:spMk id="432" creationId="{EDF680C2-7CA3-DDB8-E1E4-53054CB7A291}"/>
          </ac:spMkLst>
        </pc:spChg>
        <pc:spChg chg="mod">
          <ac:chgData name="Samuel Kim" userId="0b4e8f1a-35cc-4769-966d-024c662a6df8" providerId="ADAL" clId="{1DA0ECA5-F873-4900-8DB5-A821F0C97E85}" dt="2024-06-30T23:21:23.297" v="606" actId="1076"/>
          <ac:spMkLst>
            <pc:docMk/>
            <pc:sldMk cId="1745112245" sldId="1098"/>
            <ac:spMk id="433" creationId="{1087939C-8128-0175-981C-AF68F13FBEA1}"/>
          </ac:spMkLst>
        </pc:spChg>
        <pc:spChg chg="mod">
          <ac:chgData name="Samuel Kim" userId="0b4e8f1a-35cc-4769-966d-024c662a6df8" providerId="ADAL" clId="{1DA0ECA5-F873-4900-8DB5-A821F0C97E85}" dt="2024-06-30T23:21:23.297" v="606" actId="1076"/>
          <ac:spMkLst>
            <pc:docMk/>
            <pc:sldMk cId="1745112245" sldId="1098"/>
            <ac:spMk id="434" creationId="{5F6BFBC6-38F8-0DBF-4834-E60A91C46330}"/>
          </ac:spMkLst>
        </pc:spChg>
        <pc:spChg chg="mod">
          <ac:chgData name="Samuel Kim" userId="0b4e8f1a-35cc-4769-966d-024c662a6df8" providerId="ADAL" clId="{1DA0ECA5-F873-4900-8DB5-A821F0C97E85}" dt="2024-06-30T23:21:23.297" v="606" actId="1076"/>
          <ac:spMkLst>
            <pc:docMk/>
            <pc:sldMk cId="1745112245" sldId="1098"/>
            <ac:spMk id="440" creationId="{AE802B2C-7EC6-5890-920C-EE0F01FBAA0C}"/>
          </ac:spMkLst>
        </pc:spChg>
        <pc:spChg chg="mod">
          <ac:chgData name="Samuel Kim" userId="0b4e8f1a-35cc-4769-966d-024c662a6df8" providerId="ADAL" clId="{1DA0ECA5-F873-4900-8DB5-A821F0C97E85}" dt="2024-06-30T23:21:23.297" v="606" actId="1076"/>
          <ac:spMkLst>
            <pc:docMk/>
            <pc:sldMk cId="1745112245" sldId="1098"/>
            <ac:spMk id="441" creationId="{DCDACAF5-803B-4D03-BE3F-59629420D59A}"/>
          </ac:spMkLst>
        </pc:spChg>
        <pc:spChg chg="mod">
          <ac:chgData name="Samuel Kim" userId="0b4e8f1a-35cc-4769-966d-024c662a6df8" providerId="ADAL" clId="{1DA0ECA5-F873-4900-8DB5-A821F0C97E85}" dt="2024-06-30T23:21:23.297" v="606" actId="1076"/>
          <ac:spMkLst>
            <pc:docMk/>
            <pc:sldMk cId="1745112245" sldId="1098"/>
            <ac:spMk id="442" creationId="{8C596B61-8910-90BE-4F3A-46D02C978798}"/>
          </ac:spMkLst>
        </pc:spChg>
        <pc:spChg chg="mod">
          <ac:chgData name="Samuel Kim" userId="0b4e8f1a-35cc-4769-966d-024c662a6df8" providerId="ADAL" clId="{1DA0ECA5-F873-4900-8DB5-A821F0C97E85}" dt="2024-06-30T23:21:23.297" v="606" actId="1076"/>
          <ac:spMkLst>
            <pc:docMk/>
            <pc:sldMk cId="1745112245" sldId="1098"/>
            <ac:spMk id="444" creationId="{2A648C06-0508-13F9-005C-09A5164A955E}"/>
          </ac:spMkLst>
        </pc:spChg>
        <pc:spChg chg="mod">
          <ac:chgData name="Samuel Kim" userId="0b4e8f1a-35cc-4769-966d-024c662a6df8" providerId="ADAL" clId="{1DA0ECA5-F873-4900-8DB5-A821F0C97E85}" dt="2024-06-30T23:21:23.297" v="606" actId="1076"/>
          <ac:spMkLst>
            <pc:docMk/>
            <pc:sldMk cId="1745112245" sldId="1098"/>
            <ac:spMk id="445" creationId="{A032AF2C-E556-1795-0060-A559DC6C4FE3}"/>
          </ac:spMkLst>
        </pc:spChg>
        <pc:spChg chg="mod">
          <ac:chgData name="Samuel Kim" userId="0b4e8f1a-35cc-4769-966d-024c662a6df8" providerId="ADAL" clId="{1DA0ECA5-F873-4900-8DB5-A821F0C97E85}" dt="2024-06-30T23:21:23.297" v="606" actId="1076"/>
          <ac:spMkLst>
            <pc:docMk/>
            <pc:sldMk cId="1745112245" sldId="1098"/>
            <ac:spMk id="446" creationId="{1C5FB18F-CEEE-11B6-360F-7B7E99F0006C}"/>
          </ac:spMkLst>
        </pc:spChg>
        <pc:spChg chg="mod">
          <ac:chgData name="Samuel Kim" userId="0b4e8f1a-35cc-4769-966d-024c662a6df8" providerId="ADAL" clId="{1DA0ECA5-F873-4900-8DB5-A821F0C97E85}" dt="2024-06-30T23:21:23.297" v="606" actId="1076"/>
          <ac:spMkLst>
            <pc:docMk/>
            <pc:sldMk cId="1745112245" sldId="1098"/>
            <ac:spMk id="447" creationId="{B4CCC3D4-EAD2-075F-6646-AAD6AD5B1412}"/>
          </ac:spMkLst>
        </pc:spChg>
        <pc:spChg chg="mod">
          <ac:chgData name="Samuel Kim" userId="0b4e8f1a-35cc-4769-966d-024c662a6df8" providerId="ADAL" clId="{1DA0ECA5-F873-4900-8DB5-A821F0C97E85}" dt="2024-06-30T23:21:23.297" v="606" actId="1076"/>
          <ac:spMkLst>
            <pc:docMk/>
            <pc:sldMk cId="1745112245" sldId="1098"/>
            <ac:spMk id="448" creationId="{26BE31C9-FAC6-03D5-BBA6-E9BAC7D2B95D}"/>
          </ac:spMkLst>
        </pc:spChg>
        <pc:spChg chg="mod">
          <ac:chgData name="Samuel Kim" userId="0b4e8f1a-35cc-4769-966d-024c662a6df8" providerId="ADAL" clId="{1DA0ECA5-F873-4900-8DB5-A821F0C97E85}" dt="2024-06-30T23:21:23.297" v="606" actId="1076"/>
          <ac:spMkLst>
            <pc:docMk/>
            <pc:sldMk cId="1745112245" sldId="1098"/>
            <ac:spMk id="449" creationId="{E634714D-81F5-33CE-FCB1-561F9798E0CB}"/>
          </ac:spMkLst>
        </pc:spChg>
        <pc:spChg chg="mod">
          <ac:chgData name="Samuel Kim" userId="0b4e8f1a-35cc-4769-966d-024c662a6df8" providerId="ADAL" clId="{1DA0ECA5-F873-4900-8DB5-A821F0C97E85}" dt="2024-06-30T23:21:23.297" v="606" actId="1076"/>
          <ac:spMkLst>
            <pc:docMk/>
            <pc:sldMk cId="1745112245" sldId="1098"/>
            <ac:spMk id="450" creationId="{D6CF1FE7-D92B-B026-F281-92176BF520C1}"/>
          </ac:spMkLst>
        </pc:spChg>
        <pc:spChg chg="mod">
          <ac:chgData name="Samuel Kim" userId="0b4e8f1a-35cc-4769-966d-024c662a6df8" providerId="ADAL" clId="{1DA0ECA5-F873-4900-8DB5-A821F0C97E85}" dt="2024-06-30T23:21:23.297" v="606" actId="1076"/>
          <ac:spMkLst>
            <pc:docMk/>
            <pc:sldMk cId="1745112245" sldId="1098"/>
            <ac:spMk id="451" creationId="{77A0FB5D-80F9-F49A-E31C-B98C35B941E6}"/>
          </ac:spMkLst>
        </pc:spChg>
        <pc:spChg chg="mod">
          <ac:chgData name="Samuel Kim" userId="0b4e8f1a-35cc-4769-966d-024c662a6df8" providerId="ADAL" clId="{1DA0ECA5-F873-4900-8DB5-A821F0C97E85}" dt="2024-06-30T23:21:23.297" v="606" actId="1076"/>
          <ac:spMkLst>
            <pc:docMk/>
            <pc:sldMk cId="1745112245" sldId="1098"/>
            <ac:spMk id="452" creationId="{558517F5-2499-7034-CA54-ACC65CAAEDB3}"/>
          </ac:spMkLst>
        </pc:spChg>
        <pc:spChg chg="mod">
          <ac:chgData name="Samuel Kim" userId="0b4e8f1a-35cc-4769-966d-024c662a6df8" providerId="ADAL" clId="{1DA0ECA5-F873-4900-8DB5-A821F0C97E85}" dt="2024-06-30T23:21:23.297" v="606" actId="1076"/>
          <ac:spMkLst>
            <pc:docMk/>
            <pc:sldMk cId="1745112245" sldId="1098"/>
            <ac:spMk id="453" creationId="{1DF5593A-0524-A269-CE49-2C7769A8C3F9}"/>
          </ac:spMkLst>
        </pc:spChg>
        <pc:spChg chg="mod">
          <ac:chgData name="Samuel Kim" userId="0b4e8f1a-35cc-4769-966d-024c662a6df8" providerId="ADAL" clId="{1DA0ECA5-F873-4900-8DB5-A821F0C97E85}" dt="2024-06-30T23:21:23.297" v="606" actId="1076"/>
          <ac:spMkLst>
            <pc:docMk/>
            <pc:sldMk cId="1745112245" sldId="1098"/>
            <ac:spMk id="454" creationId="{4BBC0D2C-DA1C-B1BA-8522-796072A35679}"/>
          </ac:spMkLst>
        </pc:spChg>
        <pc:spChg chg="mod">
          <ac:chgData name="Samuel Kim" userId="0b4e8f1a-35cc-4769-966d-024c662a6df8" providerId="ADAL" clId="{1DA0ECA5-F873-4900-8DB5-A821F0C97E85}" dt="2024-06-30T23:21:23.297" v="606" actId="1076"/>
          <ac:spMkLst>
            <pc:docMk/>
            <pc:sldMk cId="1745112245" sldId="1098"/>
            <ac:spMk id="455" creationId="{D0A5A495-8CF2-060C-C7ED-2B73197EC8BA}"/>
          </ac:spMkLst>
        </pc:spChg>
        <pc:spChg chg="mod">
          <ac:chgData name="Samuel Kim" userId="0b4e8f1a-35cc-4769-966d-024c662a6df8" providerId="ADAL" clId="{1DA0ECA5-F873-4900-8DB5-A821F0C97E85}" dt="2024-06-30T23:21:23.297" v="606" actId="1076"/>
          <ac:spMkLst>
            <pc:docMk/>
            <pc:sldMk cId="1745112245" sldId="1098"/>
            <ac:spMk id="456" creationId="{22F75549-5D65-F3BB-E499-FDC9992F2EB9}"/>
          </ac:spMkLst>
        </pc:spChg>
        <pc:spChg chg="mod">
          <ac:chgData name="Samuel Kim" userId="0b4e8f1a-35cc-4769-966d-024c662a6df8" providerId="ADAL" clId="{1DA0ECA5-F873-4900-8DB5-A821F0C97E85}" dt="2024-06-30T23:21:23.297" v="606" actId="1076"/>
          <ac:spMkLst>
            <pc:docMk/>
            <pc:sldMk cId="1745112245" sldId="1098"/>
            <ac:spMk id="457" creationId="{F36B32CC-99AA-1C46-792B-C6C14227678A}"/>
          </ac:spMkLst>
        </pc:spChg>
        <pc:spChg chg="mod">
          <ac:chgData name="Samuel Kim" userId="0b4e8f1a-35cc-4769-966d-024c662a6df8" providerId="ADAL" clId="{1DA0ECA5-F873-4900-8DB5-A821F0C97E85}" dt="2024-06-30T23:21:23.297" v="606" actId="1076"/>
          <ac:spMkLst>
            <pc:docMk/>
            <pc:sldMk cId="1745112245" sldId="1098"/>
            <ac:spMk id="458" creationId="{30682E67-B1F3-49B2-FCED-48325BD6A1D4}"/>
          </ac:spMkLst>
        </pc:spChg>
        <pc:spChg chg="mod">
          <ac:chgData name="Samuel Kim" userId="0b4e8f1a-35cc-4769-966d-024c662a6df8" providerId="ADAL" clId="{1DA0ECA5-F873-4900-8DB5-A821F0C97E85}" dt="2024-06-30T23:21:23.297" v="606" actId="1076"/>
          <ac:spMkLst>
            <pc:docMk/>
            <pc:sldMk cId="1745112245" sldId="1098"/>
            <ac:spMk id="459" creationId="{41A10271-7FFF-1988-B4C0-01C24E99BD1F}"/>
          </ac:spMkLst>
        </pc:spChg>
        <pc:spChg chg="mod">
          <ac:chgData name="Samuel Kim" userId="0b4e8f1a-35cc-4769-966d-024c662a6df8" providerId="ADAL" clId="{1DA0ECA5-F873-4900-8DB5-A821F0C97E85}" dt="2024-06-30T23:21:23.297" v="606" actId="1076"/>
          <ac:spMkLst>
            <pc:docMk/>
            <pc:sldMk cId="1745112245" sldId="1098"/>
            <ac:spMk id="460" creationId="{BB43AFBE-958F-B1AE-0B78-4D2669CD0431}"/>
          </ac:spMkLst>
        </pc:spChg>
        <pc:spChg chg="mod">
          <ac:chgData name="Samuel Kim" userId="0b4e8f1a-35cc-4769-966d-024c662a6df8" providerId="ADAL" clId="{1DA0ECA5-F873-4900-8DB5-A821F0C97E85}" dt="2024-06-30T23:21:23.297" v="606" actId="1076"/>
          <ac:spMkLst>
            <pc:docMk/>
            <pc:sldMk cId="1745112245" sldId="1098"/>
            <ac:spMk id="461" creationId="{6DD4C182-17B5-CACB-7D97-519A4EAA5638}"/>
          </ac:spMkLst>
        </pc:spChg>
        <pc:spChg chg="mod">
          <ac:chgData name="Samuel Kim" userId="0b4e8f1a-35cc-4769-966d-024c662a6df8" providerId="ADAL" clId="{1DA0ECA5-F873-4900-8DB5-A821F0C97E85}" dt="2024-06-30T23:21:23.297" v="606" actId="1076"/>
          <ac:spMkLst>
            <pc:docMk/>
            <pc:sldMk cId="1745112245" sldId="1098"/>
            <ac:spMk id="462" creationId="{418A4DBD-D353-55F0-11F2-B4FCB241A5B5}"/>
          </ac:spMkLst>
        </pc:spChg>
        <pc:spChg chg="mod">
          <ac:chgData name="Samuel Kim" userId="0b4e8f1a-35cc-4769-966d-024c662a6df8" providerId="ADAL" clId="{1DA0ECA5-F873-4900-8DB5-A821F0C97E85}" dt="2024-06-30T23:21:23.297" v="606" actId="1076"/>
          <ac:spMkLst>
            <pc:docMk/>
            <pc:sldMk cId="1745112245" sldId="1098"/>
            <ac:spMk id="463" creationId="{626A7A0F-2D71-829C-93F0-9576547F8DD8}"/>
          </ac:spMkLst>
        </pc:spChg>
        <pc:spChg chg="mod">
          <ac:chgData name="Samuel Kim" userId="0b4e8f1a-35cc-4769-966d-024c662a6df8" providerId="ADAL" clId="{1DA0ECA5-F873-4900-8DB5-A821F0C97E85}" dt="2024-06-30T23:21:23.297" v="606" actId="1076"/>
          <ac:spMkLst>
            <pc:docMk/>
            <pc:sldMk cId="1745112245" sldId="1098"/>
            <ac:spMk id="464" creationId="{BD2688FB-7DAC-FA26-1938-CFA6B2CF6AD0}"/>
          </ac:spMkLst>
        </pc:spChg>
        <pc:spChg chg="mod">
          <ac:chgData name="Samuel Kim" userId="0b4e8f1a-35cc-4769-966d-024c662a6df8" providerId="ADAL" clId="{1DA0ECA5-F873-4900-8DB5-A821F0C97E85}" dt="2024-06-30T23:21:23.297" v="606" actId="1076"/>
          <ac:spMkLst>
            <pc:docMk/>
            <pc:sldMk cId="1745112245" sldId="1098"/>
            <ac:spMk id="465" creationId="{EA6DC285-37D2-3513-7D01-3248EC981701}"/>
          </ac:spMkLst>
        </pc:spChg>
        <pc:spChg chg="mod">
          <ac:chgData name="Samuel Kim" userId="0b4e8f1a-35cc-4769-966d-024c662a6df8" providerId="ADAL" clId="{1DA0ECA5-F873-4900-8DB5-A821F0C97E85}" dt="2024-06-30T23:21:23.297" v="606" actId="1076"/>
          <ac:spMkLst>
            <pc:docMk/>
            <pc:sldMk cId="1745112245" sldId="1098"/>
            <ac:spMk id="466" creationId="{264A8450-3FE8-18BD-AD1D-5414332AA524}"/>
          </ac:spMkLst>
        </pc:spChg>
        <pc:spChg chg="mod">
          <ac:chgData name="Samuel Kim" userId="0b4e8f1a-35cc-4769-966d-024c662a6df8" providerId="ADAL" clId="{1DA0ECA5-F873-4900-8DB5-A821F0C97E85}" dt="2024-06-30T23:21:23.297" v="606" actId="1076"/>
          <ac:spMkLst>
            <pc:docMk/>
            <pc:sldMk cId="1745112245" sldId="1098"/>
            <ac:spMk id="467" creationId="{F1E34C89-F1BB-89B4-C70F-762CF5A12570}"/>
          </ac:spMkLst>
        </pc:spChg>
        <pc:spChg chg="mod">
          <ac:chgData name="Samuel Kim" userId="0b4e8f1a-35cc-4769-966d-024c662a6df8" providerId="ADAL" clId="{1DA0ECA5-F873-4900-8DB5-A821F0C97E85}" dt="2024-06-30T23:21:23.297" v="606" actId="1076"/>
          <ac:spMkLst>
            <pc:docMk/>
            <pc:sldMk cId="1745112245" sldId="1098"/>
            <ac:spMk id="468" creationId="{8AE8034B-B9E4-B79B-B40B-631F80189529}"/>
          </ac:spMkLst>
        </pc:spChg>
        <pc:spChg chg="mod">
          <ac:chgData name="Samuel Kim" userId="0b4e8f1a-35cc-4769-966d-024c662a6df8" providerId="ADAL" clId="{1DA0ECA5-F873-4900-8DB5-A821F0C97E85}" dt="2024-06-30T23:21:23.297" v="606" actId="1076"/>
          <ac:spMkLst>
            <pc:docMk/>
            <pc:sldMk cId="1745112245" sldId="1098"/>
            <ac:spMk id="469" creationId="{C6EF1E85-AA45-2EC3-F555-DBADD6FC7149}"/>
          </ac:spMkLst>
        </pc:spChg>
        <pc:spChg chg="mod">
          <ac:chgData name="Samuel Kim" userId="0b4e8f1a-35cc-4769-966d-024c662a6df8" providerId="ADAL" clId="{1DA0ECA5-F873-4900-8DB5-A821F0C97E85}" dt="2024-06-30T23:21:23.297" v="606" actId="1076"/>
          <ac:spMkLst>
            <pc:docMk/>
            <pc:sldMk cId="1745112245" sldId="1098"/>
            <ac:spMk id="470" creationId="{41481B1E-9499-809F-2FFD-FBD595115624}"/>
          </ac:spMkLst>
        </pc:spChg>
        <pc:spChg chg="mod">
          <ac:chgData name="Samuel Kim" userId="0b4e8f1a-35cc-4769-966d-024c662a6df8" providerId="ADAL" clId="{1DA0ECA5-F873-4900-8DB5-A821F0C97E85}" dt="2024-06-30T23:21:23.297" v="606" actId="1076"/>
          <ac:spMkLst>
            <pc:docMk/>
            <pc:sldMk cId="1745112245" sldId="1098"/>
            <ac:spMk id="471" creationId="{7E2DC7DF-1B90-BB4D-6477-5DEFD0BDA3EB}"/>
          </ac:spMkLst>
        </pc:spChg>
        <pc:spChg chg="mod">
          <ac:chgData name="Samuel Kim" userId="0b4e8f1a-35cc-4769-966d-024c662a6df8" providerId="ADAL" clId="{1DA0ECA5-F873-4900-8DB5-A821F0C97E85}" dt="2024-06-30T23:21:23.297" v="606" actId="1076"/>
          <ac:spMkLst>
            <pc:docMk/>
            <pc:sldMk cId="1745112245" sldId="1098"/>
            <ac:spMk id="472" creationId="{3F9814AE-00DF-7477-1299-BC81F39291CC}"/>
          </ac:spMkLst>
        </pc:spChg>
        <pc:spChg chg="mod">
          <ac:chgData name="Samuel Kim" userId="0b4e8f1a-35cc-4769-966d-024c662a6df8" providerId="ADAL" clId="{1DA0ECA5-F873-4900-8DB5-A821F0C97E85}" dt="2024-06-30T23:21:23.297" v="606" actId="1076"/>
          <ac:spMkLst>
            <pc:docMk/>
            <pc:sldMk cId="1745112245" sldId="1098"/>
            <ac:spMk id="473" creationId="{1FA24A8D-1D69-83B6-C84E-9C68267CEAB9}"/>
          </ac:spMkLst>
        </pc:spChg>
        <pc:spChg chg="mod">
          <ac:chgData name="Samuel Kim" userId="0b4e8f1a-35cc-4769-966d-024c662a6df8" providerId="ADAL" clId="{1DA0ECA5-F873-4900-8DB5-A821F0C97E85}" dt="2024-06-30T23:21:23.297" v="606" actId="1076"/>
          <ac:spMkLst>
            <pc:docMk/>
            <pc:sldMk cId="1745112245" sldId="1098"/>
            <ac:spMk id="474" creationId="{5F297025-CA2D-F0DD-3459-C8A473E72240}"/>
          </ac:spMkLst>
        </pc:spChg>
        <pc:spChg chg="mod">
          <ac:chgData name="Samuel Kim" userId="0b4e8f1a-35cc-4769-966d-024c662a6df8" providerId="ADAL" clId="{1DA0ECA5-F873-4900-8DB5-A821F0C97E85}" dt="2024-06-30T23:21:23.297" v="606" actId="1076"/>
          <ac:spMkLst>
            <pc:docMk/>
            <pc:sldMk cId="1745112245" sldId="1098"/>
            <ac:spMk id="475" creationId="{1A79DD8C-97EA-936A-CE0E-7B4C2459B9CD}"/>
          </ac:spMkLst>
        </pc:spChg>
        <pc:spChg chg="mod">
          <ac:chgData name="Samuel Kim" userId="0b4e8f1a-35cc-4769-966d-024c662a6df8" providerId="ADAL" clId="{1DA0ECA5-F873-4900-8DB5-A821F0C97E85}" dt="2024-06-30T23:21:23.297" v="606" actId="1076"/>
          <ac:spMkLst>
            <pc:docMk/>
            <pc:sldMk cId="1745112245" sldId="1098"/>
            <ac:spMk id="476" creationId="{A3733D0E-0915-A121-420A-8032776F3446}"/>
          </ac:spMkLst>
        </pc:spChg>
        <pc:spChg chg="mod">
          <ac:chgData name="Samuel Kim" userId="0b4e8f1a-35cc-4769-966d-024c662a6df8" providerId="ADAL" clId="{1DA0ECA5-F873-4900-8DB5-A821F0C97E85}" dt="2024-06-30T23:21:23.297" v="606" actId="1076"/>
          <ac:spMkLst>
            <pc:docMk/>
            <pc:sldMk cId="1745112245" sldId="1098"/>
            <ac:spMk id="477" creationId="{F23658C2-345E-9C25-D069-0034E5B40C8E}"/>
          </ac:spMkLst>
        </pc:spChg>
        <pc:spChg chg="mod">
          <ac:chgData name="Samuel Kim" userId="0b4e8f1a-35cc-4769-966d-024c662a6df8" providerId="ADAL" clId="{1DA0ECA5-F873-4900-8DB5-A821F0C97E85}" dt="2024-06-30T23:21:23.297" v="606" actId="1076"/>
          <ac:spMkLst>
            <pc:docMk/>
            <pc:sldMk cId="1745112245" sldId="1098"/>
            <ac:spMk id="478" creationId="{EB14048D-FA40-BDB0-209B-AAA030CC598A}"/>
          </ac:spMkLst>
        </pc:spChg>
        <pc:spChg chg="mod">
          <ac:chgData name="Samuel Kim" userId="0b4e8f1a-35cc-4769-966d-024c662a6df8" providerId="ADAL" clId="{1DA0ECA5-F873-4900-8DB5-A821F0C97E85}" dt="2024-06-30T23:21:23.297" v="606" actId="1076"/>
          <ac:spMkLst>
            <pc:docMk/>
            <pc:sldMk cId="1745112245" sldId="1098"/>
            <ac:spMk id="479" creationId="{5E1F6225-8922-05C7-DA56-661C8164615B}"/>
          </ac:spMkLst>
        </pc:spChg>
        <pc:spChg chg="mod">
          <ac:chgData name="Samuel Kim" userId="0b4e8f1a-35cc-4769-966d-024c662a6df8" providerId="ADAL" clId="{1DA0ECA5-F873-4900-8DB5-A821F0C97E85}" dt="2024-06-30T23:21:23.297" v="606" actId="1076"/>
          <ac:spMkLst>
            <pc:docMk/>
            <pc:sldMk cId="1745112245" sldId="1098"/>
            <ac:spMk id="480" creationId="{F2AA601F-60D2-8ED4-E5E2-56CDBCCD2F13}"/>
          </ac:spMkLst>
        </pc:spChg>
        <pc:spChg chg="mod">
          <ac:chgData name="Samuel Kim" userId="0b4e8f1a-35cc-4769-966d-024c662a6df8" providerId="ADAL" clId="{1DA0ECA5-F873-4900-8DB5-A821F0C97E85}" dt="2024-06-30T23:21:23.297" v="606" actId="1076"/>
          <ac:spMkLst>
            <pc:docMk/>
            <pc:sldMk cId="1745112245" sldId="1098"/>
            <ac:spMk id="481" creationId="{0942F68C-012D-BC9F-60FF-EC00CD6CB02E}"/>
          </ac:spMkLst>
        </pc:spChg>
        <pc:spChg chg="mod">
          <ac:chgData name="Samuel Kim" userId="0b4e8f1a-35cc-4769-966d-024c662a6df8" providerId="ADAL" clId="{1DA0ECA5-F873-4900-8DB5-A821F0C97E85}" dt="2024-06-30T23:21:23.297" v="606" actId="1076"/>
          <ac:spMkLst>
            <pc:docMk/>
            <pc:sldMk cId="1745112245" sldId="1098"/>
            <ac:spMk id="482" creationId="{359ACE81-2273-16CD-CCBC-7CC11F41DCA9}"/>
          </ac:spMkLst>
        </pc:spChg>
        <pc:spChg chg="mod">
          <ac:chgData name="Samuel Kim" userId="0b4e8f1a-35cc-4769-966d-024c662a6df8" providerId="ADAL" clId="{1DA0ECA5-F873-4900-8DB5-A821F0C97E85}" dt="2024-06-30T23:21:23.297" v="606" actId="1076"/>
          <ac:spMkLst>
            <pc:docMk/>
            <pc:sldMk cId="1745112245" sldId="1098"/>
            <ac:spMk id="483" creationId="{D4836CB8-1643-453D-526E-257E0ABBB153}"/>
          </ac:spMkLst>
        </pc:spChg>
        <pc:spChg chg="mod">
          <ac:chgData name="Samuel Kim" userId="0b4e8f1a-35cc-4769-966d-024c662a6df8" providerId="ADAL" clId="{1DA0ECA5-F873-4900-8DB5-A821F0C97E85}" dt="2024-06-30T23:21:23.297" v="606" actId="1076"/>
          <ac:spMkLst>
            <pc:docMk/>
            <pc:sldMk cId="1745112245" sldId="1098"/>
            <ac:spMk id="484" creationId="{966322A9-9542-E17B-3FF1-1171C7FEDB37}"/>
          </ac:spMkLst>
        </pc:spChg>
        <pc:spChg chg="mod">
          <ac:chgData name="Samuel Kim" userId="0b4e8f1a-35cc-4769-966d-024c662a6df8" providerId="ADAL" clId="{1DA0ECA5-F873-4900-8DB5-A821F0C97E85}" dt="2024-06-30T23:21:23.297" v="606" actId="1076"/>
          <ac:spMkLst>
            <pc:docMk/>
            <pc:sldMk cId="1745112245" sldId="1098"/>
            <ac:spMk id="485" creationId="{287B3539-DC5F-6498-CED0-75062E63EDFA}"/>
          </ac:spMkLst>
        </pc:spChg>
        <pc:spChg chg="mod">
          <ac:chgData name="Samuel Kim" userId="0b4e8f1a-35cc-4769-966d-024c662a6df8" providerId="ADAL" clId="{1DA0ECA5-F873-4900-8DB5-A821F0C97E85}" dt="2024-06-30T23:21:23.297" v="606" actId="1076"/>
          <ac:spMkLst>
            <pc:docMk/>
            <pc:sldMk cId="1745112245" sldId="1098"/>
            <ac:spMk id="486" creationId="{205404FE-1382-CCAE-D16F-11270C105289}"/>
          </ac:spMkLst>
        </pc:spChg>
        <pc:spChg chg="mod">
          <ac:chgData name="Samuel Kim" userId="0b4e8f1a-35cc-4769-966d-024c662a6df8" providerId="ADAL" clId="{1DA0ECA5-F873-4900-8DB5-A821F0C97E85}" dt="2024-06-30T23:21:23.297" v="606" actId="1076"/>
          <ac:spMkLst>
            <pc:docMk/>
            <pc:sldMk cId="1745112245" sldId="1098"/>
            <ac:spMk id="487" creationId="{65E3C20A-64CF-A131-4DC5-2A86495CB0F7}"/>
          </ac:spMkLst>
        </pc:spChg>
        <pc:spChg chg="mod">
          <ac:chgData name="Samuel Kim" userId="0b4e8f1a-35cc-4769-966d-024c662a6df8" providerId="ADAL" clId="{1DA0ECA5-F873-4900-8DB5-A821F0C97E85}" dt="2024-06-30T23:21:23.297" v="606" actId="1076"/>
          <ac:spMkLst>
            <pc:docMk/>
            <pc:sldMk cId="1745112245" sldId="1098"/>
            <ac:spMk id="488" creationId="{914FACE6-B4DF-8FD5-B7B3-ED49499AA52D}"/>
          </ac:spMkLst>
        </pc:spChg>
        <pc:spChg chg="mod">
          <ac:chgData name="Samuel Kim" userId="0b4e8f1a-35cc-4769-966d-024c662a6df8" providerId="ADAL" clId="{1DA0ECA5-F873-4900-8DB5-A821F0C97E85}" dt="2024-06-30T23:21:23.297" v="606" actId="1076"/>
          <ac:spMkLst>
            <pc:docMk/>
            <pc:sldMk cId="1745112245" sldId="1098"/>
            <ac:spMk id="489" creationId="{79E7CA34-2D11-59F4-6D46-FF47CDAAC861}"/>
          </ac:spMkLst>
        </pc:spChg>
        <pc:spChg chg="mod">
          <ac:chgData name="Samuel Kim" userId="0b4e8f1a-35cc-4769-966d-024c662a6df8" providerId="ADAL" clId="{1DA0ECA5-F873-4900-8DB5-A821F0C97E85}" dt="2024-06-30T23:21:23.297" v="606" actId="1076"/>
          <ac:spMkLst>
            <pc:docMk/>
            <pc:sldMk cId="1745112245" sldId="1098"/>
            <ac:spMk id="490" creationId="{31ECDAB2-DA09-5FEA-06FE-FD2C4E0A98A8}"/>
          </ac:spMkLst>
        </pc:spChg>
        <pc:spChg chg="mod">
          <ac:chgData name="Samuel Kim" userId="0b4e8f1a-35cc-4769-966d-024c662a6df8" providerId="ADAL" clId="{1DA0ECA5-F873-4900-8DB5-A821F0C97E85}" dt="2024-06-30T23:21:23.297" v="606" actId="1076"/>
          <ac:spMkLst>
            <pc:docMk/>
            <pc:sldMk cId="1745112245" sldId="1098"/>
            <ac:spMk id="491" creationId="{2E1BAD98-D7D6-06B6-A089-E01A22E078D8}"/>
          </ac:spMkLst>
        </pc:spChg>
        <pc:spChg chg="mod">
          <ac:chgData name="Samuel Kim" userId="0b4e8f1a-35cc-4769-966d-024c662a6df8" providerId="ADAL" clId="{1DA0ECA5-F873-4900-8DB5-A821F0C97E85}" dt="2024-06-30T23:21:23.297" v="606" actId="1076"/>
          <ac:spMkLst>
            <pc:docMk/>
            <pc:sldMk cId="1745112245" sldId="1098"/>
            <ac:spMk id="492" creationId="{BD402976-B04B-4466-CE06-348BEF45DF65}"/>
          </ac:spMkLst>
        </pc:spChg>
        <pc:spChg chg="mod">
          <ac:chgData name="Samuel Kim" userId="0b4e8f1a-35cc-4769-966d-024c662a6df8" providerId="ADAL" clId="{1DA0ECA5-F873-4900-8DB5-A821F0C97E85}" dt="2024-06-30T23:21:23.297" v="606" actId="1076"/>
          <ac:spMkLst>
            <pc:docMk/>
            <pc:sldMk cId="1745112245" sldId="1098"/>
            <ac:spMk id="493" creationId="{201501CA-27EF-5D47-270E-6B388C7BB4BF}"/>
          </ac:spMkLst>
        </pc:spChg>
        <pc:spChg chg="mod">
          <ac:chgData name="Samuel Kim" userId="0b4e8f1a-35cc-4769-966d-024c662a6df8" providerId="ADAL" clId="{1DA0ECA5-F873-4900-8DB5-A821F0C97E85}" dt="2024-06-30T23:21:23.297" v="606" actId="1076"/>
          <ac:spMkLst>
            <pc:docMk/>
            <pc:sldMk cId="1745112245" sldId="1098"/>
            <ac:spMk id="494" creationId="{A3A1743D-8BB3-58C4-5CFF-1C24FE6BD1B9}"/>
          </ac:spMkLst>
        </pc:spChg>
        <pc:spChg chg="mod">
          <ac:chgData name="Samuel Kim" userId="0b4e8f1a-35cc-4769-966d-024c662a6df8" providerId="ADAL" clId="{1DA0ECA5-F873-4900-8DB5-A821F0C97E85}" dt="2024-06-30T23:21:23.297" v="606" actId="1076"/>
          <ac:spMkLst>
            <pc:docMk/>
            <pc:sldMk cId="1745112245" sldId="1098"/>
            <ac:spMk id="495" creationId="{19F4A82F-536C-F575-56BD-BFA975AE64DE}"/>
          </ac:spMkLst>
        </pc:spChg>
        <pc:spChg chg="mod">
          <ac:chgData name="Samuel Kim" userId="0b4e8f1a-35cc-4769-966d-024c662a6df8" providerId="ADAL" clId="{1DA0ECA5-F873-4900-8DB5-A821F0C97E85}" dt="2024-06-30T23:21:23.297" v="606" actId="1076"/>
          <ac:spMkLst>
            <pc:docMk/>
            <pc:sldMk cId="1745112245" sldId="1098"/>
            <ac:spMk id="496" creationId="{F84307BF-8C67-E9AC-33D3-794A0EA161B1}"/>
          </ac:spMkLst>
        </pc:spChg>
        <pc:spChg chg="mod">
          <ac:chgData name="Samuel Kim" userId="0b4e8f1a-35cc-4769-966d-024c662a6df8" providerId="ADAL" clId="{1DA0ECA5-F873-4900-8DB5-A821F0C97E85}" dt="2024-06-30T23:21:23.297" v="606" actId="1076"/>
          <ac:spMkLst>
            <pc:docMk/>
            <pc:sldMk cId="1745112245" sldId="1098"/>
            <ac:spMk id="497" creationId="{0FA75B07-4E7A-ED6C-57FC-00FF8681F4D1}"/>
          </ac:spMkLst>
        </pc:spChg>
        <pc:spChg chg="mod">
          <ac:chgData name="Samuel Kim" userId="0b4e8f1a-35cc-4769-966d-024c662a6df8" providerId="ADAL" clId="{1DA0ECA5-F873-4900-8DB5-A821F0C97E85}" dt="2024-06-30T23:21:23.297" v="606" actId="1076"/>
          <ac:spMkLst>
            <pc:docMk/>
            <pc:sldMk cId="1745112245" sldId="1098"/>
            <ac:spMk id="498" creationId="{7005D83E-2131-FA81-6A68-D52C6976B690}"/>
          </ac:spMkLst>
        </pc:spChg>
        <pc:spChg chg="mod">
          <ac:chgData name="Samuel Kim" userId="0b4e8f1a-35cc-4769-966d-024c662a6df8" providerId="ADAL" clId="{1DA0ECA5-F873-4900-8DB5-A821F0C97E85}" dt="2024-06-30T23:21:23.297" v="606" actId="1076"/>
          <ac:spMkLst>
            <pc:docMk/>
            <pc:sldMk cId="1745112245" sldId="1098"/>
            <ac:spMk id="499" creationId="{24447EA9-9606-621B-EF95-1F1F83827DAC}"/>
          </ac:spMkLst>
        </pc:spChg>
        <pc:spChg chg="mod">
          <ac:chgData name="Samuel Kim" userId="0b4e8f1a-35cc-4769-966d-024c662a6df8" providerId="ADAL" clId="{1DA0ECA5-F873-4900-8DB5-A821F0C97E85}" dt="2024-06-30T23:21:23.297" v="606" actId="1076"/>
          <ac:spMkLst>
            <pc:docMk/>
            <pc:sldMk cId="1745112245" sldId="1098"/>
            <ac:spMk id="500" creationId="{CE6F8505-1639-A5CE-415A-D9FB6F7A661C}"/>
          </ac:spMkLst>
        </pc:spChg>
        <pc:spChg chg="mod">
          <ac:chgData name="Samuel Kim" userId="0b4e8f1a-35cc-4769-966d-024c662a6df8" providerId="ADAL" clId="{1DA0ECA5-F873-4900-8DB5-A821F0C97E85}" dt="2024-06-30T23:21:23.297" v="606" actId="1076"/>
          <ac:spMkLst>
            <pc:docMk/>
            <pc:sldMk cId="1745112245" sldId="1098"/>
            <ac:spMk id="501" creationId="{828D09A9-CA49-4B73-462D-E7B1F9F42DA7}"/>
          </ac:spMkLst>
        </pc:spChg>
        <pc:spChg chg="mod">
          <ac:chgData name="Samuel Kim" userId="0b4e8f1a-35cc-4769-966d-024c662a6df8" providerId="ADAL" clId="{1DA0ECA5-F873-4900-8DB5-A821F0C97E85}" dt="2024-06-30T23:21:23.297" v="606" actId="1076"/>
          <ac:spMkLst>
            <pc:docMk/>
            <pc:sldMk cId="1745112245" sldId="1098"/>
            <ac:spMk id="502" creationId="{2BF9CF6F-DA86-00D6-0201-01CC1EAAF25A}"/>
          </ac:spMkLst>
        </pc:spChg>
        <pc:spChg chg="mod">
          <ac:chgData name="Samuel Kim" userId="0b4e8f1a-35cc-4769-966d-024c662a6df8" providerId="ADAL" clId="{1DA0ECA5-F873-4900-8DB5-A821F0C97E85}" dt="2024-06-30T23:21:23.297" v="606" actId="1076"/>
          <ac:spMkLst>
            <pc:docMk/>
            <pc:sldMk cId="1745112245" sldId="1098"/>
            <ac:spMk id="503" creationId="{AF16CF9F-BE15-9848-6198-96FF98571B16}"/>
          </ac:spMkLst>
        </pc:spChg>
        <pc:spChg chg="mod">
          <ac:chgData name="Samuel Kim" userId="0b4e8f1a-35cc-4769-966d-024c662a6df8" providerId="ADAL" clId="{1DA0ECA5-F873-4900-8DB5-A821F0C97E85}" dt="2024-06-30T23:21:23.297" v="606" actId="1076"/>
          <ac:spMkLst>
            <pc:docMk/>
            <pc:sldMk cId="1745112245" sldId="1098"/>
            <ac:spMk id="504" creationId="{DE142706-9E93-DD84-E208-1894B12CA49E}"/>
          </ac:spMkLst>
        </pc:spChg>
        <pc:spChg chg="mod">
          <ac:chgData name="Samuel Kim" userId="0b4e8f1a-35cc-4769-966d-024c662a6df8" providerId="ADAL" clId="{1DA0ECA5-F873-4900-8DB5-A821F0C97E85}" dt="2024-06-30T23:21:23.297" v="606" actId="1076"/>
          <ac:spMkLst>
            <pc:docMk/>
            <pc:sldMk cId="1745112245" sldId="1098"/>
            <ac:spMk id="505" creationId="{AF1340C4-F134-895B-A863-BE25B3ADADBA}"/>
          </ac:spMkLst>
        </pc:spChg>
        <pc:spChg chg="mod">
          <ac:chgData name="Samuel Kim" userId="0b4e8f1a-35cc-4769-966d-024c662a6df8" providerId="ADAL" clId="{1DA0ECA5-F873-4900-8DB5-A821F0C97E85}" dt="2024-06-30T23:21:23.297" v="606" actId="1076"/>
          <ac:spMkLst>
            <pc:docMk/>
            <pc:sldMk cId="1745112245" sldId="1098"/>
            <ac:spMk id="506" creationId="{2308FD6F-B19F-6F02-FA6C-002052F94E89}"/>
          </ac:spMkLst>
        </pc:spChg>
        <pc:spChg chg="mod">
          <ac:chgData name="Samuel Kim" userId="0b4e8f1a-35cc-4769-966d-024c662a6df8" providerId="ADAL" clId="{1DA0ECA5-F873-4900-8DB5-A821F0C97E85}" dt="2024-06-30T23:21:23.297" v="606" actId="1076"/>
          <ac:spMkLst>
            <pc:docMk/>
            <pc:sldMk cId="1745112245" sldId="1098"/>
            <ac:spMk id="507" creationId="{C2949E71-E8F7-C3DA-14A8-CBFCDDA86370}"/>
          </ac:spMkLst>
        </pc:spChg>
        <pc:spChg chg="mod">
          <ac:chgData name="Samuel Kim" userId="0b4e8f1a-35cc-4769-966d-024c662a6df8" providerId="ADAL" clId="{1DA0ECA5-F873-4900-8DB5-A821F0C97E85}" dt="2024-06-30T23:21:23.297" v="606" actId="1076"/>
          <ac:spMkLst>
            <pc:docMk/>
            <pc:sldMk cId="1745112245" sldId="1098"/>
            <ac:spMk id="508" creationId="{E5C49FBA-ED14-5797-8D18-0A96040A2537}"/>
          </ac:spMkLst>
        </pc:spChg>
        <pc:spChg chg="mod">
          <ac:chgData name="Samuel Kim" userId="0b4e8f1a-35cc-4769-966d-024c662a6df8" providerId="ADAL" clId="{1DA0ECA5-F873-4900-8DB5-A821F0C97E85}" dt="2024-06-30T23:21:23.297" v="606" actId="1076"/>
          <ac:spMkLst>
            <pc:docMk/>
            <pc:sldMk cId="1745112245" sldId="1098"/>
            <ac:spMk id="509" creationId="{B17FACFB-2392-81A2-013C-58331F3F0BE5}"/>
          </ac:spMkLst>
        </pc:spChg>
        <pc:spChg chg="mod">
          <ac:chgData name="Samuel Kim" userId="0b4e8f1a-35cc-4769-966d-024c662a6df8" providerId="ADAL" clId="{1DA0ECA5-F873-4900-8DB5-A821F0C97E85}" dt="2024-06-30T23:21:23.297" v="606" actId="1076"/>
          <ac:spMkLst>
            <pc:docMk/>
            <pc:sldMk cId="1745112245" sldId="1098"/>
            <ac:spMk id="510" creationId="{F5C36FA5-2B46-BE4C-ECE8-1B157CFAA796}"/>
          </ac:spMkLst>
        </pc:spChg>
        <pc:spChg chg="mod">
          <ac:chgData name="Samuel Kim" userId="0b4e8f1a-35cc-4769-966d-024c662a6df8" providerId="ADAL" clId="{1DA0ECA5-F873-4900-8DB5-A821F0C97E85}" dt="2024-06-30T23:21:23.297" v="606" actId="1076"/>
          <ac:spMkLst>
            <pc:docMk/>
            <pc:sldMk cId="1745112245" sldId="1098"/>
            <ac:spMk id="511" creationId="{158A71BD-B99F-70F5-4FA6-3C36A12FF60E}"/>
          </ac:spMkLst>
        </pc:spChg>
        <pc:spChg chg="mod">
          <ac:chgData name="Samuel Kim" userId="0b4e8f1a-35cc-4769-966d-024c662a6df8" providerId="ADAL" clId="{1DA0ECA5-F873-4900-8DB5-A821F0C97E85}" dt="2024-06-30T23:21:23.297" v="606" actId="1076"/>
          <ac:spMkLst>
            <pc:docMk/>
            <pc:sldMk cId="1745112245" sldId="1098"/>
            <ac:spMk id="512" creationId="{0F4E7265-90B3-4E80-04EA-4D5896209053}"/>
          </ac:spMkLst>
        </pc:spChg>
        <pc:spChg chg="mod">
          <ac:chgData name="Samuel Kim" userId="0b4e8f1a-35cc-4769-966d-024c662a6df8" providerId="ADAL" clId="{1DA0ECA5-F873-4900-8DB5-A821F0C97E85}" dt="2024-06-30T23:21:23.297" v="606" actId="1076"/>
          <ac:spMkLst>
            <pc:docMk/>
            <pc:sldMk cId="1745112245" sldId="1098"/>
            <ac:spMk id="513" creationId="{52E774CB-CA7A-1DE1-A0B4-FDF5FB2D01B6}"/>
          </ac:spMkLst>
        </pc:spChg>
        <pc:spChg chg="mod">
          <ac:chgData name="Samuel Kim" userId="0b4e8f1a-35cc-4769-966d-024c662a6df8" providerId="ADAL" clId="{1DA0ECA5-F873-4900-8DB5-A821F0C97E85}" dt="2024-06-30T23:21:23.297" v="606" actId="1076"/>
          <ac:spMkLst>
            <pc:docMk/>
            <pc:sldMk cId="1745112245" sldId="1098"/>
            <ac:spMk id="514" creationId="{3C35EBED-1D6B-A21E-0120-8DF7D98695C9}"/>
          </ac:spMkLst>
        </pc:spChg>
        <pc:spChg chg="mod">
          <ac:chgData name="Samuel Kim" userId="0b4e8f1a-35cc-4769-966d-024c662a6df8" providerId="ADAL" clId="{1DA0ECA5-F873-4900-8DB5-A821F0C97E85}" dt="2024-06-30T23:21:23.297" v="606" actId="1076"/>
          <ac:spMkLst>
            <pc:docMk/>
            <pc:sldMk cId="1745112245" sldId="1098"/>
            <ac:spMk id="515" creationId="{30818A45-4AEF-14E4-83D3-557308B9FA95}"/>
          </ac:spMkLst>
        </pc:spChg>
        <pc:spChg chg="mod">
          <ac:chgData name="Samuel Kim" userId="0b4e8f1a-35cc-4769-966d-024c662a6df8" providerId="ADAL" clId="{1DA0ECA5-F873-4900-8DB5-A821F0C97E85}" dt="2024-06-30T23:21:23.297" v="606" actId="1076"/>
          <ac:spMkLst>
            <pc:docMk/>
            <pc:sldMk cId="1745112245" sldId="1098"/>
            <ac:spMk id="516" creationId="{98F84E71-185D-CB57-EE4D-15328E7F46EA}"/>
          </ac:spMkLst>
        </pc:spChg>
        <pc:spChg chg="mod">
          <ac:chgData name="Samuel Kim" userId="0b4e8f1a-35cc-4769-966d-024c662a6df8" providerId="ADAL" clId="{1DA0ECA5-F873-4900-8DB5-A821F0C97E85}" dt="2024-06-30T23:21:23.297" v="606" actId="1076"/>
          <ac:spMkLst>
            <pc:docMk/>
            <pc:sldMk cId="1745112245" sldId="1098"/>
            <ac:spMk id="517" creationId="{9F922CE8-4FCD-4CDF-FDF3-0F8A3209195B}"/>
          </ac:spMkLst>
        </pc:spChg>
        <pc:spChg chg="mod">
          <ac:chgData name="Samuel Kim" userId="0b4e8f1a-35cc-4769-966d-024c662a6df8" providerId="ADAL" clId="{1DA0ECA5-F873-4900-8DB5-A821F0C97E85}" dt="2024-06-30T23:21:23.297" v="606" actId="1076"/>
          <ac:spMkLst>
            <pc:docMk/>
            <pc:sldMk cId="1745112245" sldId="1098"/>
            <ac:spMk id="518" creationId="{E941EA49-8EE0-0C03-50DA-C79CAE764D7E}"/>
          </ac:spMkLst>
        </pc:spChg>
        <pc:spChg chg="mod">
          <ac:chgData name="Samuel Kim" userId="0b4e8f1a-35cc-4769-966d-024c662a6df8" providerId="ADAL" clId="{1DA0ECA5-F873-4900-8DB5-A821F0C97E85}" dt="2024-06-30T23:21:23.297" v="606" actId="1076"/>
          <ac:spMkLst>
            <pc:docMk/>
            <pc:sldMk cId="1745112245" sldId="1098"/>
            <ac:spMk id="519" creationId="{B2A6A3ED-C06C-AB76-16FB-1CB652F22243}"/>
          </ac:spMkLst>
        </pc:spChg>
        <pc:spChg chg="mod">
          <ac:chgData name="Samuel Kim" userId="0b4e8f1a-35cc-4769-966d-024c662a6df8" providerId="ADAL" clId="{1DA0ECA5-F873-4900-8DB5-A821F0C97E85}" dt="2024-06-30T23:21:23.297" v="606" actId="1076"/>
          <ac:spMkLst>
            <pc:docMk/>
            <pc:sldMk cId="1745112245" sldId="1098"/>
            <ac:spMk id="520" creationId="{5497F69D-9E3D-96CD-D8B0-E595D555B925}"/>
          </ac:spMkLst>
        </pc:spChg>
        <pc:spChg chg="mod">
          <ac:chgData name="Samuel Kim" userId="0b4e8f1a-35cc-4769-966d-024c662a6df8" providerId="ADAL" clId="{1DA0ECA5-F873-4900-8DB5-A821F0C97E85}" dt="2024-06-30T23:21:23.297" v="606" actId="1076"/>
          <ac:spMkLst>
            <pc:docMk/>
            <pc:sldMk cId="1745112245" sldId="1098"/>
            <ac:spMk id="521" creationId="{E823DB1B-8A1E-28B9-E564-B2F63383F463}"/>
          </ac:spMkLst>
        </pc:spChg>
        <pc:spChg chg="mod">
          <ac:chgData name="Samuel Kim" userId="0b4e8f1a-35cc-4769-966d-024c662a6df8" providerId="ADAL" clId="{1DA0ECA5-F873-4900-8DB5-A821F0C97E85}" dt="2024-06-30T23:21:23.297" v="606" actId="1076"/>
          <ac:spMkLst>
            <pc:docMk/>
            <pc:sldMk cId="1745112245" sldId="1098"/>
            <ac:spMk id="522" creationId="{3C3F099B-C4C8-3512-101F-E52985E1E17D}"/>
          </ac:spMkLst>
        </pc:spChg>
        <pc:spChg chg="mod">
          <ac:chgData name="Samuel Kim" userId="0b4e8f1a-35cc-4769-966d-024c662a6df8" providerId="ADAL" clId="{1DA0ECA5-F873-4900-8DB5-A821F0C97E85}" dt="2024-06-30T23:21:23.297" v="606" actId="1076"/>
          <ac:spMkLst>
            <pc:docMk/>
            <pc:sldMk cId="1745112245" sldId="1098"/>
            <ac:spMk id="523" creationId="{D45E6C0E-E90F-C510-7A48-8C5FC2818385}"/>
          </ac:spMkLst>
        </pc:spChg>
        <pc:spChg chg="mod">
          <ac:chgData name="Samuel Kim" userId="0b4e8f1a-35cc-4769-966d-024c662a6df8" providerId="ADAL" clId="{1DA0ECA5-F873-4900-8DB5-A821F0C97E85}" dt="2024-06-30T23:21:23.297" v="606" actId="1076"/>
          <ac:spMkLst>
            <pc:docMk/>
            <pc:sldMk cId="1745112245" sldId="1098"/>
            <ac:spMk id="524" creationId="{28605790-EDCB-87F1-7B98-97DADD18B244}"/>
          </ac:spMkLst>
        </pc:spChg>
        <pc:spChg chg="mod">
          <ac:chgData name="Samuel Kim" userId="0b4e8f1a-35cc-4769-966d-024c662a6df8" providerId="ADAL" clId="{1DA0ECA5-F873-4900-8DB5-A821F0C97E85}" dt="2024-06-30T23:21:23.297" v="606" actId="1076"/>
          <ac:spMkLst>
            <pc:docMk/>
            <pc:sldMk cId="1745112245" sldId="1098"/>
            <ac:spMk id="525" creationId="{25836101-9DE7-52A3-72C0-2782BE23CBC9}"/>
          </ac:spMkLst>
        </pc:spChg>
        <pc:spChg chg="mod">
          <ac:chgData name="Samuel Kim" userId="0b4e8f1a-35cc-4769-966d-024c662a6df8" providerId="ADAL" clId="{1DA0ECA5-F873-4900-8DB5-A821F0C97E85}" dt="2024-06-30T23:21:23.297" v="606" actId="1076"/>
          <ac:spMkLst>
            <pc:docMk/>
            <pc:sldMk cId="1745112245" sldId="1098"/>
            <ac:spMk id="526" creationId="{7484C79A-C9E6-BDAD-C28F-F5D349D207BE}"/>
          </ac:spMkLst>
        </pc:spChg>
        <pc:spChg chg="mod">
          <ac:chgData name="Samuel Kim" userId="0b4e8f1a-35cc-4769-966d-024c662a6df8" providerId="ADAL" clId="{1DA0ECA5-F873-4900-8DB5-A821F0C97E85}" dt="2024-06-30T23:21:23.297" v="606" actId="1076"/>
          <ac:spMkLst>
            <pc:docMk/>
            <pc:sldMk cId="1745112245" sldId="1098"/>
            <ac:spMk id="527" creationId="{E4EE19DF-428C-8D42-572A-C736062711B2}"/>
          </ac:spMkLst>
        </pc:spChg>
        <pc:spChg chg="mod">
          <ac:chgData name="Samuel Kim" userId="0b4e8f1a-35cc-4769-966d-024c662a6df8" providerId="ADAL" clId="{1DA0ECA5-F873-4900-8DB5-A821F0C97E85}" dt="2024-06-30T23:21:23.297" v="606" actId="1076"/>
          <ac:spMkLst>
            <pc:docMk/>
            <pc:sldMk cId="1745112245" sldId="1098"/>
            <ac:spMk id="528" creationId="{F1EACE5C-4C70-8977-7132-F0305A79FB9C}"/>
          </ac:spMkLst>
        </pc:spChg>
        <pc:spChg chg="mod">
          <ac:chgData name="Samuel Kim" userId="0b4e8f1a-35cc-4769-966d-024c662a6df8" providerId="ADAL" clId="{1DA0ECA5-F873-4900-8DB5-A821F0C97E85}" dt="2024-06-30T23:21:23.297" v="606" actId="1076"/>
          <ac:spMkLst>
            <pc:docMk/>
            <pc:sldMk cId="1745112245" sldId="1098"/>
            <ac:spMk id="529" creationId="{219134C3-DA8C-8F84-1067-2B051C1B2AB7}"/>
          </ac:spMkLst>
        </pc:spChg>
        <pc:spChg chg="mod">
          <ac:chgData name="Samuel Kim" userId="0b4e8f1a-35cc-4769-966d-024c662a6df8" providerId="ADAL" clId="{1DA0ECA5-F873-4900-8DB5-A821F0C97E85}" dt="2024-06-30T23:21:23.297" v="606" actId="1076"/>
          <ac:spMkLst>
            <pc:docMk/>
            <pc:sldMk cId="1745112245" sldId="1098"/>
            <ac:spMk id="530" creationId="{84CC8D33-F5E0-BA6C-6586-754E4F3985FC}"/>
          </ac:spMkLst>
        </pc:spChg>
        <pc:spChg chg="mod">
          <ac:chgData name="Samuel Kim" userId="0b4e8f1a-35cc-4769-966d-024c662a6df8" providerId="ADAL" clId="{1DA0ECA5-F873-4900-8DB5-A821F0C97E85}" dt="2024-06-30T23:21:23.297" v="606" actId="1076"/>
          <ac:spMkLst>
            <pc:docMk/>
            <pc:sldMk cId="1745112245" sldId="1098"/>
            <ac:spMk id="531" creationId="{C2EE80EC-054B-4551-68CB-169C2BA9C692}"/>
          </ac:spMkLst>
        </pc:spChg>
        <pc:spChg chg="mod">
          <ac:chgData name="Samuel Kim" userId="0b4e8f1a-35cc-4769-966d-024c662a6df8" providerId="ADAL" clId="{1DA0ECA5-F873-4900-8DB5-A821F0C97E85}" dt="2024-06-30T23:21:23.297" v="606" actId="1076"/>
          <ac:spMkLst>
            <pc:docMk/>
            <pc:sldMk cId="1745112245" sldId="1098"/>
            <ac:spMk id="532" creationId="{E1851847-F665-4A79-90CB-B9887A065BDC}"/>
          </ac:spMkLst>
        </pc:spChg>
        <pc:spChg chg="mod">
          <ac:chgData name="Samuel Kim" userId="0b4e8f1a-35cc-4769-966d-024c662a6df8" providerId="ADAL" clId="{1DA0ECA5-F873-4900-8DB5-A821F0C97E85}" dt="2024-06-30T23:21:23.297" v="606" actId="1076"/>
          <ac:spMkLst>
            <pc:docMk/>
            <pc:sldMk cId="1745112245" sldId="1098"/>
            <ac:spMk id="533" creationId="{7B18EE50-6344-D56E-FF58-5D0BBBE91346}"/>
          </ac:spMkLst>
        </pc:spChg>
        <pc:spChg chg="mod">
          <ac:chgData name="Samuel Kim" userId="0b4e8f1a-35cc-4769-966d-024c662a6df8" providerId="ADAL" clId="{1DA0ECA5-F873-4900-8DB5-A821F0C97E85}" dt="2024-06-30T23:21:23.297" v="606" actId="1076"/>
          <ac:spMkLst>
            <pc:docMk/>
            <pc:sldMk cId="1745112245" sldId="1098"/>
            <ac:spMk id="534" creationId="{9162EC51-7E72-D663-91CA-4AE1BC532D6F}"/>
          </ac:spMkLst>
        </pc:spChg>
        <pc:spChg chg="mod">
          <ac:chgData name="Samuel Kim" userId="0b4e8f1a-35cc-4769-966d-024c662a6df8" providerId="ADAL" clId="{1DA0ECA5-F873-4900-8DB5-A821F0C97E85}" dt="2024-06-30T23:21:23.297" v="606" actId="1076"/>
          <ac:spMkLst>
            <pc:docMk/>
            <pc:sldMk cId="1745112245" sldId="1098"/>
            <ac:spMk id="535" creationId="{5276200F-DCD9-7278-43A4-491EE0CB00ED}"/>
          </ac:spMkLst>
        </pc:spChg>
        <pc:spChg chg="mod">
          <ac:chgData name="Samuel Kim" userId="0b4e8f1a-35cc-4769-966d-024c662a6df8" providerId="ADAL" clId="{1DA0ECA5-F873-4900-8DB5-A821F0C97E85}" dt="2024-06-30T23:21:23.297" v="606" actId="1076"/>
          <ac:spMkLst>
            <pc:docMk/>
            <pc:sldMk cId="1745112245" sldId="1098"/>
            <ac:spMk id="536" creationId="{4858CFE4-710B-9262-CADE-4373273DA38A}"/>
          </ac:spMkLst>
        </pc:spChg>
        <pc:spChg chg="mod">
          <ac:chgData name="Samuel Kim" userId="0b4e8f1a-35cc-4769-966d-024c662a6df8" providerId="ADAL" clId="{1DA0ECA5-F873-4900-8DB5-A821F0C97E85}" dt="2024-06-30T23:21:23.297" v="606" actId="1076"/>
          <ac:spMkLst>
            <pc:docMk/>
            <pc:sldMk cId="1745112245" sldId="1098"/>
            <ac:spMk id="537" creationId="{96A3D9B7-CF85-C1CF-0114-D588412B901B}"/>
          </ac:spMkLst>
        </pc:spChg>
        <pc:spChg chg="mod">
          <ac:chgData name="Samuel Kim" userId="0b4e8f1a-35cc-4769-966d-024c662a6df8" providerId="ADAL" clId="{1DA0ECA5-F873-4900-8DB5-A821F0C97E85}" dt="2024-06-30T23:21:23.297" v="606" actId="1076"/>
          <ac:spMkLst>
            <pc:docMk/>
            <pc:sldMk cId="1745112245" sldId="1098"/>
            <ac:spMk id="538" creationId="{375C8DAA-CBCF-29FE-5C47-78B36E728944}"/>
          </ac:spMkLst>
        </pc:spChg>
        <pc:spChg chg="mod">
          <ac:chgData name="Samuel Kim" userId="0b4e8f1a-35cc-4769-966d-024c662a6df8" providerId="ADAL" clId="{1DA0ECA5-F873-4900-8DB5-A821F0C97E85}" dt="2024-06-30T23:21:23.297" v="606" actId="1076"/>
          <ac:spMkLst>
            <pc:docMk/>
            <pc:sldMk cId="1745112245" sldId="1098"/>
            <ac:spMk id="539" creationId="{0279A0B7-4B61-9455-71C6-DA73FDB1CB50}"/>
          </ac:spMkLst>
        </pc:spChg>
        <pc:spChg chg="mod">
          <ac:chgData name="Samuel Kim" userId="0b4e8f1a-35cc-4769-966d-024c662a6df8" providerId="ADAL" clId="{1DA0ECA5-F873-4900-8DB5-A821F0C97E85}" dt="2024-06-30T23:21:23.297" v="606" actId="1076"/>
          <ac:spMkLst>
            <pc:docMk/>
            <pc:sldMk cId="1745112245" sldId="1098"/>
            <ac:spMk id="540" creationId="{1454911B-2897-44C9-81EF-0E7321CD8710}"/>
          </ac:spMkLst>
        </pc:spChg>
        <pc:spChg chg="mod">
          <ac:chgData name="Samuel Kim" userId="0b4e8f1a-35cc-4769-966d-024c662a6df8" providerId="ADAL" clId="{1DA0ECA5-F873-4900-8DB5-A821F0C97E85}" dt="2024-06-30T23:21:23.297" v="606" actId="1076"/>
          <ac:spMkLst>
            <pc:docMk/>
            <pc:sldMk cId="1745112245" sldId="1098"/>
            <ac:spMk id="541" creationId="{01FAF874-61F6-5819-502C-951183A519F5}"/>
          </ac:spMkLst>
        </pc:spChg>
        <pc:spChg chg="mod">
          <ac:chgData name="Samuel Kim" userId="0b4e8f1a-35cc-4769-966d-024c662a6df8" providerId="ADAL" clId="{1DA0ECA5-F873-4900-8DB5-A821F0C97E85}" dt="2024-06-30T23:21:23.297" v="606" actId="1076"/>
          <ac:spMkLst>
            <pc:docMk/>
            <pc:sldMk cId="1745112245" sldId="1098"/>
            <ac:spMk id="542" creationId="{82EE7389-7CBB-0A4A-AD83-D3678B3453F7}"/>
          </ac:spMkLst>
        </pc:spChg>
        <pc:spChg chg="mod">
          <ac:chgData name="Samuel Kim" userId="0b4e8f1a-35cc-4769-966d-024c662a6df8" providerId="ADAL" clId="{1DA0ECA5-F873-4900-8DB5-A821F0C97E85}" dt="2024-06-30T23:21:23.297" v="606" actId="1076"/>
          <ac:spMkLst>
            <pc:docMk/>
            <pc:sldMk cId="1745112245" sldId="1098"/>
            <ac:spMk id="543" creationId="{F180EA88-5A3A-F5E9-583A-7643771FF3FB}"/>
          </ac:spMkLst>
        </pc:spChg>
        <pc:spChg chg="mod">
          <ac:chgData name="Samuel Kim" userId="0b4e8f1a-35cc-4769-966d-024c662a6df8" providerId="ADAL" clId="{1DA0ECA5-F873-4900-8DB5-A821F0C97E85}" dt="2024-06-30T23:21:23.297" v="606" actId="1076"/>
          <ac:spMkLst>
            <pc:docMk/>
            <pc:sldMk cId="1745112245" sldId="1098"/>
            <ac:spMk id="544" creationId="{00D78147-7D1D-EAD5-22D0-A6E8E2CD5553}"/>
          </ac:spMkLst>
        </pc:spChg>
        <pc:spChg chg="mod">
          <ac:chgData name="Samuel Kim" userId="0b4e8f1a-35cc-4769-966d-024c662a6df8" providerId="ADAL" clId="{1DA0ECA5-F873-4900-8DB5-A821F0C97E85}" dt="2024-06-30T23:21:23.297" v="606" actId="1076"/>
          <ac:spMkLst>
            <pc:docMk/>
            <pc:sldMk cId="1745112245" sldId="1098"/>
            <ac:spMk id="545" creationId="{CE9799C9-4DA4-416D-05AD-55C49609010C}"/>
          </ac:spMkLst>
        </pc:spChg>
        <pc:spChg chg="mod">
          <ac:chgData name="Samuel Kim" userId="0b4e8f1a-35cc-4769-966d-024c662a6df8" providerId="ADAL" clId="{1DA0ECA5-F873-4900-8DB5-A821F0C97E85}" dt="2024-06-30T23:21:23.297" v="606" actId="1076"/>
          <ac:spMkLst>
            <pc:docMk/>
            <pc:sldMk cId="1745112245" sldId="1098"/>
            <ac:spMk id="546" creationId="{199280AA-0D5C-74FE-0966-544E6BEF8F27}"/>
          </ac:spMkLst>
        </pc:spChg>
        <pc:spChg chg="mod">
          <ac:chgData name="Samuel Kim" userId="0b4e8f1a-35cc-4769-966d-024c662a6df8" providerId="ADAL" clId="{1DA0ECA5-F873-4900-8DB5-A821F0C97E85}" dt="2024-06-30T23:21:23.297" v="606" actId="1076"/>
          <ac:spMkLst>
            <pc:docMk/>
            <pc:sldMk cId="1745112245" sldId="1098"/>
            <ac:spMk id="547" creationId="{DDA36688-A4E2-CC41-5798-0F0E3276411E}"/>
          </ac:spMkLst>
        </pc:spChg>
        <pc:spChg chg="mod">
          <ac:chgData name="Samuel Kim" userId="0b4e8f1a-35cc-4769-966d-024c662a6df8" providerId="ADAL" clId="{1DA0ECA5-F873-4900-8DB5-A821F0C97E85}" dt="2024-06-30T23:21:23.297" v="606" actId="1076"/>
          <ac:spMkLst>
            <pc:docMk/>
            <pc:sldMk cId="1745112245" sldId="1098"/>
            <ac:spMk id="548" creationId="{3F8328AB-0005-1153-ED34-26DC74ABC7A4}"/>
          </ac:spMkLst>
        </pc:spChg>
        <pc:spChg chg="mod">
          <ac:chgData name="Samuel Kim" userId="0b4e8f1a-35cc-4769-966d-024c662a6df8" providerId="ADAL" clId="{1DA0ECA5-F873-4900-8DB5-A821F0C97E85}" dt="2024-06-30T23:21:23.297" v="606" actId="1076"/>
          <ac:spMkLst>
            <pc:docMk/>
            <pc:sldMk cId="1745112245" sldId="1098"/>
            <ac:spMk id="549" creationId="{8CCFD792-3B30-E51A-9758-1A8D9A5698E8}"/>
          </ac:spMkLst>
        </pc:spChg>
        <pc:spChg chg="add del mod">
          <ac:chgData name="Samuel Kim" userId="0b4e8f1a-35cc-4769-966d-024c662a6df8" providerId="ADAL" clId="{1DA0ECA5-F873-4900-8DB5-A821F0C97E85}" dt="2024-06-30T23:21:21.958" v="603" actId="478"/>
          <ac:spMkLst>
            <pc:docMk/>
            <pc:sldMk cId="1745112245" sldId="1098"/>
            <ac:spMk id="551" creationId="{3CCBBAAD-85C4-A0CC-F008-DFDD758BB7C6}"/>
          </ac:spMkLst>
        </pc:spChg>
        <pc:spChg chg="mod">
          <ac:chgData name="Samuel Kim" userId="0b4e8f1a-35cc-4769-966d-024c662a6df8" providerId="ADAL" clId="{1DA0ECA5-F873-4900-8DB5-A821F0C97E85}" dt="2024-06-30T23:28:29.576" v="622" actId="1076"/>
          <ac:spMkLst>
            <pc:docMk/>
            <pc:sldMk cId="1745112245" sldId="1098"/>
            <ac:spMk id="553" creationId="{8D9C3135-CEBA-631B-7D90-B92B054479AB}"/>
          </ac:spMkLst>
        </pc:spChg>
        <pc:spChg chg="mod">
          <ac:chgData name="Samuel Kim" userId="0b4e8f1a-35cc-4769-966d-024c662a6df8" providerId="ADAL" clId="{1DA0ECA5-F873-4900-8DB5-A821F0C97E85}" dt="2024-06-30T23:28:29.576" v="622" actId="1076"/>
          <ac:spMkLst>
            <pc:docMk/>
            <pc:sldMk cId="1745112245" sldId="1098"/>
            <ac:spMk id="554" creationId="{D6C764C0-45B7-4383-C3D3-32EA7130ED3F}"/>
          </ac:spMkLst>
        </pc:spChg>
        <pc:spChg chg="mod">
          <ac:chgData name="Samuel Kim" userId="0b4e8f1a-35cc-4769-966d-024c662a6df8" providerId="ADAL" clId="{1DA0ECA5-F873-4900-8DB5-A821F0C97E85}" dt="2024-06-30T23:28:29.576" v="622" actId="1076"/>
          <ac:spMkLst>
            <pc:docMk/>
            <pc:sldMk cId="1745112245" sldId="1098"/>
            <ac:spMk id="555" creationId="{9FE344EB-E389-61B2-104D-50CA90A0CDF4}"/>
          </ac:spMkLst>
        </pc:spChg>
        <pc:spChg chg="mod">
          <ac:chgData name="Samuel Kim" userId="0b4e8f1a-35cc-4769-966d-024c662a6df8" providerId="ADAL" clId="{1DA0ECA5-F873-4900-8DB5-A821F0C97E85}" dt="2024-06-30T23:28:29.576" v="622" actId="1076"/>
          <ac:spMkLst>
            <pc:docMk/>
            <pc:sldMk cId="1745112245" sldId="1098"/>
            <ac:spMk id="556" creationId="{5B0FB365-2396-4C6E-ECB8-D89F711F7295}"/>
          </ac:spMkLst>
        </pc:spChg>
        <pc:spChg chg="mod">
          <ac:chgData name="Samuel Kim" userId="0b4e8f1a-35cc-4769-966d-024c662a6df8" providerId="ADAL" clId="{1DA0ECA5-F873-4900-8DB5-A821F0C97E85}" dt="2024-06-30T23:28:29.576" v="622" actId="1076"/>
          <ac:spMkLst>
            <pc:docMk/>
            <pc:sldMk cId="1745112245" sldId="1098"/>
            <ac:spMk id="558" creationId="{1DBCFC74-FA50-0373-4BA3-FFBA1002E5BB}"/>
          </ac:spMkLst>
        </pc:spChg>
        <pc:spChg chg="mod">
          <ac:chgData name="Samuel Kim" userId="0b4e8f1a-35cc-4769-966d-024c662a6df8" providerId="ADAL" clId="{1DA0ECA5-F873-4900-8DB5-A821F0C97E85}" dt="2024-06-30T23:28:29.576" v="622" actId="1076"/>
          <ac:spMkLst>
            <pc:docMk/>
            <pc:sldMk cId="1745112245" sldId="1098"/>
            <ac:spMk id="560" creationId="{B01EE305-C12E-A43E-587E-8A8F6DAF0570}"/>
          </ac:spMkLst>
        </pc:spChg>
        <pc:spChg chg="mod">
          <ac:chgData name="Samuel Kim" userId="0b4e8f1a-35cc-4769-966d-024c662a6df8" providerId="ADAL" clId="{1DA0ECA5-F873-4900-8DB5-A821F0C97E85}" dt="2024-06-30T23:28:29.576" v="622" actId="1076"/>
          <ac:spMkLst>
            <pc:docMk/>
            <pc:sldMk cId="1745112245" sldId="1098"/>
            <ac:spMk id="561" creationId="{92444745-BF7C-B970-630B-DF72BDE48D2C}"/>
          </ac:spMkLst>
        </pc:spChg>
        <pc:spChg chg="mod">
          <ac:chgData name="Samuel Kim" userId="0b4e8f1a-35cc-4769-966d-024c662a6df8" providerId="ADAL" clId="{1DA0ECA5-F873-4900-8DB5-A821F0C97E85}" dt="2024-06-30T23:28:29.576" v="622" actId="1076"/>
          <ac:spMkLst>
            <pc:docMk/>
            <pc:sldMk cId="1745112245" sldId="1098"/>
            <ac:spMk id="562" creationId="{AD6ED332-A40C-2B04-A687-4F759CD821E9}"/>
          </ac:spMkLst>
        </pc:spChg>
        <pc:spChg chg="mod">
          <ac:chgData name="Samuel Kim" userId="0b4e8f1a-35cc-4769-966d-024c662a6df8" providerId="ADAL" clId="{1DA0ECA5-F873-4900-8DB5-A821F0C97E85}" dt="2024-06-30T23:28:29.576" v="622" actId="1076"/>
          <ac:spMkLst>
            <pc:docMk/>
            <pc:sldMk cId="1745112245" sldId="1098"/>
            <ac:spMk id="568" creationId="{2EE7D05E-784E-F86F-C255-EFB10BE9F1CF}"/>
          </ac:spMkLst>
        </pc:spChg>
        <pc:spChg chg="mod">
          <ac:chgData name="Samuel Kim" userId="0b4e8f1a-35cc-4769-966d-024c662a6df8" providerId="ADAL" clId="{1DA0ECA5-F873-4900-8DB5-A821F0C97E85}" dt="2024-06-30T23:28:29.576" v="622" actId="1076"/>
          <ac:spMkLst>
            <pc:docMk/>
            <pc:sldMk cId="1745112245" sldId="1098"/>
            <ac:spMk id="569" creationId="{716CC22C-6417-056A-7319-FA40C068B97B}"/>
          </ac:spMkLst>
        </pc:spChg>
        <pc:spChg chg="mod">
          <ac:chgData name="Samuel Kim" userId="0b4e8f1a-35cc-4769-966d-024c662a6df8" providerId="ADAL" clId="{1DA0ECA5-F873-4900-8DB5-A821F0C97E85}" dt="2024-06-30T23:28:29.576" v="622" actId="1076"/>
          <ac:spMkLst>
            <pc:docMk/>
            <pc:sldMk cId="1745112245" sldId="1098"/>
            <ac:spMk id="570" creationId="{86D028B2-2550-5087-92C7-735DA183A844}"/>
          </ac:spMkLst>
        </pc:spChg>
        <pc:spChg chg="mod">
          <ac:chgData name="Samuel Kim" userId="0b4e8f1a-35cc-4769-966d-024c662a6df8" providerId="ADAL" clId="{1DA0ECA5-F873-4900-8DB5-A821F0C97E85}" dt="2024-06-30T23:28:29.576" v="622" actId="1076"/>
          <ac:spMkLst>
            <pc:docMk/>
            <pc:sldMk cId="1745112245" sldId="1098"/>
            <ac:spMk id="572" creationId="{A2486773-52ED-EC62-4C3B-7897E3BA2CAA}"/>
          </ac:spMkLst>
        </pc:spChg>
        <pc:spChg chg="mod">
          <ac:chgData name="Samuel Kim" userId="0b4e8f1a-35cc-4769-966d-024c662a6df8" providerId="ADAL" clId="{1DA0ECA5-F873-4900-8DB5-A821F0C97E85}" dt="2024-06-30T23:28:29.576" v="622" actId="1076"/>
          <ac:spMkLst>
            <pc:docMk/>
            <pc:sldMk cId="1745112245" sldId="1098"/>
            <ac:spMk id="573" creationId="{7DAECD5C-7096-9D93-9FCF-CEEECE091829}"/>
          </ac:spMkLst>
        </pc:spChg>
        <pc:spChg chg="mod">
          <ac:chgData name="Samuel Kim" userId="0b4e8f1a-35cc-4769-966d-024c662a6df8" providerId="ADAL" clId="{1DA0ECA5-F873-4900-8DB5-A821F0C97E85}" dt="2024-06-30T23:28:29.576" v="622" actId="1076"/>
          <ac:spMkLst>
            <pc:docMk/>
            <pc:sldMk cId="1745112245" sldId="1098"/>
            <ac:spMk id="574" creationId="{7E103DE6-D8D7-255A-66C8-3451909DD58A}"/>
          </ac:spMkLst>
        </pc:spChg>
        <pc:spChg chg="mod">
          <ac:chgData name="Samuel Kim" userId="0b4e8f1a-35cc-4769-966d-024c662a6df8" providerId="ADAL" clId="{1DA0ECA5-F873-4900-8DB5-A821F0C97E85}" dt="2024-06-30T23:28:29.576" v="622" actId="1076"/>
          <ac:spMkLst>
            <pc:docMk/>
            <pc:sldMk cId="1745112245" sldId="1098"/>
            <ac:spMk id="575" creationId="{7028BFB5-26DC-B27B-7E4E-C238EA8275C0}"/>
          </ac:spMkLst>
        </pc:spChg>
        <pc:spChg chg="mod">
          <ac:chgData name="Samuel Kim" userId="0b4e8f1a-35cc-4769-966d-024c662a6df8" providerId="ADAL" clId="{1DA0ECA5-F873-4900-8DB5-A821F0C97E85}" dt="2024-06-30T23:28:29.576" v="622" actId="1076"/>
          <ac:spMkLst>
            <pc:docMk/>
            <pc:sldMk cId="1745112245" sldId="1098"/>
            <ac:spMk id="576" creationId="{00E1ABE2-4FF0-6B9B-2BA6-5EB67702664A}"/>
          </ac:spMkLst>
        </pc:spChg>
        <pc:spChg chg="mod">
          <ac:chgData name="Samuel Kim" userId="0b4e8f1a-35cc-4769-966d-024c662a6df8" providerId="ADAL" clId="{1DA0ECA5-F873-4900-8DB5-A821F0C97E85}" dt="2024-06-30T23:28:29.576" v="622" actId="1076"/>
          <ac:spMkLst>
            <pc:docMk/>
            <pc:sldMk cId="1745112245" sldId="1098"/>
            <ac:spMk id="577" creationId="{5DEB65D5-16CE-B830-3C0D-4C1F2CB4CD7E}"/>
          </ac:spMkLst>
        </pc:spChg>
        <pc:spChg chg="mod">
          <ac:chgData name="Samuel Kim" userId="0b4e8f1a-35cc-4769-966d-024c662a6df8" providerId="ADAL" clId="{1DA0ECA5-F873-4900-8DB5-A821F0C97E85}" dt="2024-06-30T23:28:29.576" v="622" actId="1076"/>
          <ac:spMkLst>
            <pc:docMk/>
            <pc:sldMk cId="1745112245" sldId="1098"/>
            <ac:spMk id="578" creationId="{3AE0240D-C994-1DBE-232E-3BEA8EEDB0C6}"/>
          </ac:spMkLst>
        </pc:spChg>
        <pc:spChg chg="mod">
          <ac:chgData name="Samuel Kim" userId="0b4e8f1a-35cc-4769-966d-024c662a6df8" providerId="ADAL" clId="{1DA0ECA5-F873-4900-8DB5-A821F0C97E85}" dt="2024-06-30T23:28:29.576" v="622" actId="1076"/>
          <ac:spMkLst>
            <pc:docMk/>
            <pc:sldMk cId="1745112245" sldId="1098"/>
            <ac:spMk id="579" creationId="{7B6D38C0-204F-5225-C12A-84CE1B7D40E8}"/>
          </ac:spMkLst>
        </pc:spChg>
        <pc:spChg chg="mod">
          <ac:chgData name="Samuel Kim" userId="0b4e8f1a-35cc-4769-966d-024c662a6df8" providerId="ADAL" clId="{1DA0ECA5-F873-4900-8DB5-A821F0C97E85}" dt="2024-06-30T23:28:29.576" v="622" actId="1076"/>
          <ac:spMkLst>
            <pc:docMk/>
            <pc:sldMk cId="1745112245" sldId="1098"/>
            <ac:spMk id="580" creationId="{292ACD46-3CD6-95BA-F39F-AE55A8084FD0}"/>
          </ac:spMkLst>
        </pc:spChg>
        <pc:spChg chg="mod">
          <ac:chgData name="Samuel Kim" userId="0b4e8f1a-35cc-4769-966d-024c662a6df8" providerId="ADAL" clId="{1DA0ECA5-F873-4900-8DB5-A821F0C97E85}" dt="2024-06-30T23:28:29.576" v="622" actId="1076"/>
          <ac:spMkLst>
            <pc:docMk/>
            <pc:sldMk cId="1745112245" sldId="1098"/>
            <ac:spMk id="581" creationId="{C2AA4176-D5CF-C0ED-7D8C-09A595AD6C1A}"/>
          </ac:spMkLst>
        </pc:spChg>
        <pc:spChg chg="mod">
          <ac:chgData name="Samuel Kim" userId="0b4e8f1a-35cc-4769-966d-024c662a6df8" providerId="ADAL" clId="{1DA0ECA5-F873-4900-8DB5-A821F0C97E85}" dt="2024-06-30T23:28:29.576" v="622" actId="1076"/>
          <ac:spMkLst>
            <pc:docMk/>
            <pc:sldMk cId="1745112245" sldId="1098"/>
            <ac:spMk id="582" creationId="{4295DC96-56F8-89B4-F847-29808E6DC58E}"/>
          </ac:spMkLst>
        </pc:spChg>
        <pc:spChg chg="mod">
          <ac:chgData name="Samuel Kim" userId="0b4e8f1a-35cc-4769-966d-024c662a6df8" providerId="ADAL" clId="{1DA0ECA5-F873-4900-8DB5-A821F0C97E85}" dt="2024-06-30T23:28:29.576" v="622" actId="1076"/>
          <ac:spMkLst>
            <pc:docMk/>
            <pc:sldMk cId="1745112245" sldId="1098"/>
            <ac:spMk id="583" creationId="{8DB5FE5E-6879-95D5-50B1-23845A2A6B1B}"/>
          </ac:spMkLst>
        </pc:spChg>
        <pc:spChg chg="mod">
          <ac:chgData name="Samuel Kim" userId="0b4e8f1a-35cc-4769-966d-024c662a6df8" providerId="ADAL" clId="{1DA0ECA5-F873-4900-8DB5-A821F0C97E85}" dt="2024-06-30T23:28:29.576" v="622" actId="1076"/>
          <ac:spMkLst>
            <pc:docMk/>
            <pc:sldMk cId="1745112245" sldId="1098"/>
            <ac:spMk id="584" creationId="{90F14BC4-76D5-B87C-9CF0-17602A6F122A}"/>
          </ac:spMkLst>
        </pc:spChg>
        <pc:spChg chg="mod">
          <ac:chgData name="Samuel Kim" userId="0b4e8f1a-35cc-4769-966d-024c662a6df8" providerId="ADAL" clId="{1DA0ECA5-F873-4900-8DB5-A821F0C97E85}" dt="2024-06-30T23:28:29.576" v="622" actId="1076"/>
          <ac:spMkLst>
            <pc:docMk/>
            <pc:sldMk cId="1745112245" sldId="1098"/>
            <ac:spMk id="585" creationId="{1F065EE5-88FE-392D-ADBB-E157A0C77193}"/>
          </ac:spMkLst>
        </pc:spChg>
        <pc:spChg chg="mod">
          <ac:chgData name="Samuel Kim" userId="0b4e8f1a-35cc-4769-966d-024c662a6df8" providerId="ADAL" clId="{1DA0ECA5-F873-4900-8DB5-A821F0C97E85}" dt="2024-06-30T23:28:29.576" v="622" actId="1076"/>
          <ac:spMkLst>
            <pc:docMk/>
            <pc:sldMk cId="1745112245" sldId="1098"/>
            <ac:spMk id="586" creationId="{E723F6AD-AD53-6B5B-67F2-C07E0E4003FB}"/>
          </ac:spMkLst>
        </pc:spChg>
        <pc:spChg chg="mod">
          <ac:chgData name="Samuel Kim" userId="0b4e8f1a-35cc-4769-966d-024c662a6df8" providerId="ADAL" clId="{1DA0ECA5-F873-4900-8DB5-A821F0C97E85}" dt="2024-06-30T23:28:29.576" v="622" actId="1076"/>
          <ac:spMkLst>
            <pc:docMk/>
            <pc:sldMk cId="1745112245" sldId="1098"/>
            <ac:spMk id="587" creationId="{DA391041-BAB9-CC85-9A09-24DFF6D2A70D}"/>
          </ac:spMkLst>
        </pc:spChg>
        <pc:spChg chg="mod">
          <ac:chgData name="Samuel Kim" userId="0b4e8f1a-35cc-4769-966d-024c662a6df8" providerId="ADAL" clId="{1DA0ECA5-F873-4900-8DB5-A821F0C97E85}" dt="2024-06-30T23:28:29.576" v="622" actId="1076"/>
          <ac:spMkLst>
            <pc:docMk/>
            <pc:sldMk cId="1745112245" sldId="1098"/>
            <ac:spMk id="588" creationId="{45B71AA6-7AAB-A99A-D662-99ECEAB0F23E}"/>
          </ac:spMkLst>
        </pc:spChg>
        <pc:spChg chg="mod">
          <ac:chgData name="Samuel Kim" userId="0b4e8f1a-35cc-4769-966d-024c662a6df8" providerId="ADAL" clId="{1DA0ECA5-F873-4900-8DB5-A821F0C97E85}" dt="2024-06-30T23:28:29.576" v="622" actId="1076"/>
          <ac:spMkLst>
            <pc:docMk/>
            <pc:sldMk cId="1745112245" sldId="1098"/>
            <ac:spMk id="589" creationId="{070AE533-348E-D5EC-4B94-EF0440D6AD4C}"/>
          </ac:spMkLst>
        </pc:spChg>
        <pc:spChg chg="mod">
          <ac:chgData name="Samuel Kim" userId="0b4e8f1a-35cc-4769-966d-024c662a6df8" providerId="ADAL" clId="{1DA0ECA5-F873-4900-8DB5-A821F0C97E85}" dt="2024-06-30T23:28:29.576" v="622" actId="1076"/>
          <ac:spMkLst>
            <pc:docMk/>
            <pc:sldMk cId="1745112245" sldId="1098"/>
            <ac:spMk id="590" creationId="{486CD455-C586-27BC-EC30-109C072C3E0D}"/>
          </ac:spMkLst>
        </pc:spChg>
        <pc:spChg chg="mod">
          <ac:chgData name="Samuel Kim" userId="0b4e8f1a-35cc-4769-966d-024c662a6df8" providerId="ADAL" clId="{1DA0ECA5-F873-4900-8DB5-A821F0C97E85}" dt="2024-06-30T23:28:29.576" v="622" actId="1076"/>
          <ac:spMkLst>
            <pc:docMk/>
            <pc:sldMk cId="1745112245" sldId="1098"/>
            <ac:spMk id="591" creationId="{131753E3-0D8B-BBFB-64B4-45C9ED358943}"/>
          </ac:spMkLst>
        </pc:spChg>
        <pc:spChg chg="mod">
          <ac:chgData name="Samuel Kim" userId="0b4e8f1a-35cc-4769-966d-024c662a6df8" providerId="ADAL" clId="{1DA0ECA5-F873-4900-8DB5-A821F0C97E85}" dt="2024-06-30T23:28:29.576" v="622" actId="1076"/>
          <ac:spMkLst>
            <pc:docMk/>
            <pc:sldMk cId="1745112245" sldId="1098"/>
            <ac:spMk id="592" creationId="{3EF551C7-5D61-32C6-DF0A-C61788DE85AB}"/>
          </ac:spMkLst>
        </pc:spChg>
        <pc:spChg chg="mod">
          <ac:chgData name="Samuel Kim" userId="0b4e8f1a-35cc-4769-966d-024c662a6df8" providerId="ADAL" clId="{1DA0ECA5-F873-4900-8DB5-A821F0C97E85}" dt="2024-06-30T23:28:29.576" v="622" actId="1076"/>
          <ac:spMkLst>
            <pc:docMk/>
            <pc:sldMk cId="1745112245" sldId="1098"/>
            <ac:spMk id="593" creationId="{8F2AB0FE-2FF5-E806-60C0-8589806EAD1F}"/>
          </ac:spMkLst>
        </pc:spChg>
        <pc:spChg chg="mod">
          <ac:chgData name="Samuel Kim" userId="0b4e8f1a-35cc-4769-966d-024c662a6df8" providerId="ADAL" clId="{1DA0ECA5-F873-4900-8DB5-A821F0C97E85}" dt="2024-06-30T23:28:29.576" v="622" actId="1076"/>
          <ac:spMkLst>
            <pc:docMk/>
            <pc:sldMk cId="1745112245" sldId="1098"/>
            <ac:spMk id="594" creationId="{21EF3F3C-F874-8C46-9AE8-AF4A13F0F85F}"/>
          </ac:spMkLst>
        </pc:spChg>
        <pc:spChg chg="mod">
          <ac:chgData name="Samuel Kim" userId="0b4e8f1a-35cc-4769-966d-024c662a6df8" providerId="ADAL" clId="{1DA0ECA5-F873-4900-8DB5-A821F0C97E85}" dt="2024-06-30T23:28:29.576" v="622" actId="1076"/>
          <ac:spMkLst>
            <pc:docMk/>
            <pc:sldMk cId="1745112245" sldId="1098"/>
            <ac:spMk id="595" creationId="{90443ED8-28BD-B55E-36BA-3BA83C37EAC0}"/>
          </ac:spMkLst>
        </pc:spChg>
        <pc:spChg chg="mod">
          <ac:chgData name="Samuel Kim" userId="0b4e8f1a-35cc-4769-966d-024c662a6df8" providerId="ADAL" clId="{1DA0ECA5-F873-4900-8DB5-A821F0C97E85}" dt="2024-06-30T23:28:29.576" v="622" actId="1076"/>
          <ac:spMkLst>
            <pc:docMk/>
            <pc:sldMk cId="1745112245" sldId="1098"/>
            <ac:spMk id="596" creationId="{A75C3E62-192D-3AFD-4D54-C69C40CF8BB4}"/>
          </ac:spMkLst>
        </pc:spChg>
        <pc:spChg chg="mod">
          <ac:chgData name="Samuel Kim" userId="0b4e8f1a-35cc-4769-966d-024c662a6df8" providerId="ADAL" clId="{1DA0ECA5-F873-4900-8DB5-A821F0C97E85}" dt="2024-06-30T23:28:29.576" v="622" actId="1076"/>
          <ac:spMkLst>
            <pc:docMk/>
            <pc:sldMk cId="1745112245" sldId="1098"/>
            <ac:spMk id="597" creationId="{CA7F9300-3CA3-510E-0799-54EA7B1EB5D9}"/>
          </ac:spMkLst>
        </pc:spChg>
        <pc:spChg chg="mod">
          <ac:chgData name="Samuel Kim" userId="0b4e8f1a-35cc-4769-966d-024c662a6df8" providerId="ADAL" clId="{1DA0ECA5-F873-4900-8DB5-A821F0C97E85}" dt="2024-06-30T23:28:29.576" v="622" actId="1076"/>
          <ac:spMkLst>
            <pc:docMk/>
            <pc:sldMk cId="1745112245" sldId="1098"/>
            <ac:spMk id="598" creationId="{86BD965D-23A2-C3D3-6424-AB2BC0C35AD3}"/>
          </ac:spMkLst>
        </pc:spChg>
        <pc:spChg chg="mod">
          <ac:chgData name="Samuel Kim" userId="0b4e8f1a-35cc-4769-966d-024c662a6df8" providerId="ADAL" clId="{1DA0ECA5-F873-4900-8DB5-A821F0C97E85}" dt="2024-06-30T23:28:29.576" v="622" actId="1076"/>
          <ac:spMkLst>
            <pc:docMk/>
            <pc:sldMk cId="1745112245" sldId="1098"/>
            <ac:spMk id="599" creationId="{46CA1F1E-C31E-9B80-817D-6D84159B7228}"/>
          </ac:spMkLst>
        </pc:spChg>
        <pc:spChg chg="mod">
          <ac:chgData name="Samuel Kim" userId="0b4e8f1a-35cc-4769-966d-024c662a6df8" providerId="ADAL" clId="{1DA0ECA5-F873-4900-8DB5-A821F0C97E85}" dt="2024-06-30T23:28:29.576" v="622" actId="1076"/>
          <ac:spMkLst>
            <pc:docMk/>
            <pc:sldMk cId="1745112245" sldId="1098"/>
            <ac:spMk id="600" creationId="{DC4B5BE3-7951-8EBB-1223-A7E55BB61E65}"/>
          </ac:spMkLst>
        </pc:spChg>
        <pc:spChg chg="mod">
          <ac:chgData name="Samuel Kim" userId="0b4e8f1a-35cc-4769-966d-024c662a6df8" providerId="ADAL" clId="{1DA0ECA5-F873-4900-8DB5-A821F0C97E85}" dt="2024-06-30T23:28:29.576" v="622" actId="1076"/>
          <ac:spMkLst>
            <pc:docMk/>
            <pc:sldMk cId="1745112245" sldId="1098"/>
            <ac:spMk id="601" creationId="{C098F5B8-9527-5496-A1EC-323B2F1E544F}"/>
          </ac:spMkLst>
        </pc:spChg>
        <pc:spChg chg="mod">
          <ac:chgData name="Samuel Kim" userId="0b4e8f1a-35cc-4769-966d-024c662a6df8" providerId="ADAL" clId="{1DA0ECA5-F873-4900-8DB5-A821F0C97E85}" dt="2024-06-30T23:28:29.576" v="622" actId="1076"/>
          <ac:spMkLst>
            <pc:docMk/>
            <pc:sldMk cId="1745112245" sldId="1098"/>
            <ac:spMk id="602" creationId="{EAF1F323-9CE7-F8C4-E3ED-04B5D8B1121D}"/>
          </ac:spMkLst>
        </pc:spChg>
        <pc:spChg chg="mod">
          <ac:chgData name="Samuel Kim" userId="0b4e8f1a-35cc-4769-966d-024c662a6df8" providerId="ADAL" clId="{1DA0ECA5-F873-4900-8DB5-A821F0C97E85}" dt="2024-06-30T23:28:29.576" v="622" actId="1076"/>
          <ac:spMkLst>
            <pc:docMk/>
            <pc:sldMk cId="1745112245" sldId="1098"/>
            <ac:spMk id="603" creationId="{E1EEDD2B-A474-A595-3C16-B9A753FB1533}"/>
          </ac:spMkLst>
        </pc:spChg>
        <pc:spChg chg="mod">
          <ac:chgData name="Samuel Kim" userId="0b4e8f1a-35cc-4769-966d-024c662a6df8" providerId="ADAL" clId="{1DA0ECA5-F873-4900-8DB5-A821F0C97E85}" dt="2024-06-30T23:28:29.576" v="622" actId="1076"/>
          <ac:spMkLst>
            <pc:docMk/>
            <pc:sldMk cId="1745112245" sldId="1098"/>
            <ac:spMk id="604" creationId="{F9944571-5005-01CC-9BA5-0BB84C735A0A}"/>
          </ac:spMkLst>
        </pc:spChg>
        <pc:spChg chg="mod">
          <ac:chgData name="Samuel Kim" userId="0b4e8f1a-35cc-4769-966d-024c662a6df8" providerId="ADAL" clId="{1DA0ECA5-F873-4900-8DB5-A821F0C97E85}" dt="2024-06-30T23:28:29.576" v="622" actId="1076"/>
          <ac:spMkLst>
            <pc:docMk/>
            <pc:sldMk cId="1745112245" sldId="1098"/>
            <ac:spMk id="605" creationId="{33E18A55-FC13-B312-6969-996B7621CE3A}"/>
          </ac:spMkLst>
        </pc:spChg>
        <pc:spChg chg="mod">
          <ac:chgData name="Samuel Kim" userId="0b4e8f1a-35cc-4769-966d-024c662a6df8" providerId="ADAL" clId="{1DA0ECA5-F873-4900-8DB5-A821F0C97E85}" dt="2024-06-30T23:28:29.576" v="622" actId="1076"/>
          <ac:spMkLst>
            <pc:docMk/>
            <pc:sldMk cId="1745112245" sldId="1098"/>
            <ac:spMk id="606" creationId="{66C6F9C1-F73B-357B-BF59-185BA5651233}"/>
          </ac:spMkLst>
        </pc:spChg>
        <pc:spChg chg="mod">
          <ac:chgData name="Samuel Kim" userId="0b4e8f1a-35cc-4769-966d-024c662a6df8" providerId="ADAL" clId="{1DA0ECA5-F873-4900-8DB5-A821F0C97E85}" dt="2024-06-30T23:28:29.576" v="622" actId="1076"/>
          <ac:spMkLst>
            <pc:docMk/>
            <pc:sldMk cId="1745112245" sldId="1098"/>
            <ac:spMk id="607" creationId="{D8873D92-4921-E177-9C28-501EE540847C}"/>
          </ac:spMkLst>
        </pc:spChg>
        <pc:spChg chg="mod">
          <ac:chgData name="Samuel Kim" userId="0b4e8f1a-35cc-4769-966d-024c662a6df8" providerId="ADAL" clId="{1DA0ECA5-F873-4900-8DB5-A821F0C97E85}" dt="2024-06-30T23:28:29.576" v="622" actId="1076"/>
          <ac:spMkLst>
            <pc:docMk/>
            <pc:sldMk cId="1745112245" sldId="1098"/>
            <ac:spMk id="608" creationId="{81C8ACCD-6ABB-77A2-3140-3B5BFA99D60F}"/>
          </ac:spMkLst>
        </pc:spChg>
        <pc:spChg chg="mod">
          <ac:chgData name="Samuel Kim" userId="0b4e8f1a-35cc-4769-966d-024c662a6df8" providerId="ADAL" clId="{1DA0ECA5-F873-4900-8DB5-A821F0C97E85}" dt="2024-06-30T23:28:29.576" v="622" actId="1076"/>
          <ac:spMkLst>
            <pc:docMk/>
            <pc:sldMk cId="1745112245" sldId="1098"/>
            <ac:spMk id="609" creationId="{AF995F7D-A01A-F88C-C8B2-BDFECA0D084E}"/>
          </ac:spMkLst>
        </pc:spChg>
        <pc:spChg chg="mod">
          <ac:chgData name="Samuel Kim" userId="0b4e8f1a-35cc-4769-966d-024c662a6df8" providerId="ADAL" clId="{1DA0ECA5-F873-4900-8DB5-A821F0C97E85}" dt="2024-06-30T23:28:29.576" v="622" actId="1076"/>
          <ac:spMkLst>
            <pc:docMk/>
            <pc:sldMk cId="1745112245" sldId="1098"/>
            <ac:spMk id="610" creationId="{866325F7-BF6C-8C01-02B5-F2AAC7AC5015}"/>
          </ac:spMkLst>
        </pc:spChg>
        <pc:spChg chg="mod">
          <ac:chgData name="Samuel Kim" userId="0b4e8f1a-35cc-4769-966d-024c662a6df8" providerId="ADAL" clId="{1DA0ECA5-F873-4900-8DB5-A821F0C97E85}" dt="2024-06-30T23:28:29.576" v="622" actId="1076"/>
          <ac:spMkLst>
            <pc:docMk/>
            <pc:sldMk cId="1745112245" sldId="1098"/>
            <ac:spMk id="611" creationId="{58CA3B83-0DF3-F3F8-3196-8E7D163CB144}"/>
          </ac:spMkLst>
        </pc:spChg>
        <pc:spChg chg="mod">
          <ac:chgData name="Samuel Kim" userId="0b4e8f1a-35cc-4769-966d-024c662a6df8" providerId="ADAL" clId="{1DA0ECA5-F873-4900-8DB5-A821F0C97E85}" dt="2024-06-30T23:28:29.576" v="622" actId="1076"/>
          <ac:spMkLst>
            <pc:docMk/>
            <pc:sldMk cId="1745112245" sldId="1098"/>
            <ac:spMk id="612" creationId="{BC11EC05-1F38-85E0-334C-D904639BE39F}"/>
          </ac:spMkLst>
        </pc:spChg>
        <pc:spChg chg="mod">
          <ac:chgData name="Samuel Kim" userId="0b4e8f1a-35cc-4769-966d-024c662a6df8" providerId="ADAL" clId="{1DA0ECA5-F873-4900-8DB5-A821F0C97E85}" dt="2024-06-30T23:28:29.576" v="622" actId="1076"/>
          <ac:spMkLst>
            <pc:docMk/>
            <pc:sldMk cId="1745112245" sldId="1098"/>
            <ac:spMk id="613" creationId="{D1DBB0A4-F3D9-F5CB-C166-50B343329DBE}"/>
          </ac:spMkLst>
        </pc:spChg>
        <pc:spChg chg="mod">
          <ac:chgData name="Samuel Kim" userId="0b4e8f1a-35cc-4769-966d-024c662a6df8" providerId="ADAL" clId="{1DA0ECA5-F873-4900-8DB5-A821F0C97E85}" dt="2024-06-30T23:28:29.576" v="622" actId="1076"/>
          <ac:spMkLst>
            <pc:docMk/>
            <pc:sldMk cId="1745112245" sldId="1098"/>
            <ac:spMk id="614" creationId="{2CB8242F-5175-689D-8104-C6C8BCD4CD72}"/>
          </ac:spMkLst>
        </pc:spChg>
        <pc:spChg chg="mod">
          <ac:chgData name="Samuel Kim" userId="0b4e8f1a-35cc-4769-966d-024c662a6df8" providerId="ADAL" clId="{1DA0ECA5-F873-4900-8DB5-A821F0C97E85}" dt="2024-06-30T23:28:29.576" v="622" actId="1076"/>
          <ac:spMkLst>
            <pc:docMk/>
            <pc:sldMk cId="1745112245" sldId="1098"/>
            <ac:spMk id="615" creationId="{B16A9933-A9F2-E51B-E18F-8B225191612D}"/>
          </ac:spMkLst>
        </pc:spChg>
        <pc:spChg chg="mod">
          <ac:chgData name="Samuel Kim" userId="0b4e8f1a-35cc-4769-966d-024c662a6df8" providerId="ADAL" clId="{1DA0ECA5-F873-4900-8DB5-A821F0C97E85}" dt="2024-06-30T23:28:29.576" v="622" actId="1076"/>
          <ac:spMkLst>
            <pc:docMk/>
            <pc:sldMk cId="1745112245" sldId="1098"/>
            <ac:spMk id="616" creationId="{7C4F1E34-EF48-FCC7-585E-A5DC89D1CDD3}"/>
          </ac:spMkLst>
        </pc:spChg>
        <pc:spChg chg="mod">
          <ac:chgData name="Samuel Kim" userId="0b4e8f1a-35cc-4769-966d-024c662a6df8" providerId="ADAL" clId="{1DA0ECA5-F873-4900-8DB5-A821F0C97E85}" dt="2024-06-30T23:28:29.576" v="622" actId="1076"/>
          <ac:spMkLst>
            <pc:docMk/>
            <pc:sldMk cId="1745112245" sldId="1098"/>
            <ac:spMk id="617" creationId="{246A61D9-5FBD-E6CC-1702-C81255AC5285}"/>
          </ac:spMkLst>
        </pc:spChg>
        <pc:spChg chg="mod">
          <ac:chgData name="Samuel Kim" userId="0b4e8f1a-35cc-4769-966d-024c662a6df8" providerId="ADAL" clId="{1DA0ECA5-F873-4900-8DB5-A821F0C97E85}" dt="2024-06-30T23:28:29.576" v="622" actId="1076"/>
          <ac:spMkLst>
            <pc:docMk/>
            <pc:sldMk cId="1745112245" sldId="1098"/>
            <ac:spMk id="618" creationId="{AE132471-CBAF-C511-2841-DD7A97CD4667}"/>
          </ac:spMkLst>
        </pc:spChg>
        <pc:spChg chg="mod">
          <ac:chgData name="Samuel Kim" userId="0b4e8f1a-35cc-4769-966d-024c662a6df8" providerId="ADAL" clId="{1DA0ECA5-F873-4900-8DB5-A821F0C97E85}" dt="2024-06-30T23:28:29.576" v="622" actId="1076"/>
          <ac:spMkLst>
            <pc:docMk/>
            <pc:sldMk cId="1745112245" sldId="1098"/>
            <ac:spMk id="619" creationId="{1BC0E060-011B-937E-9077-699E56BBB8A3}"/>
          </ac:spMkLst>
        </pc:spChg>
        <pc:spChg chg="mod">
          <ac:chgData name="Samuel Kim" userId="0b4e8f1a-35cc-4769-966d-024c662a6df8" providerId="ADAL" clId="{1DA0ECA5-F873-4900-8DB5-A821F0C97E85}" dt="2024-06-30T23:28:29.576" v="622" actId="1076"/>
          <ac:spMkLst>
            <pc:docMk/>
            <pc:sldMk cId="1745112245" sldId="1098"/>
            <ac:spMk id="620" creationId="{BEFF1DF8-B933-55DE-5D60-977D81B8A90D}"/>
          </ac:spMkLst>
        </pc:spChg>
        <pc:spChg chg="mod">
          <ac:chgData name="Samuel Kim" userId="0b4e8f1a-35cc-4769-966d-024c662a6df8" providerId="ADAL" clId="{1DA0ECA5-F873-4900-8DB5-A821F0C97E85}" dt="2024-06-30T23:28:29.576" v="622" actId="1076"/>
          <ac:spMkLst>
            <pc:docMk/>
            <pc:sldMk cId="1745112245" sldId="1098"/>
            <ac:spMk id="621" creationId="{0896E725-AD56-E1D5-B5CB-3A7537A31970}"/>
          </ac:spMkLst>
        </pc:spChg>
        <pc:spChg chg="mod">
          <ac:chgData name="Samuel Kim" userId="0b4e8f1a-35cc-4769-966d-024c662a6df8" providerId="ADAL" clId="{1DA0ECA5-F873-4900-8DB5-A821F0C97E85}" dt="2024-06-30T23:28:29.576" v="622" actId="1076"/>
          <ac:spMkLst>
            <pc:docMk/>
            <pc:sldMk cId="1745112245" sldId="1098"/>
            <ac:spMk id="622" creationId="{03A12A91-BD75-7166-91AB-A925106DE095}"/>
          </ac:spMkLst>
        </pc:spChg>
        <pc:spChg chg="mod">
          <ac:chgData name="Samuel Kim" userId="0b4e8f1a-35cc-4769-966d-024c662a6df8" providerId="ADAL" clId="{1DA0ECA5-F873-4900-8DB5-A821F0C97E85}" dt="2024-06-30T23:28:29.576" v="622" actId="1076"/>
          <ac:spMkLst>
            <pc:docMk/>
            <pc:sldMk cId="1745112245" sldId="1098"/>
            <ac:spMk id="623" creationId="{D87AF7DD-3CE6-A622-DFCB-F9B6CDAB80AF}"/>
          </ac:spMkLst>
        </pc:spChg>
        <pc:spChg chg="mod">
          <ac:chgData name="Samuel Kim" userId="0b4e8f1a-35cc-4769-966d-024c662a6df8" providerId="ADAL" clId="{1DA0ECA5-F873-4900-8DB5-A821F0C97E85}" dt="2024-06-30T23:28:29.576" v="622" actId="1076"/>
          <ac:spMkLst>
            <pc:docMk/>
            <pc:sldMk cId="1745112245" sldId="1098"/>
            <ac:spMk id="624" creationId="{16E182BE-4934-3307-1833-948F00275E90}"/>
          </ac:spMkLst>
        </pc:spChg>
        <pc:spChg chg="mod">
          <ac:chgData name="Samuel Kim" userId="0b4e8f1a-35cc-4769-966d-024c662a6df8" providerId="ADAL" clId="{1DA0ECA5-F873-4900-8DB5-A821F0C97E85}" dt="2024-06-30T23:28:29.576" v="622" actId="1076"/>
          <ac:spMkLst>
            <pc:docMk/>
            <pc:sldMk cId="1745112245" sldId="1098"/>
            <ac:spMk id="625" creationId="{E02F07DF-BDB3-332A-D3FB-B09F89D2C936}"/>
          </ac:spMkLst>
        </pc:spChg>
        <pc:spChg chg="mod">
          <ac:chgData name="Samuel Kim" userId="0b4e8f1a-35cc-4769-966d-024c662a6df8" providerId="ADAL" clId="{1DA0ECA5-F873-4900-8DB5-A821F0C97E85}" dt="2024-06-30T23:28:29.576" v="622" actId="1076"/>
          <ac:spMkLst>
            <pc:docMk/>
            <pc:sldMk cId="1745112245" sldId="1098"/>
            <ac:spMk id="626" creationId="{46CC9C2E-4F35-8BB9-262E-401168D07A86}"/>
          </ac:spMkLst>
        </pc:spChg>
        <pc:spChg chg="mod">
          <ac:chgData name="Samuel Kim" userId="0b4e8f1a-35cc-4769-966d-024c662a6df8" providerId="ADAL" clId="{1DA0ECA5-F873-4900-8DB5-A821F0C97E85}" dt="2024-06-30T23:28:29.576" v="622" actId="1076"/>
          <ac:spMkLst>
            <pc:docMk/>
            <pc:sldMk cId="1745112245" sldId="1098"/>
            <ac:spMk id="627" creationId="{E42D3E11-5726-1C68-086E-BD613C24136A}"/>
          </ac:spMkLst>
        </pc:spChg>
        <pc:spChg chg="mod">
          <ac:chgData name="Samuel Kim" userId="0b4e8f1a-35cc-4769-966d-024c662a6df8" providerId="ADAL" clId="{1DA0ECA5-F873-4900-8DB5-A821F0C97E85}" dt="2024-06-30T23:28:29.576" v="622" actId="1076"/>
          <ac:spMkLst>
            <pc:docMk/>
            <pc:sldMk cId="1745112245" sldId="1098"/>
            <ac:spMk id="628" creationId="{5B293478-8954-E882-7B44-0DAD5C48BEB7}"/>
          </ac:spMkLst>
        </pc:spChg>
        <pc:spChg chg="mod">
          <ac:chgData name="Samuel Kim" userId="0b4e8f1a-35cc-4769-966d-024c662a6df8" providerId="ADAL" clId="{1DA0ECA5-F873-4900-8DB5-A821F0C97E85}" dt="2024-06-30T23:28:29.576" v="622" actId="1076"/>
          <ac:spMkLst>
            <pc:docMk/>
            <pc:sldMk cId="1745112245" sldId="1098"/>
            <ac:spMk id="629" creationId="{F740E98F-97F8-01A9-3503-6E6F6F9020D0}"/>
          </ac:spMkLst>
        </pc:spChg>
        <pc:spChg chg="mod">
          <ac:chgData name="Samuel Kim" userId="0b4e8f1a-35cc-4769-966d-024c662a6df8" providerId="ADAL" clId="{1DA0ECA5-F873-4900-8DB5-A821F0C97E85}" dt="2024-06-30T23:28:29.576" v="622" actId="1076"/>
          <ac:spMkLst>
            <pc:docMk/>
            <pc:sldMk cId="1745112245" sldId="1098"/>
            <ac:spMk id="630" creationId="{1F3BB5DE-2360-2A2F-286D-725836CFB3F6}"/>
          </ac:spMkLst>
        </pc:spChg>
        <pc:spChg chg="mod">
          <ac:chgData name="Samuel Kim" userId="0b4e8f1a-35cc-4769-966d-024c662a6df8" providerId="ADAL" clId="{1DA0ECA5-F873-4900-8DB5-A821F0C97E85}" dt="2024-06-30T23:28:29.576" v="622" actId="1076"/>
          <ac:spMkLst>
            <pc:docMk/>
            <pc:sldMk cId="1745112245" sldId="1098"/>
            <ac:spMk id="631" creationId="{2AFDA7A5-A946-2B95-CE0F-317709E22B1A}"/>
          </ac:spMkLst>
        </pc:spChg>
        <pc:spChg chg="mod">
          <ac:chgData name="Samuel Kim" userId="0b4e8f1a-35cc-4769-966d-024c662a6df8" providerId="ADAL" clId="{1DA0ECA5-F873-4900-8DB5-A821F0C97E85}" dt="2024-06-30T23:28:29.576" v="622" actId="1076"/>
          <ac:spMkLst>
            <pc:docMk/>
            <pc:sldMk cId="1745112245" sldId="1098"/>
            <ac:spMk id="632" creationId="{5332ACC7-7A6C-8374-F0EF-319305392612}"/>
          </ac:spMkLst>
        </pc:spChg>
        <pc:spChg chg="mod">
          <ac:chgData name="Samuel Kim" userId="0b4e8f1a-35cc-4769-966d-024c662a6df8" providerId="ADAL" clId="{1DA0ECA5-F873-4900-8DB5-A821F0C97E85}" dt="2024-06-30T23:28:29.576" v="622" actId="1076"/>
          <ac:spMkLst>
            <pc:docMk/>
            <pc:sldMk cId="1745112245" sldId="1098"/>
            <ac:spMk id="633" creationId="{923F553F-17D0-11CB-5EAF-E140C0FEE134}"/>
          </ac:spMkLst>
        </pc:spChg>
        <pc:spChg chg="mod">
          <ac:chgData name="Samuel Kim" userId="0b4e8f1a-35cc-4769-966d-024c662a6df8" providerId="ADAL" clId="{1DA0ECA5-F873-4900-8DB5-A821F0C97E85}" dt="2024-06-30T23:28:29.576" v="622" actId="1076"/>
          <ac:spMkLst>
            <pc:docMk/>
            <pc:sldMk cId="1745112245" sldId="1098"/>
            <ac:spMk id="634" creationId="{DA86F5E5-C6C9-0CD0-0840-AB65956E4759}"/>
          </ac:spMkLst>
        </pc:spChg>
        <pc:spChg chg="mod">
          <ac:chgData name="Samuel Kim" userId="0b4e8f1a-35cc-4769-966d-024c662a6df8" providerId="ADAL" clId="{1DA0ECA5-F873-4900-8DB5-A821F0C97E85}" dt="2024-06-30T23:28:29.576" v="622" actId="1076"/>
          <ac:spMkLst>
            <pc:docMk/>
            <pc:sldMk cId="1745112245" sldId="1098"/>
            <ac:spMk id="635" creationId="{8DB31B6A-D6D5-F23F-C30F-85E019CC112B}"/>
          </ac:spMkLst>
        </pc:spChg>
        <pc:spChg chg="mod">
          <ac:chgData name="Samuel Kim" userId="0b4e8f1a-35cc-4769-966d-024c662a6df8" providerId="ADAL" clId="{1DA0ECA5-F873-4900-8DB5-A821F0C97E85}" dt="2024-06-30T23:28:29.576" v="622" actId="1076"/>
          <ac:spMkLst>
            <pc:docMk/>
            <pc:sldMk cId="1745112245" sldId="1098"/>
            <ac:spMk id="636" creationId="{C8F46BE5-196A-11CA-645D-4FF98E8BA421}"/>
          </ac:spMkLst>
        </pc:spChg>
        <pc:spChg chg="mod">
          <ac:chgData name="Samuel Kim" userId="0b4e8f1a-35cc-4769-966d-024c662a6df8" providerId="ADAL" clId="{1DA0ECA5-F873-4900-8DB5-A821F0C97E85}" dt="2024-06-30T23:28:29.576" v="622" actId="1076"/>
          <ac:spMkLst>
            <pc:docMk/>
            <pc:sldMk cId="1745112245" sldId="1098"/>
            <ac:spMk id="637" creationId="{1959C3CC-1A9C-7D2B-9B98-848675B22488}"/>
          </ac:spMkLst>
        </pc:spChg>
        <pc:spChg chg="mod">
          <ac:chgData name="Samuel Kim" userId="0b4e8f1a-35cc-4769-966d-024c662a6df8" providerId="ADAL" clId="{1DA0ECA5-F873-4900-8DB5-A821F0C97E85}" dt="2024-06-30T23:28:29.576" v="622" actId="1076"/>
          <ac:spMkLst>
            <pc:docMk/>
            <pc:sldMk cId="1745112245" sldId="1098"/>
            <ac:spMk id="638" creationId="{302201BB-B833-5B04-AAB7-BD4D01273D55}"/>
          </ac:spMkLst>
        </pc:spChg>
        <pc:spChg chg="mod">
          <ac:chgData name="Samuel Kim" userId="0b4e8f1a-35cc-4769-966d-024c662a6df8" providerId="ADAL" clId="{1DA0ECA5-F873-4900-8DB5-A821F0C97E85}" dt="2024-06-30T23:28:29.576" v="622" actId="1076"/>
          <ac:spMkLst>
            <pc:docMk/>
            <pc:sldMk cId="1745112245" sldId="1098"/>
            <ac:spMk id="639" creationId="{37EDAA29-EFFE-54A8-6B12-78E98F905D0A}"/>
          </ac:spMkLst>
        </pc:spChg>
        <pc:spChg chg="mod">
          <ac:chgData name="Samuel Kim" userId="0b4e8f1a-35cc-4769-966d-024c662a6df8" providerId="ADAL" clId="{1DA0ECA5-F873-4900-8DB5-A821F0C97E85}" dt="2024-06-30T23:28:29.576" v="622" actId="1076"/>
          <ac:spMkLst>
            <pc:docMk/>
            <pc:sldMk cId="1745112245" sldId="1098"/>
            <ac:spMk id="640" creationId="{5343CDF2-E8FA-5FB7-B0AC-58386C41E049}"/>
          </ac:spMkLst>
        </pc:spChg>
        <pc:spChg chg="mod">
          <ac:chgData name="Samuel Kim" userId="0b4e8f1a-35cc-4769-966d-024c662a6df8" providerId="ADAL" clId="{1DA0ECA5-F873-4900-8DB5-A821F0C97E85}" dt="2024-06-30T23:28:29.576" v="622" actId="1076"/>
          <ac:spMkLst>
            <pc:docMk/>
            <pc:sldMk cId="1745112245" sldId="1098"/>
            <ac:spMk id="641" creationId="{48795D5F-5E34-403D-D2B5-FD29ED2D3410}"/>
          </ac:spMkLst>
        </pc:spChg>
        <pc:spChg chg="mod">
          <ac:chgData name="Samuel Kim" userId="0b4e8f1a-35cc-4769-966d-024c662a6df8" providerId="ADAL" clId="{1DA0ECA5-F873-4900-8DB5-A821F0C97E85}" dt="2024-06-30T23:28:29.576" v="622" actId="1076"/>
          <ac:spMkLst>
            <pc:docMk/>
            <pc:sldMk cId="1745112245" sldId="1098"/>
            <ac:spMk id="642" creationId="{BC875690-C169-6E5F-2A4D-1D804A4C1F83}"/>
          </ac:spMkLst>
        </pc:spChg>
        <pc:spChg chg="mod">
          <ac:chgData name="Samuel Kim" userId="0b4e8f1a-35cc-4769-966d-024c662a6df8" providerId="ADAL" clId="{1DA0ECA5-F873-4900-8DB5-A821F0C97E85}" dt="2024-06-30T23:28:29.576" v="622" actId="1076"/>
          <ac:spMkLst>
            <pc:docMk/>
            <pc:sldMk cId="1745112245" sldId="1098"/>
            <ac:spMk id="643" creationId="{FCDE34A8-0B19-104E-397B-AE15FAE16367}"/>
          </ac:spMkLst>
        </pc:spChg>
        <pc:spChg chg="mod">
          <ac:chgData name="Samuel Kim" userId="0b4e8f1a-35cc-4769-966d-024c662a6df8" providerId="ADAL" clId="{1DA0ECA5-F873-4900-8DB5-A821F0C97E85}" dt="2024-06-30T23:28:29.576" v="622" actId="1076"/>
          <ac:spMkLst>
            <pc:docMk/>
            <pc:sldMk cId="1745112245" sldId="1098"/>
            <ac:spMk id="644" creationId="{FD8F9244-2540-B793-99DB-467E6A778EFC}"/>
          </ac:spMkLst>
        </pc:spChg>
        <pc:spChg chg="mod">
          <ac:chgData name="Samuel Kim" userId="0b4e8f1a-35cc-4769-966d-024c662a6df8" providerId="ADAL" clId="{1DA0ECA5-F873-4900-8DB5-A821F0C97E85}" dt="2024-06-30T23:28:29.576" v="622" actId="1076"/>
          <ac:spMkLst>
            <pc:docMk/>
            <pc:sldMk cId="1745112245" sldId="1098"/>
            <ac:spMk id="645" creationId="{1A06148A-849A-434C-8B8F-4998BC060D09}"/>
          </ac:spMkLst>
        </pc:spChg>
        <pc:spChg chg="mod">
          <ac:chgData name="Samuel Kim" userId="0b4e8f1a-35cc-4769-966d-024c662a6df8" providerId="ADAL" clId="{1DA0ECA5-F873-4900-8DB5-A821F0C97E85}" dt="2024-06-30T23:28:29.576" v="622" actId="1076"/>
          <ac:spMkLst>
            <pc:docMk/>
            <pc:sldMk cId="1745112245" sldId="1098"/>
            <ac:spMk id="646" creationId="{8065A40E-C572-8380-56E3-D53F9D8FE5A6}"/>
          </ac:spMkLst>
        </pc:spChg>
        <pc:spChg chg="mod">
          <ac:chgData name="Samuel Kim" userId="0b4e8f1a-35cc-4769-966d-024c662a6df8" providerId="ADAL" clId="{1DA0ECA5-F873-4900-8DB5-A821F0C97E85}" dt="2024-06-30T23:28:29.576" v="622" actId="1076"/>
          <ac:spMkLst>
            <pc:docMk/>
            <pc:sldMk cId="1745112245" sldId="1098"/>
            <ac:spMk id="647" creationId="{27F146A5-ECAE-CD79-1B68-0A5BCF4CF2C8}"/>
          </ac:spMkLst>
        </pc:spChg>
        <pc:spChg chg="mod">
          <ac:chgData name="Samuel Kim" userId="0b4e8f1a-35cc-4769-966d-024c662a6df8" providerId="ADAL" clId="{1DA0ECA5-F873-4900-8DB5-A821F0C97E85}" dt="2024-06-30T23:28:29.576" v="622" actId="1076"/>
          <ac:spMkLst>
            <pc:docMk/>
            <pc:sldMk cId="1745112245" sldId="1098"/>
            <ac:spMk id="648" creationId="{F28F6398-3EF7-42D1-13F4-CD2BA3477820}"/>
          </ac:spMkLst>
        </pc:spChg>
        <pc:spChg chg="mod">
          <ac:chgData name="Samuel Kim" userId="0b4e8f1a-35cc-4769-966d-024c662a6df8" providerId="ADAL" clId="{1DA0ECA5-F873-4900-8DB5-A821F0C97E85}" dt="2024-06-30T23:28:29.576" v="622" actId="1076"/>
          <ac:spMkLst>
            <pc:docMk/>
            <pc:sldMk cId="1745112245" sldId="1098"/>
            <ac:spMk id="649" creationId="{E2B9851D-6CB2-EE29-0DD2-D4788A1CE21A}"/>
          </ac:spMkLst>
        </pc:spChg>
        <pc:spChg chg="mod">
          <ac:chgData name="Samuel Kim" userId="0b4e8f1a-35cc-4769-966d-024c662a6df8" providerId="ADAL" clId="{1DA0ECA5-F873-4900-8DB5-A821F0C97E85}" dt="2024-06-30T23:28:29.576" v="622" actId="1076"/>
          <ac:spMkLst>
            <pc:docMk/>
            <pc:sldMk cId="1745112245" sldId="1098"/>
            <ac:spMk id="650" creationId="{CE5C68C3-6312-339D-111A-08D5AD8B1A05}"/>
          </ac:spMkLst>
        </pc:spChg>
        <pc:spChg chg="mod">
          <ac:chgData name="Samuel Kim" userId="0b4e8f1a-35cc-4769-966d-024c662a6df8" providerId="ADAL" clId="{1DA0ECA5-F873-4900-8DB5-A821F0C97E85}" dt="2024-06-30T23:28:29.576" v="622" actId="1076"/>
          <ac:spMkLst>
            <pc:docMk/>
            <pc:sldMk cId="1745112245" sldId="1098"/>
            <ac:spMk id="651" creationId="{E6FDEDCE-987C-D0D1-D07F-9BAB254A8D35}"/>
          </ac:spMkLst>
        </pc:spChg>
        <pc:spChg chg="mod">
          <ac:chgData name="Samuel Kim" userId="0b4e8f1a-35cc-4769-966d-024c662a6df8" providerId="ADAL" clId="{1DA0ECA5-F873-4900-8DB5-A821F0C97E85}" dt="2024-06-30T23:28:29.576" v="622" actId="1076"/>
          <ac:spMkLst>
            <pc:docMk/>
            <pc:sldMk cId="1745112245" sldId="1098"/>
            <ac:spMk id="652" creationId="{9162ABD0-5C36-50A7-1506-FE044790EDC7}"/>
          </ac:spMkLst>
        </pc:spChg>
        <pc:spChg chg="mod">
          <ac:chgData name="Samuel Kim" userId="0b4e8f1a-35cc-4769-966d-024c662a6df8" providerId="ADAL" clId="{1DA0ECA5-F873-4900-8DB5-A821F0C97E85}" dt="2024-06-30T23:28:29.576" v="622" actId="1076"/>
          <ac:spMkLst>
            <pc:docMk/>
            <pc:sldMk cId="1745112245" sldId="1098"/>
            <ac:spMk id="653" creationId="{1D70A7C7-C935-43DA-19E5-B4B2726F5EEC}"/>
          </ac:spMkLst>
        </pc:spChg>
        <pc:spChg chg="mod">
          <ac:chgData name="Samuel Kim" userId="0b4e8f1a-35cc-4769-966d-024c662a6df8" providerId="ADAL" clId="{1DA0ECA5-F873-4900-8DB5-A821F0C97E85}" dt="2024-06-30T23:28:29.576" v="622" actId="1076"/>
          <ac:spMkLst>
            <pc:docMk/>
            <pc:sldMk cId="1745112245" sldId="1098"/>
            <ac:spMk id="654" creationId="{D01C6570-88B2-6E77-6B8C-33649E63AC65}"/>
          </ac:spMkLst>
        </pc:spChg>
        <pc:spChg chg="mod">
          <ac:chgData name="Samuel Kim" userId="0b4e8f1a-35cc-4769-966d-024c662a6df8" providerId="ADAL" clId="{1DA0ECA5-F873-4900-8DB5-A821F0C97E85}" dt="2024-06-30T23:28:29.576" v="622" actId="1076"/>
          <ac:spMkLst>
            <pc:docMk/>
            <pc:sldMk cId="1745112245" sldId="1098"/>
            <ac:spMk id="655" creationId="{364CCFF7-9F3E-9395-76A1-3C8CBBD019A1}"/>
          </ac:spMkLst>
        </pc:spChg>
        <pc:spChg chg="mod">
          <ac:chgData name="Samuel Kim" userId="0b4e8f1a-35cc-4769-966d-024c662a6df8" providerId="ADAL" clId="{1DA0ECA5-F873-4900-8DB5-A821F0C97E85}" dt="2024-06-30T23:28:29.576" v="622" actId="1076"/>
          <ac:spMkLst>
            <pc:docMk/>
            <pc:sldMk cId="1745112245" sldId="1098"/>
            <ac:spMk id="656" creationId="{D86FEA33-EFD2-C414-A4BC-E04E25016DF8}"/>
          </ac:spMkLst>
        </pc:spChg>
        <pc:spChg chg="mod">
          <ac:chgData name="Samuel Kim" userId="0b4e8f1a-35cc-4769-966d-024c662a6df8" providerId="ADAL" clId="{1DA0ECA5-F873-4900-8DB5-A821F0C97E85}" dt="2024-06-30T23:28:29.576" v="622" actId="1076"/>
          <ac:spMkLst>
            <pc:docMk/>
            <pc:sldMk cId="1745112245" sldId="1098"/>
            <ac:spMk id="657" creationId="{4081B7D4-A71A-4DF1-812D-32B045EA7818}"/>
          </ac:spMkLst>
        </pc:spChg>
        <pc:spChg chg="mod">
          <ac:chgData name="Samuel Kim" userId="0b4e8f1a-35cc-4769-966d-024c662a6df8" providerId="ADAL" clId="{1DA0ECA5-F873-4900-8DB5-A821F0C97E85}" dt="2024-06-30T23:28:29.576" v="622" actId="1076"/>
          <ac:spMkLst>
            <pc:docMk/>
            <pc:sldMk cId="1745112245" sldId="1098"/>
            <ac:spMk id="658" creationId="{CBEAA83B-C2E9-40FC-0E16-1114FD00ABD5}"/>
          </ac:spMkLst>
        </pc:spChg>
        <pc:spChg chg="mod">
          <ac:chgData name="Samuel Kim" userId="0b4e8f1a-35cc-4769-966d-024c662a6df8" providerId="ADAL" clId="{1DA0ECA5-F873-4900-8DB5-A821F0C97E85}" dt="2024-06-30T23:28:29.576" v="622" actId="1076"/>
          <ac:spMkLst>
            <pc:docMk/>
            <pc:sldMk cId="1745112245" sldId="1098"/>
            <ac:spMk id="659" creationId="{EEDA9585-C38C-95FF-D3F8-8AF0BB7D8516}"/>
          </ac:spMkLst>
        </pc:spChg>
        <pc:spChg chg="mod">
          <ac:chgData name="Samuel Kim" userId="0b4e8f1a-35cc-4769-966d-024c662a6df8" providerId="ADAL" clId="{1DA0ECA5-F873-4900-8DB5-A821F0C97E85}" dt="2024-06-30T23:28:29.576" v="622" actId="1076"/>
          <ac:spMkLst>
            <pc:docMk/>
            <pc:sldMk cId="1745112245" sldId="1098"/>
            <ac:spMk id="660" creationId="{10B9D36B-36C6-70C3-BBE2-1CC31EAA7246}"/>
          </ac:spMkLst>
        </pc:spChg>
        <pc:spChg chg="mod">
          <ac:chgData name="Samuel Kim" userId="0b4e8f1a-35cc-4769-966d-024c662a6df8" providerId="ADAL" clId="{1DA0ECA5-F873-4900-8DB5-A821F0C97E85}" dt="2024-06-30T23:28:29.576" v="622" actId="1076"/>
          <ac:spMkLst>
            <pc:docMk/>
            <pc:sldMk cId="1745112245" sldId="1098"/>
            <ac:spMk id="661" creationId="{657E2848-312C-D75B-896C-9780713103DC}"/>
          </ac:spMkLst>
        </pc:spChg>
        <pc:spChg chg="mod">
          <ac:chgData name="Samuel Kim" userId="0b4e8f1a-35cc-4769-966d-024c662a6df8" providerId="ADAL" clId="{1DA0ECA5-F873-4900-8DB5-A821F0C97E85}" dt="2024-06-30T23:28:29.576" v="622" actId="1076"/>
          <ac:spMkLst>
            <pc:docMk/>
            <pc:sldMk cId="1745112245" sldId="1098"/>
            <ac:spMk id="662" creationId="{4CB3A58B-F897-9B66-2C5B-C8C17E5698CE}"/>
          </ac:spMkLst>
        </pc:spChg>
        <pc:spChg chg="mod">
          <ac:chgData name="Samuel Kim" userId="0b4e8f1a-35cc-4769-966d-024c662a6df8" providerId="ADAL" clId="{1DA0ECA5-F873-4900-8DB5-A821F0C97E85}" dt="2024-06-30T23:28:29.576" v="622" actId="1076"/>
          <ac:spMkLst>
            <pc:docMk/>
            <pc:sldMk cId="1745112245" sldId="1098"/>
            <ac:spMk id="663" creationId="{4825C9B2-C65C-1243-815A-2DB3CD88FB7C}"/>
          </ac:spMkLst>
        </pc:spChg>
        <pc:spChg chg="mod">
          <ac:chgData name="Samuel Kim" userId="0b4e8f1a-35cc-4769-966d-024c662a6df8" providerId="ADAL" clId="{1DA0ECA5-F873-4900-8DB5-A821F0C97E85}" dt="2024-06-30T23:28:29.576" v="622" actId="1076"/>
          <ac:spMkLst>
            <pc:docMk/>
            <pc:sldMk cId="1745112245" sldId="1098"/>
            <ac:spMk id="664" creationId="{BD79D43B-2A8E-E7EE-F7BE-C9593D41F573}"/>
          </ac:spMkLst>
        </pc:spChg>
        <pc:spChg chg="mod">
          <ac:chgData name="Samuel Kim" userId="0b4e8f1a-35cc-4769-966d-024c662a6df8" providerId="ADAL" clId="{1DA0ECA5-F873-4900-8DB5-A821F0C97E85}" dt="2024-06-30T23:28:29.576" v="622" actId="1076"/>
          <ac:spMkLst>
            <pc:docMk/>
            <pc:sldMk cId="1745112245" sldId="1098"/>
            <ac:spMk id="665" creationId="{60E731D5-6FF3-A1DD-4BC4-1469E841DAA0}"/>
          </ac:spMkLst>
        </pc:spChg>
        <pc:spChg chg="mod">
          <ac:chgData name="Samuel Kim" userId="0b4e8f1a-35cc-4769-966d-024c662a6df8" providerId="ADAL" clId="{1DA0ECA5-F873-4900-8DB5-A821F0C97E85}" dt="2024-06-30T23:28:29.576" v="622" actId="1076"/>
          <ac:spMkLst>
            <pc:docMk/>
            <pc:sldMk cId="1745112245" sldId="1098"/>
            <ac:spMk id="666" creationId="{8A44EEE3-38FC-46F6-68C0-A214BE309061}"/>
          </ac:spMkLst>
        </pc:spChg>
        <pc:spChg chg="mod">
          <ac:chgData name="Samuel Kim" userId="0b4e8f1a-35cc-4769-966d-024c662a6df8" providerId="ADAL" clId="{1DA0ECA5-F873-4900-8DB5-A821F0C97E85}" dt="2024-06-30T23:28:29.576" v="622" actId="1076"/>
          <ac:spMkLst>
            <pc:docMk/>
            <pc:sldMk cId="1745112245" sldId="1098"/>
            <ac:spMk id="667" creationId="{DCA497D7-A2C7-6FCE-D105-14CF9CD88DE8}"/>
          </ac:spMkLst>
        </pc:spChg>
        <pc:spChg chg="mod">
          <ac:chgData name="Samuel Kim" userId="0b4e8f1a-35cc-4769-966d-024c662a6df8" providerId="ADAL" clId="{1DA0ECA5-F873-4900-8DB5-A821F0C97E85}" dt="2024-06-30T23:28:29.576" v="622" actId="1076"/>
          <ac:spMkLst>
            <pc:docMk/>
            <pc:sldMk cId="1745112245" sldId="1098"/>
            <ac:spMk id="668" creationId="{6156B9E9-7C02-2476-AAA7-AC16D073AAEA}"/>
          </ac:spMkLst>
        </pc:spChg>
        <pc:spChg chg="mod">
          <ac:chgData name="Samuel Kim" userId="0b4e8f1a-35cc-4769-966d-024c662a6df8" providerId="ADAL" clId="{1DA0ECA5-F873-4900-8DB5-A821F0C97E85}" dt="2024-06-30T23:28:29.576" v="622" actId="1076"/>
          <ac:spMkLst>
            <pc:docMk/>
            <pc:sldMk cId="1745112245" sldId="1098"/>
            <ac:spMk id="669" creationId="{54C6D302-DD7D-3BA0-643E-3AC5559EFCCD}"/>
          </ac:spMkLst>
        </pc:spChg>
        <pc:spChg chg="mod">
          <ac:chgData name="Samuel Kim" userId="0b4e8f1a-35cc-4769-966d-024c662a6df8" providerId="ADAL" clId="{1DA0ECA5-F873-4900-8DB5-A821F0C97E85}" dt="2024-06-30T23:28:29.576" v="622" actId="1076"/>
          <ac:spMkLst>
            <pc:docMk/>
            <pc:sldMk cId="1745112245" sldId="1098"/>
            <ac:spMk id="670" creationId="{3E31066A-5145-09A2-933A-AC3919DFA6AF}"/>
          </ac:spMkLst>
        </pc:spChg>
        <pc:spChg chg="mod">
          <ac:chgData name="Samuel Kim" userId="0b4e8f1a-35cc-4769-966d-024c662a6df8" providerId="ADAL" clId="{1DA0ECA5-F873-4900-8DB5-A821F0C97E85}" dt="2024-06-30T23:28:29.576" v="622" actId="1076"/>
          <ac:spMkLst>
            <pc:docMk/>
            <pc:sldMk cId="1745112245" sldId="1098"/>
            <ac:spMk id="671" creationId="{8E28E7CB-7B38-4EAA-A0D8-A624B081B60C}"/>
          </ac:spMkLst>
        </pc:spChg>
        <pc:spChg chg="mod">
          <ac:chgData name="Samuel Kim" userId="0b4e8f1a-35cc-4769-966d-024c662a6df8" providerId="ADAL" clId="{1DA0ECA5-F873-4900-8DB5-A821F0C97E85}" dt="2024-06-30T23:28:29.576" v="622" actId="1076"/>
          <ac:spMkLst>
            <pc:docMk/>
            <pc:sldMk cId="1745112245" sldId="1098"/>
            <ac:spMk id="672" creationId="{3E2B57A9-3DE2-60AF-8A35-14BD05F6BDD3}"/>
          </ac:spMkLst>
        </pc:spChg>
        <pc:spChg chg="mod">
          <ac:chgData name="Samuel Kim" userId="0b4e8f1a-35cc-4769-966d-024c662a6df8" providerId="ADAL" clId="{1DA0ECA5-F873-4900-8DB5-A821F0C97E85}" dt="2024-06-30T23:28:29.576" v="622" actId="1076"/>
          <ac:spMkLst>
            <pc:docMk/>
            <pc:sldMk cId="1745112245" sldId="1098"/>
            <ac:spMk id="673" creationId="{C4B4B59C-1F0F-A358-57C5-E9B167710608}"/>
          </ac:spMkLst>
        </pc:spChg>
        <pc:spChg chg="mod">
          <ac:chgData name="Samuel Kim" userId="0b4e8f1a-35cc-4769-966d-024c662a6df8" providerId="ADAL" clId="{1DA0ECA5-F873-4900-8DB5-A821F0C97E85}" dt="2024-06-30T23:28:29.576" v="622" actId="1076"/>
          <ac:spMkLst>
            <pc:docMk/>
            <pc:sldMk cId="1745112245" sldId="1098"/>
            <ac:spMk id="674" creationId="{42B8FF13-9278-F2E0-D5E0-03111CF1C47F}"/>
          </ac:spMkLst>
        </pc:spChg>
        <pc:spChg chg="mod">
          <ac:chgData name="Samuel Kim" userId="0b4e8f1a-35cc-4769-966d-024c662a6df8" providerId="ADAL" clId="{1DA0ECA5-F873-4900-8DB5-A821F0C97E85}" dt="2024-06-30T23:28:29.576" v="622" actId="1076"/>
          <ac:spMkLst>
            <pc:docMk/>
            <pc:sldMk cId="1745112245" sldId="1098"/>
            <ac:spMk id="675" creationId="{BDF274F4-B451-0331-DC99-118D58295F6C}"/>
          </ac:spMkLst>
        </pc:spChg>
        <pc:spChg chg="mod">
          <ac:chgData name="Samuel Kim" userId="0b4e8f1a-35cc-4769-966d-024c662a6df8" providerId="ADAL" clId="{1DA0ECA5-F873-4900-8DB5-A821F0C97E85}" dt="2024-06-30T23:28:29.576" v="622" actId="1076"/>
          <ac:spMkLst>
            <pc:docMk/>
            <pc:sldMk cId="1745112245" sldId="1098"/>
            <ac:spMk id="676" creationId="{F789BA16-C165-31B9-9FFA-00E0530C9EDF}"/>
          </ac:spMkLst>
        </pc:spChg>
        <pc:spChg chg="mod">
          <ac:chgData name="Samuel Kim" userId="0b4e8f1a-35cc-4769-966d-024c662a6df8" providerId="ADAL" clId="{1DA0ECA5-F873-4900-8DB5-A821F0C97E85}" dt="2024-06-30T23:28:29.576" v="622" actId="1076"/>
          <ac:spMkLst>
            <pc:docMk/>
            <pc:sldMk cId="1745112245" sldId="1098"/>
            <ac:spMk id="677" creationId="{77FC42A8-B4E7-C93D-B032-9D2EB0AFD902}"/>
          </ac:spMkLst>
        </pc:spChg>
        <pc:spChg chg="add del mod">
          <ac:chgData name="Samuel Kim" userId="0b4e8f1a-35cc-4769-966d-024c662a6df8" providerId="ADAL" clId="{1DA0ECA5-F873-4900-8DB5-A821F0C97E85}" dt="2024-06-30T23:22:00.622" v="615" actId="478"/>
          <ac:spMkLst>
            <pc:docMk/>
            <pc:sldMk cId="1745112245" sldId="1098"/>
            <ac:spMk id="679" creationId="{99C330CF-FB82-D87F-CED3-03CAE0F4ADD4}"/>
          </ac:spMkLst>
        </pc:spChg>
        <pc:grpChg chg="add mod">
          <ac:chgData name="Samuel Kim" userId="0b4e8f1a-35cc-4769-966d-024c662a6df8" providerId="ADAL" clId="{1DA0ECA5-F873-4900-8DB5-A821F0C97E85}" dt="2024-06-30T23:19:51.086" v="578"/>
          <ac:grpSpMkLst>
            <pc:docMk/>
            <pc:sldMk cId="1745112245" sldId="1098"/>
            <ac:grpSpMk id="55" creationId="{3F7B5049-A022-F89B-592A-5508695DF405}"/>
          </ac:grpSpMkLst>
        </pc:grpChg>
        <pc:grpChg chg="add mod">
          <ac:chgData name="Samuel Kim" userId="0b4e8f1a-35cc-4769-966d-024c662a6df8" providerId="ADAL" clId="{1DA0ECA5-F873-4900-8DB5-A821F0C97E85}" dt="2024-06-30T23:19:51.086" v="578"/>
          <ac:grpSpMkLst>
            <pc:docMk/>
            <pc:sldMk cId="1745112245" sldId="1098"/>
            <ac:grpSpMk id="163" creationId="{283A8A41-A2A5-5E9E-03B7-13AF184E5E3F}"/>
          </ac:grpSpMkLst>
        </pc:grpChg>
        <pc:grpChg chg="mod">
          <ac:chgData name="Samuel Kim" userId="0b4e8f1a-35cc-4769-966d-024c662a6df8" providerId="ADAL" clId="{1DA0ECA5-F873-4900-8DB5-A821F0C97E85}" dt="2024-06-30T23:19:51.086" v="578"/>
          <ac:grpSpMkLst>
            <pc:docMk/>
            <pc:sldMk cId="1745112245" sldId="1098"/>
            <ac:grpSpMk id="167" creationId="{738237F3-C51D-CA62-EB09-65B7A817C595}"/>
          </ac:grpSpMkLst>
        </pc:grpChg>
        <pc:grpChg chg="add mod">
          <ac:chgData name="Samuel Kim" userId="0b4e8f1a-35cc-4769-966d-024c662a6df8" providerId="ADAL" clId="{1DA0ECA5-F873-4900-8DB5-A821F0C97E85}" dt="2024-06-30T23:19:52.630" v="579"/>
          <ac:grpSpMkLst>
            <pc:docMk/>
            <pc:sldMk cId="1745112245" sldId="1098"/>
            <ac:grpSpMk id="179" creationId="{0D085D8A-E121-5E9F-D6F7-2069662F8C16}"/>
          </ac:grpSpMkLst>
        </pc:grpChg>
        <pc:grpChg chg="add mod">
          <ac:chgData name="Samuel Kim" userId="0b4e8f1a-35cc-4769-966d-024c662a6df8" providerId="ADAL" clId="{1DA0ECA5-F873-4900-8DB5-A821F0C97E85}" dt="2024-06-30T23:19:52.630" v="579"/>
          <ac:grpSpMkLst>
            <pc:docMk/>
            <pc:sldMk cId="1745112245" sldId="1098"/>
            <ac:grpSpMk id="287" creationId="{83AE9464-45FB-3069-1642-B314374544BF}"/>
          </ac:grpSpMkLst>
        </pc:grpChg>
        <pc:grpChg chg="mod">
          <ac:chgData name="Samuel Kim" userId="0b4e8f1a-35cc-4769-966d-024c662a6df8" providerId="ADAL" clId="{1DA0ECA5-F873-4900-8DB5-A821F0C97E85}" dt="2024-06-30T23:19:52.630" v="579"/>
          <ac:grpSpMkLst>
            <pc:docMk/>
            <pc:sldMk cId="1745112245" sldId="1098"/>
            <ac:grpSpMk id="291" creationId="{86920207-2ACC-3778-565D-AEFBA397F63F}"/>
          </ac:grpSpMkLst>
        </pc:grpChg>
        <pc:grpChg chg="add mod">
          <ac:chgData name="Samuel Kim" userId="0b4e8f1a-35cc-4769-966d-024c662a6df8" providerId="ADAL" clId="{1DA0ECA5-F873-4900-8DB5-A821F0C97E85}" dt="2024-06-30T23:20:34.088" v="587" actId="12788"/>
          <ac:grpSpMkLst>
            <pc:docMk/>
            <pc:sldMk cId="1745112245" sldId="1098"/>
            <ac:grpSpMk id="300" creationId="{47FBF8CF-D9AE-9981-9187-53C5EF3145F1}"/>
          </ac:grpSpMkLst>
        </pc:grpChg>
        <pc:grpChg chg="mod">
          <ac:chgData name="Samuel Kim" userId="0b4e8f1a-35cc-4769-966d-024c662a6df8" providerId="ADAL" clId="{1DA0ECA5-F873-4900-8DB5-A821F0C97E85}" dt="2024-06-30T23:20:34.088" v="587" actId="12788"/>
          <ac:grpSpMkLst>
            <pc:docMk/>
            <pc:sldMk cId="1745112245" sldId="1098"/>
            <ac:grpSpMk id="304" creationId="{4FAD0400-A27D-416D-2DF3-BDE58E8B155F}"/>
          </ac:grpSpMkLst>
        </pc:grpChg>
        <pc:grpChg chg="mod">
          <ac:chgData name="Samuel Kim" userId="0b4e8f1a-35cc-4769-966d-024c662a6df8" providerId="ADAL" clId="{1DA0ECA5-F873-4900-8DB5-A821F0C97E85}" dt="2024-06-30T23:20:34.088" v="587" actId="12788"/>
          <ac:grpSpMkLst>
            <pc:docMk/>
            <pc:sldMk cId="1745112245" sldId="1098"/>
            <ac:grpSpMk id="310" creationId="{7E146E4A-420E-2195-075F-9BC359223523}"/>
          </ac:grpSpMkLst>
        </pc:grpChg>
        <pc:grpChg chg="mod">
          <ac:chgData name="Samuel Kim" userId="0b4e8f1a-35cc-4769-966d-024c662a6df8" providerId="ADAL" clId="{1DA0ECA5-F873-4900-8DB5-A821F0C97E85}" dt="2024-06-30T23:20:34.088" v="587" actId="12788"/>
          <ac:grpSpMkLst>
            <pc:docMk/>
            <pc:sldMk cId="1745112245" sldId="1098"/>
            <ac:grpSpMk id="318" creationId="{EEB4CF0A-16F5-D24F-3BBF-51B1EDE58AEB}"/>
          </ac:grpSpMkLst>
        </pc:grpChg>
        <pc:grpChg chg="add mod">
          <ac:chgData name="Samuel Kim" userId="0b4e8f1a-35cc-4769-966d-024c662a6df8" providerId="ADAL" clId="{1DA0ECA5-F873-4900-8DB5-A821F0C97E85}" dt="2024-06-30T23:21:23.297" v="606" actId="1076"/>
          <ac:grpSpMkLst>
            <pc:docMk/>
            <pc:sldMk cId="1745112245" sldId="1098"/>
            <ac:grpSpMk id="425" creationId="{D7EB0345-7C6C-B838-FC31-AC2883BAA642}"/>
          </ac:grpSpMkLst>
        </pc:grpChg>
        <pc:grpChg chg="mod">
          <ac:chgData name="Samuel Kim" userId="0b4e8f1a-35cc-4769-966d-024c662a6df8" providerId="ADAL" clId="{1DA0ECA5-F873-4900-8DB5-A821F0C97E85}" dt="2024-06-30T23:21:23.297" v="606" actId="1076"/>
          <ac:grpSpMkLst>
            <pc:docMk/>
            <pc:sldMk cId="1745112245" sldId="1098"/>
            <ac:grpSpMk id="429" creationId="{777FEE22-FAC8-840E-D846-134F9C06688F}"/>
          </ac:grpSpMkLst>
        </pc:grpChg>
        <pc:grpChg chg="mod">
          <ac:chgData name="Samuel Kim" userId="0b4e8f1a-35cc-4769-966d-024c662a6df8" providerId="ADAL" clId="{1DA0ECA5-F873-4900-8DB5-A821F0C97E85}" dt="2024-06-30T23:21:23.297" v="606" actId="1076"/>
          <ac:grpSpMkLst>
            <pc:docMk/>
            <pc:sldMk cId="1745112245" sldId="1098"/>
            <ac:grpSpMk id="435" creationId="{40FD360E-EC45-B6F1-4A1D-CDB407BC7D9F}"/>
          </ac:grpSpMkLst>
        </pc:grpChg>
        <pc:grpChg chg="mod">
          <ac:chgData name="Samuel Kim" userId="0b4e8f1a-35cc-4769-966d-024c662a6df8" providerId="ADAL" clId="{1DA0ECA5-F873-4900-8DB5-A821F0C97E85}" dt="2024-06-30T23:21:23.297" v="606" actId="1076"/>
          <ac:grpSpMkLst>
            <pc:docMk/>
            <pc:sldMk cId="1745112245" sldId="1098"/>
            <ac:grpSpMk id="443" creationId="{D62C4248-2921-AA17-9E31-4ABDFB6003A3}"/>
          </ac:grpSpMkLst>
        </pc:grpChg>
        <pc:grpChg chg="add mod modVis">
          <ac:chgData name="Samuel Kim" userId="0b4e8f1a-35cc-4769-966d-024c662a6df8" providerId="ADAL" clId="{1DA0ECA5-F873-4900-8DB5-A821F0C97E85}" dt="2024-06-30T23:35:02.396" v="658" actId="14430"/>
          <ac:grpSpMkLst>
            <pc:docMk/>
            <pc:sldMk cId="1745112245" sldId="1098"/>
            <ac:grpSpMk id="552" creationId="{A2805095-6317-C056-6769-9E9E84403014}"/>
          </ac:grpSpMkLst>
        </pc:grpChg>
        <pc:grpChg chg="mod">
          <ac:chgData name="Samuel Kim" userId="0b4e8f1a-35cc-4769-966d-024c662a6df8" providerId="ADAL" clId="{1DA0ECA5-F873-4900-8DB5-A821F0C97E85}" dt="2024-06-30T23:28:29.576" v="622" actId="1076"/>
          <ac:grpSpMkLst>
            <pc:docMk/>
            <pc:sldMk cId="1745112245" sldId="1098"/>
            <ac:grpSpMk id="557" creationId="{57049858-4473-17A0-75A4-FB0F88720323}"/>
          </ac:grpSpMkLst>
        </pc:grpChg>
        <pc:grpChg chg="mod">
          <ac:chgData name="Samuel Kim" userId="0b4e8f1a-35cc-4769-966d-024c662a6df8" providerId="ADAL" clId="{1DA0ECA5-F873-4900-8DB5-A821F0C97E85}" dt="2024-06-30T23:28:29.576" v="622" actId="1076"/>
          <ac:grpSpMkLst>
            <pc:docMk/>
            <pc:sldMk cId="1745112245" sldId="1098"/>
            <ac:grpSpMk id="563" creationId="{AF67BBEB-B54D-2045-F54D-65745903AE2F}"/>
          </ac:grpSpMkLst>
        </pc:grpChg>
        <pc:grpChg chg="mod">
          <ac:chgData name="Samuel Kim" userId="0b4e8f1a-35cc-4769-966d-024c662a6df8" providerId="ADAL" clId="{1DA0ECA5-F873-4900-8DB5-A821F0C97E85}" dt="2024-06-30T23:28:29.576" v="622" actId="1076"/>
          <ac:grpSpMkLst>
            <pc:docMk/>
            <pc:sldMk cId="1745112245" sldId="1098"/>
            <ac:grpSpMk id="571" creationId="{DE1F24D5-9CCD-C665-D9D3-43C6F2FEAC59}"/>
          </ac:grpSpMkLst>
        </pc:grpChg>
        <pc:picChg chg="add del mod ord">
          <ac:chgData name="Samuel Kim" userId="0b4e8f1a-35cc-4769-966d-024c662a6df8" providerId="ADAL" clId="{1DA0ECA5-F873-4900-8DB5-A821F0C97E85}" dt="2024-06-30T23:21:58.470" v="614" actId="478"/>
          <ac:picMkLst>
            <pc:docMk/>
            <pc:sldMk cId="1745112245" sldId="1098"/>
            <ac:picMk id="25" creationId="{1A07A0DD-0405-5C8C-2AC0-84C2F0547E70}"/>
          </ac:picMkLst>
        </pc:picChg>
        <pc:cxnChg chg="add mod">
          <ac:chgData name="Samuel Kim" userId="0b4e8f1a-35cc-4769-966d-024c662a6df8" providerId="ADAL" clId="{1DA0ECA5-F873-4900-8DB5-A821F0C97E85}" dt="2024-06-30T23:19:51.086" v="578"/>
          <ac:cxnSpMkLst>
            <pc:docMk/>
            <pc:sldMk cId="1745112245" sldId="1098"/>
            <ac:cxnSpMk id="159" creationId="{2A4DB702-48EE-0895-84DC-D30FBF47035B}"/>
          </ac:cxnSpMkLst>
        </pc:cxnChg>
        <pc:cxnChg chg="add mod">
          <ac:chgData name="Samuel Kim" userId="0b4e8f1a-35cc-4769-966d-024c662a6df8" providerId="ADAL" clId="{1DA0ECA5-F873-4900-8DB5-A821F0C97E85}" dt="2024-06-30T23:19:51.086" v="578"/>
          <ac:cxnSpMkLst>
            <pc:docMk/>
            <pc:sldMk cId="1745112245" sldId="1098"/>
            <ac:cxnSpMk id="172" creationId="{E1604173-9499-ADF1-85D8-564B68F558A8}"/>
          </ac:cxnSpMkLst>
        </pc:cxnChg>
        <pc:cxnChg chg="add mod">
          <ac:chgData name="Samuel Kim" userId="0b4e8f1a-35cc-4769-966d-024c662a6df8" providerId="ADAL" clId="{1DA0ECA5-F873-4900-8DB5-A821F0C97E85}" dt="2024-06-30T23:19:51.086" v="578"/>
          <ac:cxnSpMkLst>
            <pc:docMk/>
            <pc:sldMk cId="1745112245" sldId="1098"/>
            <ac:cxnSpMk id="173" creationId="{047FB6DB-A9F0-65CE-372D-F9F2E6EA8795}"/>
          </ac:cxnSpMkLst>
        </pc:cxnChg>
        <pc:cxnChg chg="add mod">
          <ac:chgData name="Samuel Kim" userId="0b4e8f1a-35cc-4769-966d-024c662a6df8" providerId="ADAL" clId="{1DA0ECA5-F873-4900-8DB5-A821F0C97E85}" dt="2024-06-30T23:19:51.086" v="578"/>
          <ac:cxnSpMkLst>
            <pc:docMk/>
            <pc:sldMk cId="1745112245" sldId="1098"/>
            <ac:cxnSpMk id="174" creationId="{E8F5258D-2F45-D5DE-7576-43FECDB2C1FF}"/>
          </ac:cxnSpMkLst>
        </pc:cxnChg>
        <pc:cxnChg chg="add mod">
          <ac:chgData name="Samuel Kim" userId="0b4e8f1a-35cc-4769-966d-024c662a6df8" providerId="ADAL" clId="{1DA0ECA5-F873-4900-8DB5-A821F0C97E85}" dt="2024-06-30T23:19:51.086" v="578"/>
          <ac:cxnSpMkLst>
            <pc:docMk/>
            <pc:sldMk cId="1745112245" sldId="1098"/>
            <ac:cxnSpMk id="175" creationId="{A3FE4A9C-EC18-6090-D60B-279D4E35295D}"/>
          </ac:cxnSpMkLst>
        </pc:cxnChg>
        <pc:cxnChg chg="add mod">
          <ac:chgData name="Samuel Kim" userId="0b4e8f1a-35cc-4769-966d-024c662a6df8" providerId="ADAL" clId="{1DA0ECA5-F873-4900-8DB5-A821F0C97E85}" dt="2024-06-30T23:19:52.630" v="579"/>
          <ac:cxnSpMkLst>
            <pc:docMk/>
            <pc:sldMk cId="1745112245" sldId="1098"/>
            <ac:cxnSpMk id="283" creationId="{DEFAB8E9-BE2C-9B6B-4229-E0DC512BBCD5}"/>
          </ac:cxnSpMkLst>
        </pc:cxnChg>
        <pc:cxnChg chg="add mod">
          <ac:chgData name="Samuel Kim" userId="0b4e8f1a-35cc-4769-966d-024c662a6df8" providerId="ADAL" clId="{1DA0ECA5-F873-4900-8DB5-A821F0C97E85}" dt="2024-06-30T23:19:52.630" v="579"/>
          <ac:cxnSpMkLst>
            <pc:docMk/>
            <pc:sldMk cId="1745112245" sldId="1098"/>
            <ac:cxnSpMk id="296" creationId="{CEE0DDD0-D590-FA51-6862-388E01996E3C}"/>
          </ac:cxnSpMkLst>
        </pc:cxnChg>
        <pc:cxnChg chg="add mod">
          <ac:chgData name="Samuel Kim" userId="0b4e8f1a-35cc-4769-966d-024c662a6df8" providerId="ADAL" clId="{1DA0ECA5-F873-4900-8DB5-A821F0C97E85}" dt="2024-06-30T23:19:52.630" v="579"/>
          <ac:cxnSpMkLst>
            <pc:docMk/>
            <pc:sldMk cId="1745112245" sldId="1098"/>
            <ac:cxnSpMk id="297" creationId="{74F316E8-1E0C-70E9-1F71-E76A54BB324F}"/>
          </ac:cxnSpMkLst>
        </pc:cxnChg>
        <pc:cxnChg chg="add mod">
          <ac:chgData name="Samuel Kim" userId="0b4e8f1a-35cc-4769-966d-024c662a6df8" providerId="ADAL" clId="{1DA0ECA5-F873-4900-8DB5-A821F0C97E85}" dt="2024-06-30T23:19:52.630" v="579"/>
          <ac:cxnSpMkLst>
            <pc:docMk/>
            <pc:sldMk cId="1745112245" sldId="1098"/>
            <ac:cxnSpMk id="298" creationId="{48BD5779-E432-C6BC-04B3-72B663F602C5}"/>
          </ac:cxnSpMkLst>
        </pc:cxnChg>
        <pc:cxnChg chg="add mod">
          <ac:chgData name="Samuel Kim" userId="0b4e8f1a-35cc-4769-966d-024c662a6df8" providerId="ADAL" clId="{1DA0ECA5-F873-4900-8DB5-A821F0C97E85}" dt="2024-06-30T23:19:52.630" v="579"/>
          <ac:cxnSpMkLst>
            <pc:docMk/>
            <pc:sldMk cId="1745112245" sldId="1098"/>
            <ac:cxnSpMk id="299" creationId="{9F8B8E16-49AC-75C1-2273-1F20BA4A5D3A}"/>
          </ac:cxnSpMkLst>
        </pc:cxnChg>
        <pc:cxnChg chg="mod">
          <ac:chgData name="Samuel Kim" userId="0b4e8f1a-35cc-4769-966d-024c662a6df8" providerId="ADAL" clId="{1DA0ECA5-F873-4900-8DB5-A821F0C97E85}" dt="2024-06-30T23:20:34.088" v="587" actId="12788"/>
          <ac:cxnSpMkLst>
            <pc:docMk/>
            <pc:sldMk cId="1745112245" sldId="1098"/>
            <ac:cxnSpMk id="306" creationId="{A4902CDE-965E-21C8-B4E8-1E5CEA4BD6F1}"/>
          </ac:cxnSpMkLst>
        </pc:cxnChg>
        <pc:cxnChg chg="mod">
          <ac:chgData name="Samuel Kim" userId="0b4e8f1a-35cc-4769-966d-024c662a6df8" providerId="ADAL" clId="{1DA0ECA5-F873-4900-8DB5-A821F0C97E85}" dt="2024-06-30T23:20:34.088" v="587" actId="12788"/>
          <ac:cxnSpMkLst>
            <pc:docMk/>
            <pc:sldMk cId="1745112245" sldId="1098"/>
            <ac:cxnSpMk id="311" creationId="{B7D03656-AE73-6DBC-B306-3D595FBC5A44}"/>
          </ac:cxnSpMkLst>
        </pc:cxnChg>
        <pc:cxnChg chg="mod">
          <ac:chgData name="Samuel Kim" userId="0b4e8f1a-35cc-4769-966d-024c662a6df8" providerId="ADAL" clId="{1DA0ECA5-F873-4900-8DB5-A821F0C97E85}" dt="2024-06-30T23:20:34.088" v="587" actId="12788"/>
          <ac:cxnSpMkLst>
            <pc:docMk/>
            <pc:sldMk cId="1745112245" sldId="1098"/>
            <ac:cxnSpMk id="312" creationId="{DF602F26-6B2C-FBA8-62E3-2709B9211779}"/>
          </ac:cxnSpMkLst>
        </pc:cxnChg>
        <pc:cxnChg chg="mod">
          <ac:chgData name="Samuel Kim" userId="0b4e8f1a-35cc-4769-966d-024c662a6df8" providerId="ADAL" clId="{1DA0ECA5-F873-4900-8DB5-A821F0C97E85}" dt="2024-06-30T23:20:34.088" v="587" actId="12788"/>
          <ac:cxnSpMkLst>
            <pc:docMk/>
            <pc:sldMk cId="1745112245" sldId="1098"/>
            <ac:cxnSpMk id="313" creationId="{5B0279C4-E4CB-C65B-F846-E9DF8545BF2F}"/>
          </ac:cxnSpMkLst>
        </pc:cxnChg>
        <pc:cxnChg chg="mod">
          <ac:chgData name="Samuel Kim" userId="0b4e8f1a-35cc-4769-966d-024c662a6df8" providerId="ADAL" clId="{1DA0ECA5-F873-4900-8DB5-A821F0C97E85}" dt="2024-06-30T23:20:34.088" v="587" actId="12788"/>
          <ac:cxnSpMkLst>
            <pc:docMk/>
            <pc:sldMk cId="1745112245" sldId="1098"/>
            <ac:cxnSpMk id="314" creationId="{8A13E3E3-C402-C853-8731-6F5DA6EFC0E2}"/>
          </ac:cxnSpMkLst>
        </pc:cxnChg>
        <pc:cxnChg chg="mod">
          <ac:chgData name="Samuel Kim" userId="0b4e8f1a-35cc-4769-966d-024c662a6df8" providerId="ADAL" clId="{1DA0ECA5-F873-4900-8DB5-A821F0C97E85}" dt="2024-06-30T23:21:23.297" v="606" actId="1076"/>
          <ac:cxnSpMkLst>
            <pc:docMk/>
            <pc:sldMk cId="1745112245" sldId="1098"/>
            <ac:cxnSpMk id="431" creationId="{9B01326C-29E2-0E56-AF71-3F48ED2BEA2A}"/>
          </ac:cxnSpMkLst>
        </pc:cxnChg>
        <pc:cxnChg chg="mod">
          <ac:chgData name="Samuel Kim" userId="0b4e8f1a-35cc-4769-966d-024c662a6df8" providerId="ADAL" clId="{1DA0ECA5-F873-4900-8DB5-A821F0C97E85}" dt="2024-06-30T23:21:23.297" v="606" actId="1076"/>
          <ac:cxnSpMkLst>
            <pc:docMk/>
            <pc:sldMk cId="1745112245" sldId="1098"/>
            <ac:cxnSpMk id="436" creationId="{CFCA95D8-9A4C-99A5-CF10-A7D4F96E7F89}"/>
          </ac:cxnSpMkLst>
        </pc:cxnChg>
        <pc:cxnChg chg="mod">
          <ac:chgData name="Samuel Kim" userId="0b4e8f1a-35cc-4769-966d-024c662a6df8" providerId="ADAL" clId="{1DA0ECA5-F873-4900-8DB5-A821F0C97E85}" dt="2024-06-30T23:21:23.297" v="606" actId="1076"/>
          <ac:cxnSpMkLst>
            <pc:docMk/>
            <pc:sldMk cId="1745112245" sldId="1098"/>
            <ac:cxnSpMk id="437" creationId="{063C309D-3B0C-CCA5-F199-9895CCBCCDF8}"/>
          </ac:cxnSpMkLst>
        </pc:cxnChg>
        <pc:cxnChg chg="mod">
          <ac:chgData name="Samuel Kim" userId="0b4e8f1a-35cc-4769-966d-024c662a6df8" providerId="ADAL" clId="{1DA0ECA5-F873-4900-8DB5-A821F0C97E85}" dt="2024-06-30T23:21:23.297" v="606" actId="1076"/>
          <ac:cxnSpMkLst>
            <pc:docMk/>
            <pc:sldMk cId="1745112245" sldId="1098"/>
            <ac:cxnSpMk id="438" creationId="{FAB8DD24-DDBE-5C29-DE73-F1097D379539}"/>
          </ac:cxnSpMkLst>
        </pc:cxnChg>
        <pc:cxnChg chg="mod">
          <ac:chgData name="Samuel Kim" userId="0b4e8f1a-35cc-4769-966d-024c662a6df8" providerId="ADAL" clId="{1DA0ECA5-F873-4900-8DB5-A821F0C97E85}" dt="2024-06-30T23:21:23.297" v="606" actId="1076"/>
          <ac:cxnSpMkLst>
            <pc:docMk/>
            <pc:sldMk cId="1745112245" sldId="1098"/>
            <ac:cxnSpMk id="439" creationId="{28167CC4-B329-669A-53DF-9E0D0F581CD5}"/>
          </ac:cxnSpMkLst>
        </pc:cxnChg>
        <pc:cxnChg chg="mod">
          <ac:chgData name="Samuel Kim" userId="0b4e8f1a-35cc-4769-966d-024c662a6df8" providerId="ADAL" clId="{1DA0ECA5-F873-4900-8DB5-A821F0C97E85}" dt="2024-06-30T23:28:29.576" v="622" actId="1076"/>
          <ac:cxnSpMkLst>
            <pc:docMk/>
            <pc:sldMk cId="1745112245" sldId="1098"/>
            <ac:cxnSpMk id="559" creationId="{853F84D1-C217-A7CA-844B-2752DF52283D}"/>
          </ac:cxnSpMkLst>
        </pc:cxnChg>
        <pc:cxnChg chg="mod">
          <ac:chgData name="Samuel Kim" userId="0b4e8f1a-35cc-4769-966d-024c662a6df8" providerId="ADAL" clId="{1DA0ECA5-F873-4900-8DB5-A821F0C97E85}" dt="2024-06-30T23:28:29.576" v="622" actId="1076"/>
          <ac:cxnSpMkLst>
            <pc:docMk/>
            <pc:sldMk cId="1745112245" sldId="1098"/>
            <ac:cxnSpMk id="564" creationId="{8888DF22-AFFC-FB03-DFE7-A5DD2B9883F1}"/>
          </ac:cxnSpMkLst>
        </pc:cxnChg>
        <pc:cxnChg chg="mod">
          <ac:chgData name="Samuel Kim" userId="0b4e8f1a-35cc-4769-966d-024c662a6df8" providerId="ADAL" clId="{1DA0ECA5-F873-4900-8DB5-A821F0C97E85}" dt="2024-06-30T23:28:29.576" v="622" actId="1076"/>
          <ac:cxnSpMkLst>
            <pc:docMk/>
            <pc:sldMk cId="1745112245" sldId="1098"/>
            <ac:cxnSpMk id="565" creationId="{FAB7B85D-5808-76F7-7D1E-1F018CF11103}"/>
          </ac:cxnSpMkLst>
        </pc:cxnChg>
        <pc:cxnChg chg="mod">
          <ac:chgData name="Samuel Kim" userId="0b4e8f1a-35cc-4769-966d-024c662a6df8" providerId="ADAL" clId="{1DA0ECA5-F873-4900-8DB5-A821F0C97E85}" dt="2024-06-30T23:28:29.576" v="622" actId="1076"/>
          <ac:cxnSpMkLst>
            <pc:docMk/>
            <pc:sldMk cId="1745112245" sldId="1098"/>
            <ac:cxnSpMk id="566" creationId="{E106B833-AC87-7F08-88A8-E3411E9517A6}"/>
          </ac:cxnSpMkLst>
        </pc:cxnChg>
        <pc:cxnChg chg="mod">
          <ac:chgData name="Samuel Kim" userId="0b4e8f1a-35cc-4769-966d-024c662a6df8" providerId="ADAL" clId="{1DA0ECA5-F873-4900-8DB5-A821F0C97E85}" dt="2024-06-30T23:28:29.576" v="622" actId="1076"/>
          <ac:cxnSpMkLst>
            <pc:docMk/>
            <pc:sldMk cId="1745112245" sldId="1098"/>
            <ac:cxnSpMk id="567" creationId="{085A3F88-B218-B526-44B0-0947E9742DB4}"/>
          </ac:cxnSpMkLst>
        </pc:cxnChg>
      </pc:sldChg>
      <pc:sldChg chg="addSp delSp modSp mod chgLayout">
        <pc:chgData name="Samuel Kim" userId="0b4e8f1a-35cc-4769-966d-024c662a6df8" providerId="ADAL" clId="{1DA0ECA5-F873-4900-8DB5-A821F0C97E85}" dt="2024-06-30T23:32:12.701" v="650" actId="1076"/>
        <pc:sldMkLst>
          <pc:docMk/>
          <pc:sldMk cId="3632230075" sldId="1099"/>
        </pc:sldMkLst>
        <pc:spChg chg="mod ord">
          <ac:chgData name="Samuel Kim" userId="0b4e8f1a-35cc-4769-966d-024c662a6df8" providerId="ADAL" clId="{1DA0ECA5-F873-4900-8DB5-A821F0C97E85}" dt="2024-06-30T23:31:26.988" v="623" actId="6264"/>
          <ac:spMkLst>
            <pc:docMk/>
            <pc:sldMk cId="3632230075" sldId="1099"/>
            <ac:spMk id="2" creationId="{98DD8C4B-9872-5158-9860-1910489CF663}"/>
          </ac:spMkLst>
        </pc:spChg>
        <pc:spChg chg="mod ord">
          <ac:chgData name="Samuel Kim" userId="0b4e8f1a-35cc-4769-966d-024c662a6df8" providerId="ADAL" clId="{1DA0ECA5-F873-4900-8DB5-A821F0C97E85}" dt="2024-06-30T23:31:26.988" v="623" actId="6264"/>
          <ac:spMkLst>
            <pc:docMk/>
            <pc:sldMk cId="3632230075" sldId="1099"/>
            <ac:spMk id="3" creationId="{446ECD18-AADB-16D0-A5F6-1216F93C9956}"/>
          </ac:spMkLst>
        </pc:spChg>
        <pc:spChg chg="del">
          <ac:chgData name="Samuel Kim" userId="0b4e8f1a-35cc-4769-966d-024c662a6df8" providerId="ADAL" clId="{1DA0ECA5-F873-4900-8DB5-A821F0C97E85}" dt="2024-06-30T23:31:26.988" v="623" actId="6264"/>
          <ac:spMkLst>
            <pc:docMk/>
            <pc:sldMk cId="3632230075" sldId="1099"/>
            <ac:spMk id="4" creationId="{A428A873-1DD1-E3A2-0DF2-E246704DF30A}"/>
          </ac:spMkLst>
        </pc:spChg>
        <pc:spChg chg="del">
          <ac:chgData name="Samuel Kim" userId="0b4e8f1a-35cc-4769-966d-024c662a6df8" providerId="ADAL" clId="{1DA0ECA5-F873-4900-8DB5-A821F0C97E85}" dt="2024-06-30T23:31:26.988" v="623" actId="6264"/>
          <ac:spMkLst>
            <pc:docMk/>
            <pc:sldMk cId="3632230075" sldId="1099"/>
            <ac:spMk id="5" creationId="{917EC1C0-E3F2-457B-A194-2B25ABA10B96}"/>
          </ac:spMkLst>
        </pc:spChg>
        <pc:spChg chg="del">
          <ac:chgData name="Samuel Kim" userId="0b4e8f1a-35cc-4769-966d-024c662a6df8" providerId="ADAL" clId="{1DA0ECA5-F873-4900-8DB5-A821F0C97E85}" dt="2024-06-30T23:31:26.988" v="623" actId="6264"/>
          <ac:spMkLst>
            <pc:docMk/>
            <pc:sldMk cId="3632230075" sldId="1099"/>
            <ac:spMk id="6" creationId="{CADE6EDA-6C72-C874-2348-6EFB163FDC9C}"/>
          </ac:spMkLst>
        </pc:spChg>
        <pc:spChg chg="del">
          <ac:chgData name="Samuel Kim" userId="0b4e8f1a-35cc-4769-966d-024c662a6df8" providerId="ADAL" clId="{1DA0ECA5-F873-4900-8DB5-A821F0C97E85}" dt="2024-06-30T23:31:26.988" v="623" actId="6264"/>
          <ac:spMkLst>
            <pc:docMk/>
            <pc:sldMk cId="3632230075" sldId="1099"/>
            <ac:spMk id="7" creationId="{3448AE59-77E3-4A09-F7DD-935B5BD75067}"/>
          </ac:spMkLst>
        </pc:spChg>
        <pc:spChg chg="del">
          <ac:chgData name="Samuel Kim" userId="0b4e8f1a-35cc-4769-966d-024c662a6df8" providerId="ADAL" clId="{1DA0ECA5-F873-4900-8DB5-A821F0C97E85}" dt="2024-06-30T23:31:26.988" v="623" actId="6264"/>
          <ac:spMkLst>
            <pc:docMk/>
            <pc:sldMk cId="3632230075" sldId="1099"/>
            <ac:spMk id="8" creationId="{0E80CF52-279B-2886-3616-DB46DBDA1DA3}"/>
          </ac:spMkLst>
        </pc:spChg>
        <pc:spChg chg="del">
          <ac:chgData name="Samuel Kim" userId="0b4e8f1a-35cc-4769-966d-024c662a6df8" providerId="ADAL" clId="{1DA0ECA5-F873-4900-8DB5-A821F0C97E85}" dt="2024-06-30T23:31:26.988" v="623" actId="6264"/>
          <ac:spMkLst>
            <pc:docMk/>
            <pc:sldMk cId="3632230075" sldId="1099"/>
            <ac:spMk id="9" creationId="{3FFD3186-F38D-AD30-4EF1-2EE8CEBEABF5}"/>
          </ac:spMkLst>
        </pc:spChg>
        <pc:spChg chg="del">
          <ac:chgData name="Samuel Kim" userId="0b4e8f1a-35cc-4769-966d-024c662a6df8" providerId="ADAL" clId="{1DA0ECA5-F873-4900-8DB5-A821F0C97E85}" dt="2024-06-30T23:31:26.988" v="623" actId="6264"/>
          <ac:spMkLst>
            <pc:docMk/>
            <pc:sldMk cId="3632230075" sldId="1099"/>
            <ac:spMk id="10" creationId="{AEBD875F-D99E-0C97-968B-B2698EB4B6F5}"/>
          </ac:spMkLst>
        </pc:spChg>
        <pc:spChg chg="del">
          <ac:chgData name="Samuel Kim" userId="0b4e8f1a-35cc-4769-966d-024c662a6df8" providerId="ADAL" clId="{1DA0ECA5-F873-4900-8DB5-A821F0C97E85}" dt="2024-06-30T23:31:26.988" v="623" actId="6264"/>
          <ac:spMkLst>
            <pc:docMk/>
            <pc:sldMk cId="3632230075" sldId="1099"/>
            <ac:spMk id="11" creationId="{E0F3391D-CB4C-0759-68DA-5B034D5EAB38}"/>
          </ac:spMkLst>
        </pc:spChg>
        <pc:spChg chg="del">
          <ac:chgData name="Samuel Kim" userId="0b4e8f1a-35cc-4769-966d-024c662a6df8" providerId="ADAL" clId="{1DA0ECA5-F873-4900-8DB5-A821F0C97E85}" dt="2024-06-30T23:31:26.988" v="623" actId="6264"/>
          <ac:spMkLst>
            <pc:docMk/>
            <pc:sldMk cId="3632230075" sldId="1099"/>
            <ac:spMk id="12" creationId="{5A612EA1-9BEF-F880-78DF-1209A48FF1CE}"/>
          </ac:spMkLst>
        </pc:spChg>
        <pc:spChg chg="del">
          <ac:chgData name="Samuel Kim" userId="0b4e8f1a-35cc-4769-966d-024c662a6df8" providerId="ADAL" clId="{1DA0ECA5-F873-4900-8DB5-A821F0C97E85}" dt="2024-06-30T23:31:26.988" v="623" actId="6264"/>
          <ac:spMkLst>
            <pc:docMk/>
            <pc:sldMk cId="3632230075" sldId="1099"/>
            <ac:spMk id="13" creationId="{34FEE536-8EF0-0622-7BB2-7EB695F36AC4}"/>
          </ac:spMkLst>
        </pc:spChg>
        <pc:spChg chg="del">
          <ac:chgData name="Samuel Kim" userId="0b4e8f1a-35cc-4769-966d-024c662a6df8" providerId="ADAL" clId="{1DA0ECA5-F873-4900-8DB5-A821F0C97E85}" dt="2024-06-30T23:31:26.988" v="623" actId="6264"/>
          <ac:spMkLst>
            <pc:docMk/>
            <pc:sldMk cId="3632230075" sldId="1099"/>
            <ac:spMk id="14" creationId="{809BA515-52AC-C59C-B9B5-45BC7E79F8DA}"/>
          </ac:spMkLst>
        </pc:spChg>
        <pc:spChg chg="del">
          <ac:chgData name="Samuel Kim" userId="0b4e8f1a-35cc-4769-966d-024c662a6df8" providerId="ADAL" clId="{1DA0ECA5-F873-4900-8DB5-A821F0C97E85}" dt="2024-06-30T23:31:26.988" v="623" actId="6264"/>
          <ac:spMkLst>
            <pc:docMk/>
            <pc:sldMk cId="3632230075" sldId="1099"/>
            <ac:spMk id="15" creationId="{17DE79E0-6BFA-B5DF-195E-0661E7E04A58}"/>
          </ac:spMkLst>
        </pc:spChg>
        <pc:spChg chg="del">
          <ac:chgData name="Samuel Kim" userId="0b4e8f1a-35cc-4769-966d-024c662a6df8" providerId="ADAL" clId="{1DA0ECA5-F873-4900-8DB5-A821F0C97E85}" dt="2024-06-30T23:31:26.988" v="623" actId="6264"/>
          <ac:spMkLst>
            <pc:docMk/>
            <pc:sldMk cId="3632230075" sldId="1099"/>
            <ac:spMk id="16" creationId="{9D4353D4-B716-1DC3-AF46-7BD631D2386E}"/>
          </ac:spMkLst>
        </pc:spChg>
        <pc:spChg chg="del">
          <ac:chgData name="Samuel Kim" userId="0b4e8f1a-35cc-4769-966d-024c662a6df8" providerId="ADAL" clId="{1DA0ECA5-F873-4900-8DB5-A821F0C97E85}" dt="2024-06-30T23:31:26.988" v="623" actId="6264"/>
          <ac:spMkLst>
            <pc:docMk/>
            <pc:sldMk cId="3632230075" sldId="1099"/>
            <ac:spMk id="17" creationId="{57D8C242-867C-DCEF-81E2-D1725426278D}"/>
          </ac:spMkLst>
        </pc:spChg>
        <pc:spChg chg="del">
          <ac:chgData name="Samuel Kim" userId="0b4e8f1a-35cc-4769-966d-024c662a6df8" providerId="ADAL" clId="{1DA0ECA5-F873-4900-8DB5-A821F0C97E85}" dt="2024-06-30T23:31:26.988" v="623" actId="6264"/>
          <ac:spMkLst>
            <pc:docMk/>
            <pc:sldMk cId="3632230075" sldId="1099"/>
            <ac:spMk id="18" creationId="{B5CE88F0-47FB-1768-F2B4-99CD16F4F723}"/>
          </ac:spMkLst>
        </pc:spChg>
        <pc:spChg chg="del">
          <ac:chgData name="Samuel Kim" userId="0b4e8f1a-35cc-4769-966d-024c662a6df8" providerId="ADAL" clId="{1DA0ECA5-F873-4900-8DB5-A821F0C97E85}" dt="2024-06-30T23:31:26.988" v="623" actId="6264"/>
          <ac:spMkLst>
            <pc:docMk/>
            <pc:sldMk cId="3632230075" sldId="1099"/>
            <ac:spMk id="19" creationId="{17B47051-58E7-66A1-F671-C1C3F5411ED3}"/>
          </ac:spMkLst>
        </pc:spChg>
        <pc:spChg chg="del">
          <ac:chgData name="Samuel Kim" userId="0b4e8f1a-35cc-4769-966d-024c662a6df8" providerId="ADAL" clId="{1DA0ECA5-F873-4900-8DB5-A821F0C97E85}" dt="2024-06-30T23:31:26.988" v="623" actId="6264"/>
          <ac:spMkLst>
            <pc:docMk/>
            <pc:sldMk cId="3632230075" sldId="1099"/>
            <ac:spMk id="20" creationId="{52AA5CBF-BEFC-2A18-C3A7-C5D252CA865F}"/>
          </ac:spMkLst>
        </pc:spChg>
        <pc:spChg chg="del">
          <ac:chgData name="Samuel Kim" userId="0b4e8f1a-35cc-4769-966d-024c662a6df8" providerId="ADAL" clId="{1DA0ECA5-F873-4900-8DB5-A821F0C97E85}" dt="2024-06-30T23:31:26.988" v="623" actId="6264"/>
          <ac:spMkLst>
            <pc:docMk/>
            <pc:sldMk cId="3632230075" sldId="1099"/>
            <ac:spMk id="21" creationId="{645E2AD9-84DE-0B2F-DF7D-362290A4451C}"/>
          </ac:spMkLst>
        </pc:spChg>
        <pc:spChg chg="del">
          <ac:chgData name="Samuel Kim" userId="0b4e8f1a-35cc-4769-966d-024c662a6df8" providerId="ADAL" clId="{1DA0ECA5-F873-4900-8DB5-A821F0C97E85}" dt="2024-06-30T23:31:26.988" v="623" actId="6264"/>
          <ac:spMkLst>
            <pc:docMk/>
            <pc:sldMk cId="3632230075" sldId="1099"/>
            <ac:spMk id="22" creationId="{0802A840-3E5C-F6BD-8BDE-DC67E4E3A20A}"/>
          </ac:spMkLst>
        </pc:spChg>
        <pc:spChg chg="del">
          <ac:chgData name="Samuel Kim" userId="0b4e8f1a-35cc-4769-966d-024c662a6df8" providerId="ADAL" clId="{1DA0ECA5-F873-4900-8DB5-A821F0C97E85}" dt="2024-06-30T23:31:26.988" v="623" actId="6264"/>
          <ac:spMkLst>
            <pc:docMk/>
            <pc:sldMk cId="3632230075" sldId="1099"/>
            <ac:spMk id="23" creationId="{88404A55-9723-9305-FA9F-A73185AE982D}"/>
          </ac:spMkLst>
        </pc:spChg>
        <pc:spChg chg="mod ord">
          <ac:chgData name="Samuel Kim" userId="0b4e8f1a-35cc-4769-966d-024c662a6df8" providerId="ADAL" clId="{1DA0ECA5-F873-4900-8DB5-A821F0C97E85}" dt="2024-06-30T23:31:26.988" v="623" actId="6264"/>
          <ac:spMkLst>
            <pc:docMk/>
            <pc:sldMk cId="3632230075" sldId="1099"/>
            <ac:spMk id="24" creationId="{B3DC61F8-EE1F-D858-930A-B5CCCD650D4A}"/>
          </ac:spMkLst>
        </pc:spChg>
        <pc:spChg chg="add del mod">
          <ac:chgData name="Samuel Kim" userId="0b4e8f1a-35cc-4769-966d-024c662a6df8" providerId="ADAL" clId="{1DA0ECA5-F873-4900-8DB5-A821F0C97E85}" dt="2024-06-30T23:31:26.988" v="623" actId="6264"/>
          <ac:spMkLst>
            <pc:docMk/>
            <pc:sldMk cId="3632230075" sldId="1099"/>
            <ac:spMk id="27" creationId="{6BD94142-655F-6FD0-043F-C106BFBAE5CE}"/>
          </ac:spMkLst>
        </pc:spChg>
        <pc:spChg chg="add del mod">
          <ac:chgData name="Samuel Kim" userId="0b4e8f1a-35cc-4769-966d-024c662a6df8" providerId="ADAL" clId="{1DA0ECA5-F873-4900-8DB5-A821F0C97E85}" dt="2024-06-30T23:31:26.988" v="623" actId="6264"/>
          <ac:spMkLst>
            <pc:docMk/>
            <pc:sldMk cId="3632230075" sldId="1099"/>
            <ac:spMk id="28" creationId="{BB580495-2617-3490-0AB6-3A3E9E6A1374}"/>
          </ac:spMkLst>
        </pc:spChg>
        <pc:spChg chg="add del mod">
          <ac:chgData name="Samuel Kim" userId="0b4e8f1a-35cc-4769-966d-024c662a6df8" providerId="ADAL" clId="{1DA0ECA5-F873-4900-8DB5-A821F0C97E85}" dt="2024-06-30T23:31:26.988" v="623" actId="6264"/>
          <ac:spMkLst>
            <pc:docMk/>
            <pc:sldMk cId="3632230075" sldId="1099"/>
            <ac:spMk id="29" creationId="{EC26DB8B-4745-0B44-DCF6-876029F743A4}"/>
          </ac:spMkLst>
        </pc:spChg>
        <pc:spChg chg="add mod ord">
          <ac:chgData name="Samuel Kim" userId="0b4e8f1a-35cc-4769-966d-024c662a6df8" providerId="ADAL" clId="{1DA0ECA5-F873-4900-8DB5-A821F0C97E85}" dt="2024-06-30T23:31:27.020" v="640" actId="27636"/>
          <ac:spMkLst>
            <pc:docMk/>
            <pc:sldMk cId="3632230075" sldId="1099"/>
            <ac:spMk id="30" creationId="{DE848411-3AD0-F3DD-31AE-5590B2459BFD}"/>
          </ac:spMkLst>
        </pc:spChg>
        <pc:spChg chg="add mod ord">
          <ac:chgData name="Samuel Kim" userId="0b4e8f1a-35cc-4769-966d-024c662a6df8" providerId="ADAL" clId="{1DA0ECA5-F873-4900-8DB5-A821F0C97E85}" dt="2024-06-30T23:31:27.024" v="643" actId="27636"/>
          <ac:spMkLst>
            <pc:docMk/>
            <pc:sldMk cId="3632230075" sldId="1099"/>
            <ac:spMk id="31" creationId="{2A05D5C8-7843-6CA3-0B5F-B3B16636893B}"/>
          </ac:spMkLst>
        </pc:spChg>
        <pc:spChg chg="add mod ord">
          <ac:chgData name="Samuel Kim" userId="0b4e8f1a-35cc-4769-966d-024c662a6df8" providerId="ADAL" clId="{1DA0ECA5-F873-4900-8DB5-A821F0C97E85}" dt="2024-06-30T23:31:27.017" v="637" actId="27636"/>
          <ac:spMkLst>
            <pc:docMk/>
            <pc:sldMk cId="3632230075" sldId="1099"/>
            <ac:spMk id="32" creationId="{C05385AF-D044-7EA3-A3E7-E0ED02F07043}"/>
          </ac:spMkLst>
        </pc:spChg>
        <pc:spChg chg="add mod ord">
          <ac:chgData name="Samuel Kim" userId="0b4e8f1a-35cc-4769-966d-024c662a6df8" providerId="ADAL" clId="{1DA0ECA5-F873-4900-8DB5-A821F0C97E85}" dt="2024-06-30T23:31:27.001" v="624" actId="27636"/>
          <ac:spMkLst>
            <pc:docMk/>
            <pc:sldMk cId="3632230075" sldId="1099"/>
            <ac:spMk id="33" creationId="{8C3AF8F7-CE18-98E5-4B54-B3AA6C188433}"/>
          </ac:spMkLst>
        </pc:spChg>
        <pc:spChg chg="add mod ord">
          <ac:chgData name="Samuel Kim" userId="0b4e8f1a-35cc-4769-966d-024c662a6df8" providerId="ADAL" clId="{1DA0ECA5-F873-4900-8DB5-A821F0C97E85}" dt="2024-06-30T23:31:27.016" v="636" actId="27636"/>
          <ac:spMkLst>
            <pc:docMk/>
            <pc:sldMk cId="3632230075" sldId="1099"/>
            <ac:spMk id="34" creationId="{C2F95531-880B-3F54-8F73-D4C2BCF78672}"/>
          </ac:spMkLst>
        </pc:spChg>
        <pc:spChg chg="add mod ord">
          <ac:chgData name="Samuel Kim" userId="0b4e8f1a-35cc-4769-966d-024c662a6df8" providerId="ADAL" clId="{1DA0ECA5-F873-4900-8DB5-A821F0C97E85}" dt="2024-06-30T23:31:27.004" v="626" actId="27636"/>
          <ac:spMkLst>
            <pc:docMk/>
            <pc:sldMk cId="3632230075" sldId="1099"/>
            <ac:spMk id="35" creationId="{387E5373-0769-29A7-3AF5-8C689E094639}"/>
          </ac:spMkLst>
        </pc:spChg>
        <pc:spChg chg="add mod ord">
          <ac:chgData name="Samuel Kim" userId="0b4e8f1a-35cc-4769-966d-024c662a6df8" providerId="ADAL" clId="{1DA0ECA5-F873-4900-8DB5-A821F0C97E85}" dt="2024-06-30T23:31:27.003" v="625" actId="27636"/>
          <ac:spMkLst>
            <pc:docMk/>
            <pc:sldMk cId="3632230075" sldId="1099"/>
            <ac:spMk id="36" creationId="{96638A91-069E-36E3-8FB6-E1B3D3E7A00B}"/>
          </ac:spMkLst>
        </pc:spChg>
        <pc:spChg chg="add mod ord">
          <ac:chgData name="Samuel Kim" userId="0b4e8f1a-35cc-4769-966d-024c662a6df8" providerId="ADAL" clId="{1DA0ECA5-F873-4900-8DB5-A821F0C97E85}" dt="2024-06-30T23:31:27.012" v="633" actId="27636"/>
          <ac:spMkLst>
            <pc:docMk/>
            <pc:sldMk cId="3632230075" sldId="1099"/>
            <ac:spMk id="37" creationId="{22412F07-91F6-0EF3-907C-DBEF67211A09}"/>
          </ac:spMkLst>
        </pc:spChg>
        <pc:spChg chg="add mod ord">
          <ac:chgData name="Samuel Kim" userId="0b4e8f1a-35cc-4769-966d-024c662a6df8" providerId="ADAL" clId="{1DA0ECA5-F873-4900-8DB5-A821F0C97E85}" dt="2024-06-30T23:31:27.007" v="629" actId="27636"/>
          <ac:spMkLst>
            <pc:docMk/>
            <pc:sldMk cId="3632230075" sldId="1099"/>
            <ac:spMk id="38" creationId="{0A9E9A2E-77F1-9859-127F-83D5213822CE}"/>
          </ac:spMkLst>
        </pc:spChg>
        <pc:spChg chg="add mod ord">
          <ac:chgData name="Samuel Kim" userId="0b4e8f1a-35cc-4769-966d-024c662a6df8" providerId="ADAL" clId="{1DA0ECA5-F873-4900-8DB5-A821F0C97E85}" dt="2024-06-30T23:31:27.005" v="627" actId="27636"/>
          <ac:spMkLst>
            <pc:docMk/>
            <pc:sldMk cId="3632230075" sldId="1099"/>
            <ac:spMk id="39" creationId="{965DEB74-511B-08FB-767C-A835D29C35CB}"/>
          </ac:spMkLst>
        </pc:spChg>
        <pc:spChg chg="add mod ord">
          <ac:chgData name="Samuel Kim" userId="0b4e8f1a-35cc-4769-966d-024c662a6df8" providerId="ADAL" clId="{1DA0ECA5-F873-4900-8DB5-A821F0C97E85}" dt="2024-06-30T23:31:27.019" v="639" actId="27636"/>
          <ac:spMkLst>
            <pc:docMk/>
            <pc:sldMk cId="3632230075" sldId="1099"/>
            <ac:spMk id="40" creationId="{82584A5A-4173-A90C-3174-2DF0F5F64A92}"/>
          </ac:spMkLst>
        </pc:spChg>
        <pc:spChg chg="add mod ord">
          <ac:chgData name="Samuel Kim" userId="0b4e8f1a-35cc-4769-966d-024c662a6df8" providerId="ADAL" clId="{1DA0ECA5-F873-4900-8DB5-A821F0C97E85}" dt="2024-06-30T23:31:27.006" v="628" actId="27636"/>
          <ac:spMkLst>
            <pc:docMk/>
            <pc:sldMk cId="3632230075" sldId="1099"/>
            <ac:spMk id="41" creationId="{293CADEB-A691-A4CF-C640-3EC011EA9891}"/>
          </ac:spMkLst>
        </pc:spChg>
        <pc:spChg chg="add mod ord">
          <ac:chgData name="Samuel Kim" userId="0b4e8f1a-35cc-4769-966d-024c662a6df8" providerId="ADAL" clId="{1DA0ECA5-F873-4900-8DB5-A821F0C97E85}" dt="2024-06-30T23:31:27.010" v="631" actId="27636"/>
          <ac:spMkLst>
            <pc:docMk/>
            <pc:sldMk cId="3632230075" sldId="1099"/>
            <ac:spMk id="42" creationId="{D047C1ED-6738-6794-CC63-1A13160F3F16}"/>
          </ac:spMkLst>
        </pc:spChg>
        <pc:spChg chg="add mod ord">
          <ac:chgData name="Samuel Kim" userId="0b4e8f1a-35cc-4769-966d-024c662a6df8" providerId="ADAL" clId="{1DA0ECA5-F873-4900-8DB5-A821F0C97E85}" dt="2024-06-30T23:31:27.009" v="630" actId="27636"/>
          <ac:spMkLst>
            <pc:docMk/>
            <pc:sldMk cId="3632230075" sldId="1099"/>
            <ac:spMk id="43" creationId="{9EE0767E-DACB-A631-A901-E39FF54E1E92}"/>
          </ac:spMkLst>
        </pc:spChg>
        <pc:spChg chg="add mod ord">
          <ac:chgData name="Samuel Kim" userId="0b4e8f1a-35cc-4769-966d-024c662a6df8" providerId="ADAL" clId="{1DA0ECA5-F873-4900-8DB5-A821F0C97E85}" dt="2024-06-30T23:31:27.014" v="634" actId="27636"/>
          <ac:spMkLst>
            <pc:docMk/>
            <pc:sldMk cId="3632230075" sldId="1099"/>
            <ac:spMk id="44" creationId="{4F8DF9BC-74E5-7934-4DE9-DDAA6BDF1AA0}"/>
          </ac:spMkLst>
        </pc:spChg>
        <pc:spChg chg="add mod ord">
          <ac:chgData name="Samuel Kim" userId="0b4e8f1a-35cc-4769-966d-024c662a6df8" providerId="ADAL" clId="{1DA0ECA5-F873-4900-8DB5-A821F0C97E85}" dt="2024-06-30T23:31:27.018" v="638" actId="27636"/>
          <ac:spMkLst>
            <pc:docMk/>
            <pc:sldMk cId="3632230075" sldId="1099"/>
            <ac:spMk id="45" creationId="{56908DA4-F1D5-DF4B-C31D-35ADA47643C2}"/>
          </ac:spMkLst>
        </pc:spChg>
        <pc:spChg chg="add mod ord">
          <ac:chgData name="Samuel Kim" userId="0b4e8f1a-35cc-4769-966d-024c662a6df8" providerId="ADAL" clId="{1DA0ECA5-F873-4900-8DB5-A821F0C97E85}" dt="2024-06-30T23:31:27.015" v="635" actId="27636"/>
          <ac:spMkLst>
            <pc:docMk/>
            <pc:sldMk cId="3632230075" sldId="1099"/>
            <ac:spMk id="46" creationId="{258BE9C2-0FEF-76AD-8FCF-4DDC9484C669}"/>
          </ac:spMkLst>
        </pc:spChg>
        <pc:spChg chg="add mod ord">
          <ac:chgData name="Samuel Kim" userId="0b4e8f1a-35cc-4769-966d-024c662a6df8" providerId="ADAL" clId="{1DA0ECA5-F873-4900-8DB5-A821F0C97E85}" dt="2024-06-30T23:31:27.011" v="632" actId="27636"/>
          <ac:spMkLst>
            <pc:docMk/>
            <pc:sldMk cId="3632230075" sldId="1099"/>
            <ac:spMk id="47" creationId="{E09C633B-03CE-4BCC-53DA-54DADB316333}"/>
          </ac:spMkLst>
        </pc:spChg>
        <pc:spChg chg="add mod ord">
          <ac:chgData name="Samuel Kim" userId="0b4e8f1a-35cc-4769-966d-024c662a6df8" providerId="ADAL" clId="{1DA0ECA5-F873-4900-8DB5-A821F0C97E85}" dt="2024-06-30T23:31:27.021" v="641" actId="27636"/>
          <ac:spMkLst>
            <pc:docMk/>
            <pc:sldMk cId="3632230075" sldId="1099"/>
            <ac:spMk id="48" creationId="{BE64B415-BC15-F25D-4A81-AF0FD180D235}"/>
          </ac:spMkLst>
        </pc:spChg>
        <pc:spChg chg="add mod ord">
          <ac:chgData name="Samuel Kim" userId="0b4e8f1a-35cc-4769-966d-024c662a6df8" providerId="ADAL" clId="{1DA0ECA5-F873-4900-8DB5-A821F0C97E85}" dt="2024-06-30T23:31:27.023" v="642" actId="27636"/>
          <ac:spMkLst>
            <pc:docMk/>
            <pc:sldMk cId="3632230075" sldId="1099"/>
            <ac:spMk id="49" creationId="{3A6A4EEA-7EBC-926A-2F35-5B3FDB5D76C6}"/>
          </ac:spMkLst>
        </pc:spChg>
        <pc:spChg chg="mod">
          <ac:chgData name="Samuel Kim" userId="0b4e8f1a-35cc-4769-966d-024c662a6df8" providerId="ADAL" clId="{1DA0ECA5-F873-4900-8DB5-A821F0C97E85}" dt="2024-06-30T23:32:12.701" v="650" actId="1076"/>
          <ac:spMkLst>
            <pc:docMk/>
            <pc:sldMk cId="3632230075" sldId="1099"/>
            <ac:spMk id="51" creationId="{A77C1672-0E1A-2BC4-E3C7-B51FCBEFED7F}"/>
          </ac:spMkLst>
        </pc:spChg>
        <pc:spChg chg="mod">
          <ac:chgData name="Samuel Kim" userId="0b4e8f1a-35cc-4769-966d-024c662a6df8" providerId="ADAL" clId="{1DA0ECA5-F873-4900-8DB5-A821F0C97E85}" dt="2024-06-30T23:32:12.701" v="650" actId="1076"/>
          <ac:spMkLst>
            <pc:docMk/>
            <pc:sldMk cId="3632230075" sldId="1099"/>
            <ac:spMk id="52" creationId="{DA7BF521-A65B-6451-F442-78DE9443B7FA}"/>
          </ac:spMkLst>
        </pc:spChg>
        <pc:spChg chg="mod">
          <ac:chgData name="Samuel Kim" userId="0b4e8f1a-35cc-4769-966d-024c662a6df8" providerId="ADAL" clId="{1DA0ECA5-F873-4900-8DB5-A821F0C97E85}" dt="2024-06-30T23:32:12.701" v="650" actId="1076"/>
          <ac:spMkLst>
            <pc:docMk/>
            <pc:sldMk cId="3632230075" sldId="1099"/>
            <ac:spMk id="53" creationId="{D85DD116-7943-4BCB-11FD-DF0FD60F6103}"/>
          </ac:spMkLst>
        </pc:spChg>
        <pc:spChg chg="mod">
          <ac:chgData name="Samuel Kim" userId="0b4e8f1a-35cc-4769-966d-024c662a6df8" providerId="ADAL" clId="{1DA0ECA5-F873-4900-8DB5-A821F0C97E85}" dt="2024-06-30T23:32:12.701" v="650" actId="1076"/>
          <ac:spMkLst>
            <pc:docMk/>
            <pc:sldMk cId="3632230075" sldId="1099"/>
            <ac:spMk id="54" creationId="{F22C784B-3CEB-7A0E-597F-C77164A73EE3}"/>
          </ac:spMkLst>
        </pc:spChg>
        <pc:spChg chg="mod">
          <ac:chgData name="Samuel Kim" userId="0b4e8f1a-35cc-4769-966d-024c662a6df8" providerId="ADAL" clId="{1DA0ECA5-F873-4900-8DB5-A821F0C97E85}" dt="2024-06-30T23:32:12.701" v="650" actId="1076"/>
          <ac:spMkLst>
            <pc:docMk/>
            <pc:sldMk cId="3632230075" sldId="1099"/>
            <ac:spMk id="55" creationId="{CD5FF51D-FD73-69E4-C064-C37D1F9DD51B}"/>
          </ac:spMkLst>
        </pc:spChg>
        <pc:spChg chg="mod">
          <ac:chgData name="Samuel Kim" userId="0b4e8f1a-35cc-4769-966d-024c662a6df8" providerId="ADAL" clId="{1DA0ECA5-F873-4900-8DB5-A821F0C97E85}" dt="2024-06-30T23:32:12.701" v="650" actId="1076"/>
          <ac:spMkLst>
            <pc:docMk/>
            <pc:sldMk cId="3632230075" sldId="1099"/>
            <ac:spMk id="56" creationId="{6E4DA19B-9C49-5478-E22F-451749D98A78}"/>
          </ac:spMkLst>
        </pc:spChg>
        <pc:spChg chg="mod">
          <ac:chgData name="Samuel Kim" userId="0b4e8f1a-35cc-4769-966d-024c662a6df8" providerId="ADAL" clId="{1DA0ECA5-F873-4900-8DB5-A821F0C97E85}" dt="2024-06-30T23:32:12.701" v="650" actId="1076"/>
          <ac:spMkLst>
            <pc:docMk/>
            <pc:sldMk cId="3632230075" sldId="1099"/>
            <ac:spMk id="57" creationId="{F675710A-A9B5-DB6F-45BD-5556F4FA7FB3}"/>
          </ac:spMkLst>
        </pc:spChg>
        <pc:spChg chg="mod">
          <ac:chgData name="Samuel Kim" userId="0b4e8f1a-35cc-4769-966d-024c662a6df8" providerId="ADAL" clId="{1DA0ECA5-F873-4900-8DB5-A821F0C97E85}" dt="2024-06-30T23:32:12.701" v="650" actId="1076"/>
          <ac:spMkLst>
            <pc:docMk/>
            <pc:sldMk cId="3632230075" sldId="1099"/>
            <ac:spMk id="58" creationId="{F08A96FE-C6BB-1E6B-5C14-FB5BA85EE0A1}"/>
          </ac:spMkLst>
        </pc:spChg>
        <pc:spChg chg="mod">
          <ac:chgData name="Samuel Kim" userId="0b4e8f1a-35cc-4769-966d-024c662a6df8" providerId="ADAL" clId="{1DA0ECA5-F873-4900-8DB5-A821F0C97E85}" dt="2024-06-30T23:32:12.701" v="650" actId="1076"/>
          <ac:spMkLst>
            <pc:docMk/>
            <pc:sldMk cId="3632230075" sldId="1099"/>
            <ac:spMk id="59" creationId="{BACC13F1-E4EE-7F76-5CD5-E5AC81744990}"/>
          </ac:spMkLst>
        </pc:spChg>
        <pc:spChg chg="mod">
          <ac:chgData name="Samuel Kim" userId="0b4e8f1a-35cc-4769-966d-024c662a6df8" providerId="ADAL" clId="{1DA0ECA5-F873-4900-8DB5-A821F0C97E85}" dt="2024-06-30T23:32:12.701" v="650" actId="1076"/>
          <ac:spMkLst>
            <pc:docMk/>
            <pc:sldMk cId="3632230075" sldId="1099"/>
            <ac:spMk id="60" creationId="{81660C60-2770-2D22-D988-D53BF280AD67}"/>
          </ac:spMkLst>
        </pc:spChg>
        <pc:spChg chg="mod">
          <ac:chgData name="Samuel Kim" userId="0b4e8f1a-35cc-4769-966d-024c662a6df8" providerId="ADAL" clId="{1DA0ECA5-F873-4900-8DB5-A821F0C97E85}" dt="2024-06-30T23:32:12.701" v="650" actId="1076"/>
          <ac:spMkLst>
            <pc:docMk/>
            <pc:sldMk cId="3632230075" sldId="1099"/>
            <ac:spMk id="61" creationId="{B1879D43-ECB8-2420-E2D5-EB9F6F0B47A4}"/>
          </ac:spMkLst>
        </pc:spChg>
        <pc:spChg chg="mod">
          <ac:chgData name="Samuel Kim" userId="0b4e8f1a-35cc-4769-966d-024c662a6df8" providerId="ADAL" clId="{1DA0ECA5-F873-4900-8DB5-A821F0C97E85}" dt="2024-06-30T23:32:12.701" v="650" actId="1076"/>
          <ac:spMkLst>
            <pc:docMk/>
            <pc:sldMk cId="3632230075" sldId="1099"/>
            <ac:spMk id="62" creationId="{F432F296-926C-DD23-84AC-9F0ED7195654}"/>
          </ac:spMkLst>
        </pc:spChg>
        <pc:spChg chg="mod">
          <ac:chgData name="Samuel Kim" userId="0b4e8f1a-35cc-4769-966d-024c662a6df8" providerId="ADAL" clId="{1DA0ECA5-F873-4900-8DB5-A821F0C97E85}" dt="2024-06-30T23:32:12.701" v="650" actId="1076"/>
          <ac:spMkLst>
            <pc:docMk/>
            <pc:sldMk cId="3632230075" sldId="1099"/>
            <ac:spMk id="63" creationId="{57E51638-D464-B957-B6D3-32CD4415374F}"/>
          </ac:spMkLst>
        </pc:spChg>
        <pc:spChg chg="mod">
          <ac:chgData name="Samuel Kim" userId="0b4e8f1a-35cc-4769-966d-024c662a6df8" providerId="ADAL" clId="{1DA0ECA5-F873-4900-8DB5-A821F0C97E85}" dt="2024-06-30T23:32:12.701" v="650" actId="1076"/>
          <ac:spMkLst>
            <pc:docMk/>
            <pc:sldMk cId="3632230075" sldId="1099"/>
            <ac:spMk id="64" creationId="{2D1CC295-8A04-AEFF-27A8-34ECD0B142AD}"/>
          </ac:spMkLst>
        </pc:spChg>
        <pc:spChg chg="mod">
          <ac:chgData name="Samuel Kim" userId="0b4e8f1a-35cc-4769-966d-024c662a6df8" providerId="ADAL" clId="{1DA0ECA5-F873-4900-8DB5-A821F0C97E85}" dt="2024-06-30T23:32:12.701" v="650" actId="1076"/>
          <ac:spMkLst>
            <pc:docMk/>
            <pc:sldMk cId="3632230075" sldId="1099"/>
            <ac:spMk id="65" creationId="{73CD7667-C49B-116A-3B14-46DE8BF54B56}"/>
          </ac:spMkLst>
        </pc:spChg>
        <pc:spChg chg="mod">
          <ac:chgData name="Samuel Kim" userId="0b4e8f1a-35cc-4769-966d-024c662a6df8" providerId="ADAL" clId="{1DA0ECA5-F873-4900-8DB5-A821F0C97E85}" dt="2024-06-30T23:32:12.701" v="650" actId="1076"/>
          <ac:spMkLst>
            <pc:docMk/>
            <pc:sldMk cId="3632230075" sldId="1099"/>
            <ac:spMk id="66" creationId="{269B1851-E326-ED26-C978-84DBF046DF61}"/>
          </ac:spMkLst>
        </pc:spChg>
        <pc:spChg chg="mod">
          <ac:chgData name="Samuel Kim" userId="0b4e8f1a-35cc-4769-966d-024c662a6df8" providerId="ADAL" clId="{1DA0ECA5-F873-4900-8DB5-A821F0C97E85}" dt="2024-06-30T23:32:12.701" v="650" actId="1076"/>
          <ac:spMkLst>
            <pc:docMk/>
            <pc:sldMk cId="3632230075" sldId="1099"/>
            <ac:spMk id="67" creationId="{6E601B03-2822-C562-FB82-8C96A0E52DE8}"/>
          </ac:spMkLst>
        </pc:spChg>
        <pc:spChg chg="mod">
          <ac:chgData name="Samuel Kim" userId="0b4e8f1a-35cc-4769-966d-024c662a6df8" providerId="ADAL" clId="{1DA0ECA5-F873-4900-8DB5-A821F0C97E85}" dt="2024-06-30T23:32:12.701" v="650" actId="1076"/>
          <ac:spMkLst>
            <pc:docMk/>
            <pc:sldMk cId="3632230075" sldId="1099"/>
            <ac:spMk id="68" creationId="{668280D4-A9CC-FED2-C4A8-BF436D284612}"/>
          </ac:spMkLst>
        </pc:spChg>
        <pc:spChg chg="mod">
          <ac:chgData name="Samuel Kim" userId="0b4e8f1a-35cc-4769-966d-024c662a6df8" providerId="ADAL" clId="{1DA0ECA5-F873-4900-8DB5-A821F0C97E85}" dt="2024-06-30T23:32:12.701" v="650" actId="1076"/>
          <ac:spMkLst>
            <pc:docMk/>
            <pc:sldMk cId="3632230075" sldId="1099"/>
            <ac:spMk id="69" creationId="{B713F2B3-F46E-E45E-820D-DF09ABC99B22}"/>
          </ac:spMkLst>
        </pc:spChg>
        <pc:spChg chg="mod">
          <ac:chgData name="Samuel Kim" userId="0b4e8f1a-35cc-4769-966d-024c662a6df8" providerId="ADAL" clId="{1DA0ECA5-F873-4900-8DB5-A821F0C97E85}" dt="2024-06-30T23:32:12.701" v="650" actId="1076"/>
          <ac:spMkLst>
            <pc:docMk/>
            <pc:sldMk cId="3632230075" sldId="1099"/>
            <ac:spMk id="70" creationId="{997D0A4E-8098-4F6A-55E4-DBDB1C84E8F6}"/>
          </ac:spMkLst>
        </pc:spChg>
        <pc:spChg chg="mod">
          <ac:chgData name="Samuel Kim" userId="0b4e8f1a-35cc-4769-966d-024c662a6df8" providerId="ADAL" clId="{1DA0ECA5-F873-4900-8DB5-A821F0C97E85}" dt="2024-06-30T23:32:12.701" v="650" actId="1076"/>
          <ac:spMkLst>
            <pc:docMk/>
            <pc:sldMk cId="3632230075" sldId="1099"/>
            <ac:spMk id="71" creationId="{4C49F3BF-C317-876D-5C31-801D8C9B2EA8}"/>
          </ac:spMkLst>
        </pc:spChg>
        <pc:spChg chg="mod">
          <ac:chgData name="Samuel Kim" userId="0b4e8f1a-35cc-4769-966d-024c662a6df8" providerId="ADAL" clId="{1DA0ECA5-F873-4900-8DB5-A821F0C97E85}" dt="2024-06-30T23:32:12.701" v="650" actId="1076"/>
          <ac:spMkLst>
            <pc:docMk/>
            <pc:sldMk cId="3632230075" sldId="1099"/>
            <ac:spMk id="72" creationId="{2AE8F28A-E237-F212-04D8-6A3EFB6839BC}"/>
          </ac:spMkLst>
        </pc:spChg>
        <pc:spChg chg="mod">
          <ac:chgData name="Samuel Kim" userId="0b4e8f1a-35cc-4769-966d-024c662a6df8" providerId="ADAL" clId="{1DA0ECA5-F873-4900-8DB5-A821F0C97E85}" dt="2024-06-30T23:32:12.701" v="650" actId="1076"/>
          <ac:spMkLst>
            <pc:docMk/>
            <pc:sldMk cId="3632230075" sldId="1099"/>
            <ac:spMk id="73" creationId="{0E3FD406-F222-7207-7293-D5D24CB3AFB5}"/>
          </ac:spMkLst>
        </pc:spChg>
        <pc:spChg chg="mod">
          <ac:chgData name="Samuel Kim" userId="0b4e8f1a-35cc-4769-966d-024c662a6df8" providerId="ADAL" clId="{1DA0ECA5-F873-4900-8DB5-A821F0C97E85}" dt="2024-06-30T23:32:12.701" v="650" actId="1076"/>
          <ac:spMkLst>
            <pc:docMk/>
            <pc:sldMk cId="3632230075" sldId="1099"/>
            <ac:spMk id="74" creationId="{A490ABE7-87DB-67E4-2F79-BDA65B7AFA6B}"/>
          </ac:spMkLst>
        </pc:spChg>
        <pc:spChg chg="mod">
          <ac:chgData name="Samuel Kim" userId="0b4e8f1a-35cc-4769-966d-024c662a6df8" providerId="ADAL" clId="{1DA0ECA5-F873-4900-8DB5-A821F0C97E85}" dt="2024-06-30T23:32:12.701" v="650" actId="1076"/>
          <ac:spMkLst>
            <pc:docMk/>
            <pc:sldMk cId="3632230075" sldId="1099"/>
            <ac:spMk id="75" creationId="{CC06288E-9BEB-6F9F-BF4A-911078901B5E}"/>
          </ac:spMkLst>
        </pc:spChg>
        <pc:spChg chg="mod">
          <ac:chgData name="Samuel Kim" userId="0b4e8f1a-35cc-4769-966d-024c662a6df8" providerId="ADAL" clId="{1DA0ECA5-F873-4900-8DB5-A821F0C97E85}" dt="2024-06-30T23:32:12.701" v="650" actId="1076"/>
          <ac:spMkLst>
            <pc:docMk/>
            <pc:sldMk cId="3632230075" sldId="1099"/>
            <ac:spMk id="76" creationId="{BB3D87A0-0366-99CD-D764-30986C650F98}"/>
          </ac:spMkLst>
        </pc:spChg>
        <pc:spChg chg="mod">
          <ac:chgData name="Samuel Kim" userId="0b4e8f1a-35cc-4769-966d-024c662a6df8" providerId="ADAL" clId="{1DA0ECA5-F873-4900-8DB5-A821F0C97E85}" dt="2024-06-30T23:32:12.701" v="650" actId="1076"/>
          <ac:spMkLst>
            <pc:docMk/>
            <pc:sldMk cId="3632230075" sldId="1099"/>
            <ac:spMk id="77" creationId="{97928CBC-31E6-9EE4-1443-DD950F8CDE35}"/>
          </ac:spMkLst>
        </pc:spChg>
        <pc:spChg chg="mod">
          <ac:chgData name="Samuel Kim" userId="0b4e8f1a-35cc-4769-966d-024c662a6df8" providerId="ADAL" clId="{1DA0ECA5-F873-4900-8DB5-A821F0C97E85}" dt="2024-06-30T23:32:12.701" v="650" actId="1076"/>
          <ac:spMkLst>
            <pc:docMk/>
            <pc:sldMk cId="3632230075" sldId="1099"/>
            <ac:spMk id="78" creationId="{BAD0F4D9-E851-E539-FB97-8871E24C8509}"/>
          </ac:spMkLst>
        </pc:spChg>
        <pc:spChg chg="mod">
          <ac:chgData name="Samuel Kim" userId="0b4e8f1a-35cc-4769-966d-024c662a6df8" providerId="ADAL" clId="{1DA0ECA5-F873-4900-8DB5-A821F0C97E85}" dt="2024-06-30T23:32:12.701" v="650" actId="1076"/>
          <ac:spMkLst>
            <pc:docMk/>
            <pc:sldMk cId="3632230075" sldId="1099"/>
            <ac:spMk id="79" creationId="{3DBF8573-8DE5-BE8A-66EC-0B3A56669DA7}"/>
          </ac:spMkLst>
        </pc:spChg>
        <pc:spChg chg="mod">
          <ac:chgData name="Samuel Kim" userId="0b4e8f1a-35cc-4769-966d-024c662a6df8" providerId="ADAL" clId="{1DA0ECA5-F873-4900-8DB5-A821F0C97E85}" dt="2024-06-30T23:32:12.701" v="650" actId="1076"/>
          <ac:spMkLst>
            <pc:docMk/>
            <pc:sldMk cId="3632230075" sldId="1099"/>
            <ac:spMk id="80" creationId="{CC926A4E-7E91-AB00-2A88-FAE11293EFE6}"/>
          </ac:spMkLst>
        </pc:spChg>
        <pc:spChg chg="mod">
          <ac:chgData name="Samuel Kim" userId="0b4e8f1a-35cc-4769-966d-024c662a6df8" providerId="ADAL" clId="{1DA0ECA5-F873-4900-8DB5-A821F0C97E85}" dt="2024-06-30T23:32:12.701" v="650" actId="1076"/>
          <ac:spMkLst>
            <pc:docMk/>
            <pc:sldMk cId="3632230075" sldId="1099"/>
            <ac:spMk id="81" creationId="{676FD3DD-EA7F-40C4-B6C6-91E450FF3EDD}"/>
          </ac:spMkLst>
        </pc:spChg>
        <pc:spChg chg="mod">
          <ac:chgData name="Samuel Kim" userId="0b4e8f1a-35cc-4769-966d-024c662a6df8" providerId="ADAL" clId="{1DA0ECA5-F873-4900-8DB5-A821F0C97E85}" dt="2024-06-30T23:32:12.701" v="650" actId="1076"/>
          <ac:spMkLst>
            <pc:docMk/>
            <pc:sldMk cId="3632230075" sldId="1099"/>
            <ac:spMk id="82" creationId="{C5CE4036-8F18-0021-283B-C489490AE0F5}"/>
          </ac:spMkLst>
        </pc:spChg>
        <pc:spChg chg="mod">
          <ac:chgData name="Samuel Kim" userId="0b4e8f1a-35cc-4769-966d-024c662a6df8" providerId="ADAL" clId="{1DA0ECA5-F873-4900-8DB5-A821F0C97E85}" dt="2024-06-30T23:32:12.701" v="650" actId="1076"/>
          <ac:spMkLst>
            <pc:docMk/>
            <pc:sldMk cId="3632230075" sldId="1099"/>
            <ac:spMk id="83" creationId="{25D2EB5C-A955-4288-9FE2-07953DAB9567}"/>
          </ac:spMkLst>
        </pc:spChg>
        <pc:spChg chg="mod">
          <ac:chgData name="Samuel Kim" userId="0b4e8f1a-35cc-4769-966d-024c662a6df8" providerId="ADAL" clId="{1DA0ECA5-F873-4900-8DB5-A821F0C97E85}" dt="2024-06-30T23:32:12.701" v="650" actId="1076"/>
          <ac:spMkLst>
            <pc:docMk/>
            <pc:sldMk cId="3632230075" sldId="1099"/>
            <ac:spMk id="84" creationId="{4EE54925-6317-B9BB-FD1C-72F12FAD1B38}"/>
          </ac:spMkLst>
        </pc:spChg>
        <pc:spChg chg="mod">
          <ac:chgData name="Samuel Kim" userId="0b4e8f1a-35cc-4769-966d-024c662a6df8" providerId="ADAL" clId="{1DA0ECA5-F873-4900-8DB5-A821F0C97E85}" dt="2024-06-30T23:32:12.701" v="650" actId="1076"/>
          <ac:spMkLst>
            <pc:docMk/>
            <pc:sldMk cId="3632230075" sldId="1099"/>
            <ac:spMk id="85" creationId="{A42DE0E2-DC35-84D5-8708-224053A589DC}"/>
          </ac:spMkLst>
        </pc:spChg>
        <pc:spChg chg="mod">
          <ac:chgData name="Samuel Kim" userId="0b4e8f1a-35cc-4769-966d-024c662a6df8" providerId="ADAL" clId="{1DA0ECA5-F873-4900-8DB5-A821F0C97E85}" dt="2024-06-30T23:32:12.701" v="650" actId="1076"/>
          <ac:spMkLst>
            <pc:docMk/>
            <pc:sldMk cId="3632230075" sldId="1099"/>
            <ac:spMk id="86" creationId="{8D335804-2BB0-A0EC-BCA6-BDF64E033B9B}"/>
          </ac:spMkLst>
        </pc:spChg>
        <pc:spChg chg="mod">
          <ac:chgData name="Samuel Kim" userId="0b4e8f1a-35cc-4769-966d-024c662a6df8" providerId="ADAL" clId="{1DA0ECA5-F873-4900-8DB5-A821F0C97E85}" dt="2024-06-30T23:32:12.701" v="650" actId="1076"/>
          <ac:spMkLst>
            <pc:docMk/>
            <pc:sldMk cId="3632230075" sldId="1099"/>
            <ac:spMk id="87" creationId="{A1C3A23F-8BA6-F128-0C9D-13924B5EC309}"/>
          </ac:spMkLst>
        </pc:spChg>
        <pc:spChg chg="mod">
          <ac:chgData name="Samuel Kim" userId="0b4e8f1a-35cc-4769-966d-024c662a6df8" providerId="ADAL" clId="{1DA0ECA5-F873-4900-8DB5-A821F0C97E85}" dt="2024-06-30T23:32:12.701" v="650" actId="1076"/>
          <ac:spMkLst>
            <pc:docMk/>
            <pc:sldMk cId="3632230075" sldId="1099"/>
            <ac:spMk id="88" creationId="{54354A95-AC18-E360-DE72-F22437499A1C}"/>
          </ac:spMkLst>
        </pc:spChg>
        <pc:spChg chg="mod">
          <ac:chgData name="Samuel Kim" userId="0b4e8f1a-35cc-4769-966d-024c662a6df8" providerId="ADAL" clId="{1DA0ECA5-F873-4900-8DB5-A821F0C97E85}" dt="2024-06-30T23:32:12.701" v="650" actId="1076"/>
          <ac:spMkLst>
            <pc:docMk/>
            <pc:sldMk cId="3632230075" sldId="1099"/>
            <ac:spMk id="89" creationId="{9A29D0C6-ADE1-D637-5FB8-2DA34C6259F1}"/>
          </ac:spMkLst>
        </pc:spChg>
        <pc:spChg chg="mod">
          <ac:chgData name="Samuel Kim" userId="0b4e8f1a-35cc-4769-966d-024c662a6df8" providerId="ADAL" clId="{1DA0ECA5-F873-4900-8DB5-A821F0C97E85}" dt="2024-06-30T23:32:12.701" v="650" actId="1076"/>
          <ac:spMkLst>
            <pc:docMk/>
            <pc:sldMk cId="3632230075" sldId="1099"/>
            <ac:spMk id="90" creationId="{7D93D031-7671-0FE2-DEAC-7002F5D1EF79}"/>
          </ac:spMkLst>
        </pc:spChg>
        <pc:spChg chg="mod">
          <ac:chgData name="Samuel Kim" userId="0b4e8f1a-35cc-4769-966d-024c662a6df8" providerId="ADAL" clId="{1DA0ECA5-F873-4900-8DB5-A821F0C97E85}" dt="2024-06-30T23:32:12.701" v="650" actId="1076"/>
          <ac:spMkLst>
            <pc:docMk/>
            <pc:sldMk cId="3632230075" sldId="1099"/>
            <ac:spMk id="91" creationId="{20C23D0D-7177-B5F3-95C3-1928E5625E75}"/>
          </ac:spMkLst>
        </pc:spChg>
        <pc:spChg chg="mod">
          <ac:chgData name="Samuel Kim" userId="0b4e8f1a-35cc-4769-966d-024c662a6df8" providerId="ADAL" clId="{1DA0ECA5-F873-4900-8DB5-A821F0C97E85}" dt="2024-06-30T23:32:12.701" v="650" actId="1076"/>
          <ac:spMkLst>
            <pc:docMk/>
            <pc:sldMk cId="3632230075" sldId="1099"/>
            <ac:spMk id="92" creationId="{F9F929FB-5104-757D-2544-F8209E8EC018}"/>
          </ac:spMkLst>
        </pc:spChg>
        <pc:spChg chg="mod">
          <ac:chgData name="Samuel Kim" userId="0b4e8f1a-35cc-4769-966d-024c662a6df8" providerId="ADAL" clId="{1DA0ECA5-F873-4900-8DB5-A821F0C97E85}" dt="2024-06-30T23:32:12.701" v="650" actId="1076"/>
          <ac:spMkLst>
            <pc:docMk/>
            <pc:sldMk cId="3632230075" sldId="1099"/>
            <ac:spMk id="93" creationId="{FF7024BD-D906-E4E9-C78D-0161FB0154BE}"/>
          </ac:spMkLst>
        </pc:spChg>
        <pc:spChg chg="mod">
          <ac:chgData name="Samuel Kim" userId="0b4e8f1a-35cc-4769-966d-024c662a6df8" providerId="ADAL" clId="{1DA0ECA5-F873-4900-8DB5-A821F0C97E85}" dt="2024-06-30T23:32:12.701" v="650" actId="1076"/>
          <ac:spMkLst>
            <pc:docMk/>
            <pc:sldMk cId="3632230075" sldId="1099"/>
            <ac:spMk id="94" creationId="{E0F9CCB5-733D-EE68-FA5D-4BE3EC36FE9F}"/>
          </ac:spMkLst>
        </pc:spChg>
        <pc:spChg chg="mod">
          <ac:chgData name="Samuel Kim" userId="0b4e8f1a-35cc-4769-966d-024c662a6df8" providerId="ADAL" clId="{1DA0ECA5-F873-4900-8DB5-A821F0C97E85}" dt="2024-06-30T23:32:12.701" v="650" actId="1076"/>
          <ac:spMkLst>
            <pc:docMk/>
            <pc:sldMk cId="3632230075" sldId="1099"/>
            <ac:spMk id="95" creationId="{35719D4E-E31B-6B7E-C42A-201E89CBF543}"/>
          </ac:spMkLst>
        </pc:spChg>
        <pc:spChg chg="mod">
          <ac:chgData name="Samuel Kim" userId="0b4e8f1a-35cc-4769-966d-024c662a6df8" providerId="ADAL" clId="{1DA0ECA5-F873-4900-8DB5-A821F0C97E85}" dt="2024-06-30T23:32:12.701" v="650" actId="1076"/>
          <ac:spMkLst>
            <pc:docMk/>
            <pc:sldMk cId="3632230075" sldId="1099"/>
            <ac:spMk id="96" creationId="{2E4ED2DE-4CBA-3056-EDF4-A4742486DB58}"/>
          </ac:spMkLst>
        </pc:spChg>
        <pc:spChg chg="mod">
          <ac:chgData name="Samuel Kim" userId="0b4e8f1a-35cc-4769-966d-024c662a6df8" providerId="ADAL" clId="{1DA0ECA5-F873-4900-8DB5-A821F0C97E85}" dt="2024-06-30T23:32:12.701" v="650" actId="1076"/>
          <ac:spMkLst>
            <pc:docMk/>
            <pc:sldMk cId="3632230075" sldId="1099"/>
            <ac:spMk id="97" creationId="{FEFE9B3D-AA76-7D87-832D-F634C1E7DDFD}"/>
          </ac:spMkLst>
        </pc:spChg>
        <pc:spChg chg="mod">
          <ac:chgData name="Samuel Kim" userId="0b4e8f1a-35cc-4769-966d-024c662a6df8" providerId="ADAL" clId="{1DA0ECA5-F873-4900-8DB5-A821F0C97E85}" dt="2024-06-30T23:32:12.701" v="650" actId="1076"/>
          <ac:spMkLst>
            <pc:docMk/>
            <pc:sldMk cId="3632230075" sldId="1099"/>
            <ac:spMk id="98" creationId="{0A072DCD-2362-F52C-7C1C-511440EC6CA7}"/>
          </ac:spMkLst>
        </pc:spChg>
        <pc:spChg chg="mod">
          <ac:chgData name="Samuel Kim" userId="0b4e8f1a-35cc-4769-966d-024c662a6df8" providerId="ADAL" clId="{1DA0ECA5-F873-4900-8DB5-A821F0C97E85}" dt="2024-06-30T23:32:12.701" v="650" actId="1076"/>
          <ac:spMkLst>
            <pc:docMk/>
            <pc:sldMk cId="3632230075" sldId="1099"/>
            <ac:spMk id="99" creationId="{3CF76570-5298-770A-5878-02002A871B05}"/>
          </ac:spMkLst>
        </pc:spChg>
        <pc:spChg chg="mod">
          <ac:chgData name="Samuel Kim" userId="0b4e8f1a-35cc-4769-966d-024c662a6df8" providerId="ADAL" clId="{1DA0ECA5-F873-4900-8DB5-A821F0C97E85}" dt="2024-06-30T23:32:12.701" v="650" actId="1076"/>
          <ac:spMkLst>
            <pc:docMk/>
            <pc:sldMk cId="3632230075" sldId="1099"/>
            <ac:spMk id="100" creationId="{D7CA5233-914D-FBE3-AB47-F49EE5153200}"/>
          </ac:spMkLst>
        </pc:spChg>
        <pc:spChg chg="mod">
          <ac:chgData name="Samuel Kim" userId="0b4e8f1a-35cc-4769-966d-024c662a6df8" providerId="ADAL" clId="{1DA0ECA5-F873-4900-8DB5-A821F0C97E85}" dt="2024-06-30T23:32:12.701" v="650" actId="1076"/>
          <ac:spMkLst>
            <pc:docMk/>
            <pc:sldMk cId="3632230075" sldId="1099"/>
            <ac:spMk id="101" creationId="{963F07AA-B504-0527-9040-B7EF945752EE}"/>
          </ac:spMkLst>
        </pc:spChg>
        <pc:spChg chg="mod">
          <ac:chgData name="Samuel Kim" userId="0b4e8f1a-35cc-4769-966d-024c662a6df8" providerId="ADAL" clId="{1DA0ECA5-F873-4900-8DB5-A821F0C97E85}" dt="2024-06-30T23:32:12.701" v="650" actId="1076"/>
          <ac:spMkLst>
            <pc:docMk/>
            <pc:sldMk cId="3632230075" sldId="1099"/>
            <ac:spMk id="102" creationId="{3699EA6C-9D6C-EF8E-42A2-777B03CFE6F6}"/>
          </ac:spMkLst>
        </pc:spChg>
        <pc:spChg chg="mod">
          <ac:chgData name="Samuel Kim" userId="0b4e8f1a-35cc-4769-966d-024c662a6df8" providerId="ADAL" clId="{1DA0ECA5-F873-4900-8DB5-A821F0C97E85}" dt="2024-06-30T23:32:12.701" v="650" actId="1076"/>
          <ac:spMkLst>
            <pc:docMk/>
            <pc:sldMk cId="3632230075" sldId="1099"/>
            <ac:spMk id="103" creationId="{54C165CD-46F5-7D1B-C220-4F4D5CF0D85B}"/>
          </ac:spMkLst>
        </pc:spChg>
        <pc:spChg chg="mod">
          <ac:chgData name="Samuel Kim" userId="0b4e8f1a-35cc-4769-966d-024c662a6df8" providerId="ADAL" clId="{1DA0ECA5-F873-4900-8DB5-A821F0C97E85}" dt="2024-06-30T23:32:12.701" v="650" actId="1076"/>
          <ac:spMkLst>
            <pc:docMk/>
            <pc:sldMk cId="3632230075" sldId="1099"/>
            <ac:spMk id="104" creationId="{1F4DF86D-04B3-859F-B5DC-DB5B90D9C60A}"/>
          </ac:spMkLst>
        </pc:spChg>
        <pc:spChg chg="mod">
          <ac:chgData name="Samuel Kim" userId="0b4e8f1a-35cc-4769-966d-024c662a6df8" providerId="ADAL" clId="{1DA0ECA5-F873-4900-8DB5-A821F0C97E85}" dt="2024-06-30T23:32:12.701" v="650" actId="1076"/>
          <ac:spMkLst>
            <pc:docMk/>
            <pc:sldMk cId="3632230075" sldId="1099"/>
            <ac:spMk id="105" creationId="{CEFA4EF7-80CC-A107-4E5E-0E481464FB57}"/>
          </ac:spMkLst>
        </pc:spChg>
        <pc:spChg chg="mod">
          <ac:chgData name="Samuel Kim" userId="0b4e8f1a-35cc-4769-966d-024c662a6df8" providerId="ADAL" clId="{1DA0ECA5-F873-4900-8DB5-A821F0C97E85}" dt="2024-06-30T23:32:12.701" v="650" actId="1076"/>
          <ac:spMkLst>
            <pc:docMk/>
            <pc:sldMk cId="3632230075" sldId="1099"/>
            <ac:spMk id="107" creationId="{03307377-7F09-1077-CC9A-C00968000747}"/>
          </ac:spMkLst>
        </pc:spChg>
        <pc:spChg chg="mod">
          <ac:chgData name="Samuel Kim" userId="0b4e8f1a-35cc-4769-966d-024c662a6df8" providerId="ADAL" clId="{1DA0ECA5-F873-4900-8DB5-A821F0C97E85}" dt="2024-06-30T23:32:12.701" v="650" actId="1076"/>
          <ac:spMkLst>
            <pc:docMk/>
            <pc:sldMk cId="3632230075" sldId="1099"/>
            <ac:spMk id="108" creationId="{D60B0B56-0A50-9F50-3FBB-596D0ADDD8AE}"/>
          </ac:spMkLst>
        </pc:spChg>
        <pc:spChg chg="mod">
          <ac:chgData name="Samuel Kim" userId="0b4e8f1a-35cc-4769-966d-024c662a6df8" providerId="ADAL" clId="{1DA0ECA5-F873-4900-8DB5-A821F0C97E85}" dt="2024-06-30T23:32:12.701" v="650" actId="1076"/>
          <ac:spMkLst>
            <pc:docMk/>
            <pc:sldMk cId="3632230075" sldId="1099"/>
            <ac:spMk id="109" creationId="{7E8C6EFA-20A4-C545-F31A-2A0EF3620922}"/>
          </ac:spMkLst>
        </pc:spChg>
        <pc:spChg chg="mod">
          <ac:chgData name="Samuel Kim" userId="0b4e8f1a-35cc-4769-966d-024c662a6df8" providerId="ADAL" clId="{1DA0ECA5-F873-4900-8DB5-A821F0C97E85}" dt="2024-06-30T23:32:12.701" v="650" actId="1076"/>
          <ac:spMkLst>
            <pc:docMk/>
            <pc:sldMk cId="3632230075" sldId="1099"/>
            <ac:spMk id="110" creationId="{04AE1EA8-65A0-53EF-7511-5866D5AE9D78}"/>
          </ac:spMkLst>
        </pc:spChg>
        <pc:spChg chg="mod">
          <ac:chgData name="Samuel Kim" userId="0b4e8f1a-35cc-4769-966d-024c662a6df8" providerId="ADAL" clId="{1DA0ECA5-F873-4900-8DB5-A821F0C97E85}" dt="2024-06-30T23:32:12.701" v="650" actId="1076"/>
          <ac:spMkLst>
            <pc:docMk/>
            <pc:sldMk cId="3632230075" sldId="1099"/>
            <ac:spMk id="111" creationId="{CA961569-DF07-180B-3417-00776CC933AE}"/>
          </ac:spMkLst>
        </pc:spChg>
        <pc:spChg chg="mod">
          <ac:chgData name="Samuel Kim" userId="0b4e8f1a-35cc-4769-966d-024c662a6df8" providerId="ADAL" clId="{1DA0ECA5-F873-4900-8DB5-A821F0C97E85}" dt="2024-06-30T23:32:12.701" v="650" actId="1076"/>
          <ac:spMkLst>
            <pc:docMk/>
            <pc:sldMk cId="3632230075" sldId="1099"/>
            <ac:spMk id="112" creationId="{27BD0AAF-5899-E2DF-2BBD-8E803A1624E1}"/>
          </ac:spMkLst>
        </pc:spChg>
        <pc:spChg chg="mod">
          <ac:chgData name="Samuel Kim" userId="0b4e8f1a-35cc-4769-966d-024c662a6df8" providerId="ADAL" clId="{1DA0ECA5-F873-4900-8DB5-A821F0C97E85}" dt="2024-06-30T23:32:12.701" v="650" actId="1076"/>
          <ac:spMkLst>
            <pc:docMk/>
            <pc:sldMk cId="3632230075" sldId="1099"/>
            <ac:spMk id="113" creationId="{6A50CD10-ACE9-7AEA-EB2D-93B2A18ED192}"/>
          </ac:spMkLst>
        </pc:spChg>
        <pc:spChg chg="mod">
          <ac:chgData name="Samuel Kim" userId="0b4e8f1a-35cc-4769-966d-024c662a6df8" providerId="ADAL" clId="{1DA0ECA5-F873-4900-8DB5-A821F0C97E85}" dt="2024-06-30T23:32:12.701" v="650" actId="1076"/>
          <ac:spMkLst>
            <pc:docMk/>
            <pc:sldMk cId="3632230075" sldId="1099"/>
            <ac:spMk id="114" creationId="{2AD223E5-63FB-5730-DC7D-EEA53EAB5E9F}"/>
          </ac:spMkLst>
        </pc:spChg>
        <pc:spChg chg="mod">
          <ac:chgData name="Samuel Kim" userId="0b4e8f1a-35cc-4769-966d-024c662a6df8" providerId="ADAL" clId="{1DA0ECA5-F873-4900-8DB5-A821F0C97E85}" dt="2024-06-30T23:32:12.701" v="650" actId="1076"/>
          <ac:spMkLst>
            <pc:docMk/>
            <pc:sldMk cId="3632230075" sldId="1099"/>
            <ac:spMk id="115" creationId="{64532A1C-D9F1-99E5-1C43-5EB294BFB5B1}"/>
          </ac:spMkLst>
        </pc:spChg>
        <pc:spChg chg="mod">
          <ac:chgData name="Samuel Kim" userId="0b4e8f1a-35cc-4769-966d-024c662a6df8" providerId="ADAL" clId="{1DA0ECA5-F873-4900-8DB5-A821F0C97E85}" dt="2024-06-30T23:32:12.701" v="650" actId="1076"/>
          <ac:spMkLst>
            <pc:docMk/>
            <pc:sldMk cId="3632230075" sldId="1099"/>
            <ac:spMk id="116" creationId="{06EBAD39-DC36-13DC-2C60-99C5F310CE10}"/>
          </ac:spMkLst>
        </pc:spChg>
        <pc:spChg chg="mod">
          <ac:chgData name="Samuel Kim" userId="0b4e8f1a-35cc-4769-966d-024c662a6df8" providerId="ADAL" clId="{1DA0ECA5-F873-4900-8DB5-A821F0C97E85}" dt="2024-06-30T23:32:12.701" v="650" actId="1076"/>
          <ac:spMkLst>
            <pc:docMk/>
            <pc:sldMk cId="3632230075" sldId="1099"/>
            <ac:spMk id="117" creationId="{BB60D26D-5C96-D609-0CB2-9C97CCBCF557}"/>
          </ac:spMkLst>
        </pc:spChg>
        <pc:spChg chg="mod">
          <ac:chgData name="Samuel Kim" userId="0b4e8f1a-35cc-4769-966d-024c662a6df8" providerId="ADAL" clId="{1DA0ECA5-F873-4900-8DB5-A821F0C97E85}" dt="2024-06-30T23:32:12.701" v="650" actId="1076"/>
          <ac:spMkLst>
            <pc:docMk/>
            <pc:sldMk cId="3632230075" sldId="1099"/>
            <ac:spMk id="118" creationId="{4C9FF8A9-FB23-17B3-71BC-0EF99DA21852}"/>
          </ac:spMkLst>
        </pc:spChg>
        <pc:spChg chg="mod">
          <ac:chgData name="Samuel Kim" userId="0b4e8f1a-35cc-4769-966d-024c662a6df8" providerId="ADAL" clId="{1DA0ECA5-F873-4900-8DB5-A821F0C97E85}" dt="2024-06-30T23:32:12.701" v="650" actId="1076"/>
          <ac:spMkLst>
            <pc:docMk/>
            <pc:sldMk cId="3632230075" sldId="1099"/>
            <ac:spMk id="119" creationId="{F6DFC730-89A6-7702-3D53-D16B47F03B7E}"/>
          </ac:spMkLst>
        </pc:spChg>
        <pc:spChg chg="mod">
          <ac:chgData name="Samuel Kim" userId="0b4e8f1a-35cc-4769-966d-024c662a6df8" providerId="ADAL" clId="{1DA0ECA5-F873-4900-8DB5-A821F0C97E85}" dt="2024-06-30T23:32:12.701" v="650" actId="1076"/>
          <ac:spMkLst>
            <pc:docMk/>
            <pc:sldMk cId="3632230075" sldId="1099"/>
            <ac:spMk id="120" creationId="{9C9F9C9D-6C87-32D1-7076-18DBF1A3857F}"/>
          </ac:spMkLst>
        </pc:spChg>
        <pc:spChg chg="mod">
          <ac:chgData name="Samuel Kim" userId="0b4e8f1a-35cc-4769-966d-024c662a6df8" providerId="ADAL" clId="{1DA0ECA5-F873-4900-8DB5-A821F0C97E85}" dt="2024-06-30T23:32:12.701" v="650" actId="1076"/>
          <ac:spMkLst>
            <pc:docMk/>
            <pc:sldMk cId="3632230075" sldId="1099"/>
            <ac:spMk id="121" creationId="{6A7DBCBB-4594-4F82-63A0-C3C59361B3DA}"/>
          </ac:spMkLst>
        </pc:spChg>
        <pc:spChg chg="mod">
          <ac:chgData name="Samuel Kim" userId="0b4e8f1a-35cc-4769-966d-024c662a6df8" providerId="ADAL" clId="{1DA0ECA5-F873-4900-8DB5-A821F0C97E85}" dt="2024-06-30T23:32:12.701" v="650" actId="1076"/>
          <ac:spMkLst>
            <pc:docMk/>
            <pc:sldMk cId="3632230075" sldId="1099"/>
            <ac:spMk id="122" creationId="{CC3FF322-FF9B-751A-4616-B658240AC5BA}"/>
          </ac:spMkLst>
        </pc:spChg>
        <pc:spChg chg="mod">
          <ac:chgData name="Samuel Kim" userId="0b4e8f1a-35cc-4769-966d-024c662a6df8" providerId="ADAL" clId="{1DA0ECA5-F873-4900-8DB5-A821F0C97E85}" dt="2024-06-30T23:32:12.701" v="650" actId="1076"/>
          <ac:spMkLst>
            <pc:docMk/>
            <pc:sldMk cId="3632230075" sldId="1099"/>
            <ac:spMk id="123" creationId="{EABCFED1-5C71-0701-B7E1-E4C5C3AC9891}"/>
          </ac:spMkLst>
        </pc:spChg>
        <pc:spChg chg="mod">
          <ac:chgData name="Samuel Kim" userId="0b4e8f1a-35cc-4769-966d-024c662a6df8" providerId="ADAL" clId="{1DA0ECA5-F873-4900-8DB5-A821F0C97E85}" dt="2024-06-30T23:32:12.701" v="650" actId="1076"/>
          <ac:spMkLst>
            <pc:docMk/>
            <pc:sldMk cId="3632230075" sldId="1099"/>
            <ac:spMk id="124" creationId="{A646E1A7-2D83-0259-CB0D-AA360CC77CA2}"/>
          </ac:spMkLst>
        </pc:spChg>
        <pc:spChg chg="mod">
          <ac:chgData name="Samuel Kim" userId="0b4e8f1a-35cc-4769-966d-024c662a6df8" providerId="ADAL" clId="{1DA0ECA5-F873-4900-8DB5-A821F0C97E85}" dt="2024-06-30T23:32:12.701" v="650" actId="1076"/>
          <ac:spMkLst>
            <pc:docMk/>
            <pc:sldMk cId="3632230075" sldId="1099"/>
            <ac:spMk id="125" creationId="{16DDB822-2772-1CA3-0F32-32B181F140B2}"/>
          </ac:spMkLst>
        </pc:spChg>
        <pc:spChg chg="mod">
          <ac:chgData name="Samuel Kim" userId="0b4e8f1a-35cc-4769-966d-024c662a6df8" providerId="ADAL" clId="{1DA0ECA5-F873-4900-8DB5-A821F0C97E85}" dt="2024-06-30T23:32:12.701" v="650" actId="1076"/>
          <ac:spMkLst>
            <pc:docMk/>
            <pc:sldMk cId="3632230075" sldId="1099"/>
            <ac:spMk id="126" creationId="{6BD8CBE8-9EC3-2192-049B-83C9FB9EDE65}"/>
          </ac:spMkLst>
        </pc:spChg>
        <pc:spChg chg="mod">
          <ac:chgData name="Samuel Kim" userId="0b4e8f1a-35cc-4769-966d-024c662a6df8" providerId="ADAL" clId="{1DA0ECA5-F873-4900-8DB5-A821F0C97E85}" dt="2024-06-30T23:32:12.701" v="650" actId="1076"/>
          <ac:spMkLst>
            <pc:docMk/>
            <pc:sldMk cId="3632230075" sldId="1099"/>
            <ac:spMk id="127" creationId="{477EC5CA-E822-22C4-14CF-A1361A7D70CB}"/>
          </ac:spMkLst>
        </pc:spChg>
        <pc:spChg chg="mod">
          <ac:chgData name="Samuel Kim" userId="0b4e8f1a-35cc-4769-966d-024c662a6df8" providerId="ADAL" clId="{1DA0ECA5-F873-4900-8DB5-A821F0C97E85}" dt="2024-06-30T23:32:12.701" v="650" actId="1076"/>
          <ac:spMkLst>
            <pc:docMk/>
            <pc:sldMk cId="3632230075" sldId="1099"/>
            <ac:spMk id="128" creationId="{13111DB8-4B5B-8327-E849-F43C91F46E75}"/>
          </ac:spMkLst>
        </pc:spChg>
        <pc:spChg chg="mod">
          <ac:chgData name="Samuel Kim" userId="0b4e8f1a-35cc-4769-966d-024c662a6df8" providerId="ADAL" clId="{1DA0ECA5-F873-4900-8DB5-A821F0C97E85}" dt="2024-06-30T23:32:12.701" v="650" actId="1076"/>
          <ac:spMkLst>
            <pc:docMk/>
            <pc:sldMk cId="3632230075" sldId="1099"/>
            <ac:spMk id="129" creationId="{9AFB4872-4C3A-9522-69C5-5C1D627A1A02}"/>
          </ac:spMkLst>
        </pc:spChg>
        <pc:spChg chg="mod">
          <ac:chgData name="Samuel Kim" userId="0b4e8f1a-35cc-4769-966d-024c662a6df8" providerId="ADAL" clId="{1DA0ECA5-F873-4900-8DB5-A821F0C97E85}" dt="2024-06-30T23:32:12.701" v="650" actId="1076"/>
          <ac:spMkLst>
            <pc:docMk/>
            <pc:sldMk cId="3632230075" sldId="1099"/>
            <ac:spMk id="130" creationId="{86A71F98-0AB2-4C8B-E9C3-F4D910DCB08C}"/>
          </ac:spMkLst>
        </pc:spChg>
        <pc:spChg chg="mod">
          <ac:chgData name="Samuel Kim" userId="0b4e8f1a-35cc-4769-966d-024c662a6df8" providerId="ADAL" clId="{1DA0ECA5-F873-4900-8DB5-A821F0C97E85}" dt="2024-06-30T23:32:12.701" v="650" actId="1076"/>
          <ac:spMkLst>
            <pc:docMk/>
            <pc:sldMk cId="3632230075" sldId="1099"/>
            <ac:spMk id="131" creationId="{0DC162B4-04F6-6D4E-B1A7-2A75027A6D64}"/>
          </ac:spMkLst>
        </pc:spChg>
        <pc:spChg chg="mod">
          <ac:chgData name="Samuel Kim" userId="0b4e8f1a-35cc-4769-966d-024c662a6df8" providerId="ADAL" clId="{1DA0ECA5-F873-4900-8DB5-A821F0C97E85}" dt="2024-06-30T23:32:12.701" v="650" actId="1076"/>
          <ac:spMkLst>
            <pc:docMk/>
            <pc:sldMk cId="3632230075" sldId="1099"/>
            <ac:spMk id="132" creationId="{02033785-080A-EEF7-C4C7-7174F6646F65}"/>
          </ac:spMkLst>
        </pc:spChg>
        <pc:spChg chg="mod">
          <ac:chgData name="Samuel Kim" userId="0b4e8f1a-35cc-4769-966d-024c662a6df8" providerId="ADAL" clId="{1DA0ECA5-F873-4900-8DB5-A821F0C97E85}" dt="2024-06-30T23:32:12.701" v="650" actId="1076"/>
          <ac:spMkLst>
            <pc:docMk/>
            <pc:sldMk cId="3632230075" sldId="1099"/>
            <ac:spMk id="133" creationId="{BF1E6EF8-C458-0E83-B5A0-14C8203AEA92}"/>
          </ac:spMkLst>
        </pc:spChg>
        <pc:spChg chg="mod">
          <ac:chgData name="Samuel Kim" userId="0b4e8f1a-35cc-4769-966d-024c662a6df8" providerId="ADAL" clId="{1DA0ECA5-F873-4900-8DB5-A821F0C97E85}" dt="2024-06-30T23:32:12.701" v="650" actId="1076"/>
          <ac:spMkLst>
            <pc:docMk/>
            <pc:sldMk cId="3632230075" sldId="1099"/>
            <ac:spMk id="134" creationId="{46A77F64-03CD-91D2-BE5E-F4AA99B86048}"/>
          </ac:spMkLst>
        </pc:spChg>
        <pc:spChg chg="mod">
          <ac:chgData name="Samuel Kim" userId="0b4e8f1a-35cc-4769-966d-024c662a6df8" providerId="ADAL" clId="{1DA0ECA5-F873-4900-8DB5-A821F0C97E85}" dt="2024-06-30T23:32:12.701" v="650" actId="1076"/>
          <ac:spMkLst>
            <pc:docMk/>
            <pc:sldMk cId="3632230075" sldId="1099"/>
            <ac:spMk id="135" creationId="{AE749B20-299B-58CC-BF41-BE13C6B4932F}"/>
          </ac:spMkLst>
        </pc:spChg>
        <pc:spChg chg="mod">
          <ac:chgData name="Samuel Kim" userId="0b4e8f1a-35cc-4769-966d-024c662a6df8" providerId="ADAL" clId="{1DA0ECA5-F873-4900-8DB5-A821F0C97E85}" dt="2024-06-30T23:32:12.701" v="650" actId="1076"/>
          <ac:spMkLst>
            <pc:docMk/>
            <pc:sldMk cId="3632230075" sldId="1099"/>
            <ac:spMk id="136" creationId="{04F0A5A7-8269-DAA3-5E99-3C5C334BEF0D}"/>
          </ac:spMkLst>
        </pc:spChg>
        <pc:spChg chg="mod">
          <ac:chgData name="Samuel Kim" userId="0b4e8f1a-35cc-4769-966d-024c662a6df8" providerId="ADAL" clId="{1DA0ECA5-F873-4900-8DB5-A821F0C97E85}" dt="2024-06-30T23:32:12.701" v="650" actId="1076"/>
          <ac:spMkLst>
            <pc:docMk/>
            <pc:sldMk cId="3632230075" sldId="1099"/>
            <ac:spMk id="137" creationId="{B982239E-50C5-452C-9A55-757F858D9581}"/>
          </ac:spMkLst>
        </pc:spChg>
        <pc:spChg chg="mod">
          <ac:chgData name="Samuel Kim" userId="0b4e8f1a-35cc-4769-966d-024c662a6df8" providerId="ADAL" clId="{1DA0ECA5-F873-4900-8DB5-A821F0C97E85}" dt="2024-06-30T23:32:12.701" v="650" actId="1076"/>
          <ac:spMkLst>
            <pc:docMk/>
            <pc:sldMk cId="3632230075" sldId="1099"/>
            <ac:spMk id="138" creationId="{81B2A076-07FA-F4EA-1294-DBD26C6C3CF6}"/>
          </ac:spMkLst>
        </pc:spChg>
        <pc:spChg chg="mod">
          <ac:chgData name="Samuel Kim" userId="0b4e8f1a-35cc-4769-966d-024c662a6df8" providerId="ADAL" clId="{1DA0ECA5-F873-4900-8DB5-A821F0C97E85}" dt="2024-06-30T23:32:12.701" v="650" actId="1076"/>
          <ac:spMkLst>
            <pc:docMk/>
            <pc:sldMk cId="3632230075" sldId="1099"/>
            <ac:spMk id="139" creationId="{C6FD903A-9DBC-BFDA-5A87-A5875CF1EAAC}"/>
          </ac:spMkLst>
        </pc:spChg>
        <pc:spChg chg="mod">
          <ac:chgData name="Samuel Kim" userId="0b4e8f1a-35cc-4769-966d-024c662a6df8" providerId="ADAL" clId="{1DA0ECA5-F873-4900-8DB5-A821F0C97E85}" dt="2024-06-30T23:32:12.701" v="650" actId="1076"/>
          <ac:spMkLst>
            <pc:docMk/>
            <pc:sldMk cId="3632230075" sldId="1099"/>
            <ac:spMk id="140" creationId="{5C6C49B2-B99B-9DD0-4CF1-935F226650DA}"/>
          </ac:spMkLst>
        </pc:spChg>
        <pc:spChg chg="mod">
          <ac:chgData name="Samuel Kim" userId="0b4e8f1a-35cc-4769-966d-024c662a6df8" providerId="ADAL" clId="{1DA0ECA5-F873-4900-8DB5-A821F0C97E85}" dt="2024-06-30T23:32:12.701" v="650" actId="1076"/>
          <ac:spMkLst>
            <pc:docMk/>
            <pc:sldMk cId="3632230075" sldId="1099"/>
            <ac:spMk id="141" creationId="{514502E6-C400-4F27-B101-723C903258F3}"/>
          </ac:spMkLst>
        </pc:spChg>
        <pc:spChg chg="mod">
          <ac:chgData name="Samuel Kim" userId="0b4e8f1a-35cc-4769-966d-024c662a6df8" providerId="ADAL" clId="{1DA0ECA5-F873-4900-8DB5-A821F0C97E85}" dt="2024-06-30T23:32:12.701" v="650" actId="1076"/>
          <ac:spMkLst>
            <pc:docMk/>
            <pc:sldMk cId="3632230075" sldId="1099"/>
            <ac:spMk id="142" creationId="{98B5CD8D-0602-6184-19FC-D1364A13DE50}"/>
          </ac:spMkLst>
        </pc:spChg>
        <pc:spChg chg="mod">
          <ac:chgData name="Samuel Kim" userId="0b4e8f1a-35cc-4769-966d-024c662a6df8" providerId="ADAL" clId="{1DA0ECA5-F873-4900-8DB5-A821F0C97E85}" dt="2024-06-30T23:32:12.701" v="650" actId="1076"/>
          <ac:spMkLst>
            <pc:docMk/>
            <pc:sldMk cId="3632230075" sldId="1099"/>
            <ac:spMk id="143" creationId="{D7EB02CD-2DC2-F71F-7274-45C4093835A2}"/>
          </ac:spMkLst>
        </pc:spChg>
        <pc:spChg chg="mod">
          <ac:chgData name="Samuel Kim" userId="0b4e8f1a-35cc-4769-966d-024c662a6df8" providerId="ADAL" clId="{1DA0ECA5-F873-4900-8DB5-A821F0C97E85}" dt="2024-06-30T23:32:12.701" v="650" actId="1076"/>
          <ac:spMkLst>
            <pc:docMk/>
            <pc:sldMk cId="3632230075" sldId="1099"/>
            <ac:spMk id="144" creationId="{3FFC09A4-0963-3BD6-1F5C-ECBBCE40142E}"/>
          </ac:spMkLst>
        </pc:spChg>
        <pc:spChg chg="mod">
          <ac:chgData name="Samuel Kim" userId="0b4e8f1a-35cc-4769-966d-024c662a6df8" providerId="ADAL" clId="{1DA0ECA5-F873-4900-8DB5-A821F0C97E85}" dt="2024-06-30T23:32:12.701" v="650" actId="1076"/>
          <ac:spMkLst>
            <pc:docMk/>
            <pc:sldMk cId="3632230075" sldId="1099"/>
            <ac:spMk id="145" creationId="{84AD69CC-50D5-CAA5-B2B6-6D0347624902}"/>
          </ac:spMkLst>
        </pc:spChg>
        <pc:spChg chg="mod">
          <ac:chgData name="Samuel Kim" userId="0b4e8f1a-35cc-4769-966d-024c662a6df8" providerId="ADAL" clId="{1DA0ECA5-F873-4900-8DB5-A821F0C97E85}" dt="2024-06-30T23:32:12.701" v="650" actId="1076"/>
          <ac:spMkLst>
            <pc:docMk/>
            <pc:sldMk cId="3632230075" sldId="1099"/>
            <ac:spMk id="146" creationId="{03D51E50-7A00-A686-2B5B-D76A0FA259FD}"/>
          </ac:spMkLst>
        </pc:spChg>
        <pc:spChg chg="mod">
          <ac:chgData name="Samuel Kim" userId="0b4e8f1a-35cc-4769-966d-024c662a6df8" providerId="ADAL" clId="{1DA0ECA5-F873-4900-8DB5-A821F0C97E85}" dt="2024-06-30T23:32:12.701" v="650" actId="1076"/>
          <ac:spMkLst>
            <pc:docMk/>
            <pc:sldMk cId="3632230075" sldId="1099"/>
            <ac:spMk id="147" creationId="{C1785115-8BD3-3976-7BBE-57009374AC45}"/>
          </ac:spMkLst>
        </pc:spChg>
        <pc:spChg chg="mod">
          <ac:chgData name="Samuel Kim" userId="0b4e8f1a-35cc-4769-966d-024c662a6df8" providerId="ADAL" clId="{1DA0ECA5-F873-4900-8DB5-A821F0C97E85}" dt="2024-06-30T23:32:12.701" v="650" actId="1076"/>
          <ac:spMkLst>
            <pc:docMk/>
            <pc:sldMk cId="3632230075" sldId="1099"/>
            <ac:spMk id="148" creationId="{1B52230F-8C5A-4ED8-6864-E1C54619B62B}"/>
          </ac:spMkLst>
        </pc:spChg>
        <pc:spChg chg="mod">
          <ac:chgData name="Samuel Kim" userId="0b4e8f1a-35cc-4769-966d-024c662a6df8" providerId="ADAL" clId="{1DA0ECA5-F873-4900-8DB5-A821F0C97E85}" dt="2024-06-30T23:32:12.701" v="650" actId="1076"/>
          <ac:spMkLst>
            <pc:docMk/>
            <pc:sldMk cId="3632230075" sldId="1099"/>
            <ac:spMk id="149" creationId="{93A657CE-0033-8A0E-88C4-870A84059DE9}"/>
          </ac:spMkLst>
        </pc:spChg>
        <pc:spChg chg="mod">
          <ac:chgData name="Samuel Kim" userId="0b4e8f1a-35cc-4769-966d-024c662a6df8" providerId="ADAL" clId="{1DA0ECA5-F873-4900-8DB5-A821F0C97E85}" dt="2024-06-30T23:32:12.701" v="650" actId="1076"/>
          <ac:spMkLst>
            <pc:docMk/>
            <pc:sldMk cId="3632230075" sldId="1099"/>
            <ac:spMk id="150" creationId="{34722131-BFED-8090-9214-D986A6FAEB74}"/>
          </ac:spMkLst>
        </pc:spChg>
        <pc:spChg chg="mod">
          <ac:chgData name="Samuel Kim" userId="0b4e8f1a-35cc-4769-966d-024c662a6df8" providerId="ADAL" clId="{1DA0ECA5-F873-4900-8DB5-A821F0C97E85}" dt="2024-06-30T23:32:12.701" v="650" actId="1076"/>
          <ac:spMkLst>
            <pc:docMk/>
            <pc:sldMk cId="3632230075" sldId="1099"/>
            <ac:spMk id="151" creationId="{23025FFB-4F82-C461-37DC-9762E72905E8}"/>
          </ac:spMkLst>
        </pc:spChg>
        <pc:spChg chg="mod">
          <ac:chgData name="Samuel Kim" userId="0b4e8f1a-35cc-4769-966d-024c662a6df8" providerId="ADAL" clId="{1DA0ECA5-F873-4900-8DB5-A821F0C97E85}" dt="2024-06-30T23:32:12.701" v="650" actId="1076"/>
          <ac:spMkLst>
            <pc:docMk/>
            <pc:sldMk cId="3632230075" sldId="1099"/>
            <ac:spMk id="152" creationId="{087D7E11-9136-C798-36B6-A5F5477BAA39}"/>
          </ac:spMkLst>
        </pc:spChg>
        <pc:spChg chg="mod">
          <ac:chgData name="Samuel Kim" userId="0b4e8f1a-35cc-4769-966d-024c662a6df8" providerId="ADAL" clId="{1DA0ECA5-F873-4900-8DB5-A821F0C97E85}" dt="2024-06-30T23:32:12.701" v="650" actId="1076"/>
          <ac:spMkLst>
            <pc:docMk/>
            <pc:sldMk cId="3632230075" sldId="1099"/>
            <ac:spMk id="153" creationId="{E3378C24-DD09-DDBA-E44A-119B29623CBC}"/>
          </ac:spMkLst>
        </pc:spChg>
        <pc:spChg chg="mod">
          <ac:chgData name="Samuel Kim" userId="0b4e8f1a-35cc-4769-966d-024c662a6df8" providerId="ADAL" clId="{1DA0ECA5-F873-4900-8DB5-A821F0C97E85}" dt="2024-06-30T23:32:12.701" v="650" actId="1076"/>
          <ac:spMkLst>
            <pc:docMk/>
            <pc:sldMk cId="3632230075" sldId="1099"/>
            <ac:spMk id="154" creationId="{F0BED4DF-82B5-7C3E-A183-4D6F7282D1B4}"/>
          </ac:spMkLst>
        </pc:spChg>
        <pc:spChg chg="mod">
          <ac:chgData name="Samuel Kim" userId="0b4e8f1a-35cc-4769-966d-024c662a6df8" providerId="ADAL" clId="{1DA0ECA5-F873-4900-8DB5-A821F0C97E85}" dt="2024-06-30T23:32:12.701" v="650" actId="1076"/>
          <ac:spMkLst>
            <pc:docMk/>
            <pc:sldMk cId="3632230075" sldId="1099"/>
            <ac:spMk id="155" creationId="{CDB2DBE9-A461-304C-8334-15488B069846}"/>
          </ac:spMkLst>
        </pc:spChg>
        <pc:spChg chg="mod">
          <ac:chgData name="Samuel Kim" userId="0b4e8f1a-35cc-4769-966d-024c662a6df8" providerId="ADAL" clId="{1DA0ECA5-F873-4900-8DB5-A821F0C97E85}" dt="2024-06-30T23:32:12.701" v="650" actId="1076"/>
          <ac:spMkLst>
            <pc:docMk/>
            <pc:sldMk cId="3632230075" sldId="1099"/>
            <ac:spMk id="156" creationId="{B892B171-0575-D4CD-65CC-59F5DBD45E97}"/>
          </ac:spMkLst>
        </pc:spChg>
        <pc:spChg chg="mod">
          <ac:chgData name="Samuel Kim" userId="0b4e8f1a-35cc-4769-966d-024c662a6df8" providerId="ADAL" clId="{1DA0ECA5-F873-4900-8DB5-A821F0C97E85}" dt="2024-06-30T23:32:12.701" v="650" actId="1076"/>
          <ac:spMkLst>
            <pc:docMk/>
            <pc:sldMk cId="3632230075" sldId="1099"/>
            <ac:spMk id="157" creationId="{340868C0-6F26-110C-DC7D-D703A82A79CA}"/>
          </ac:spMkLst>
        </pc:spChg>
        <pc:spChg chg="mod">
          <ac:chgData name="Samuel Kim" userId="0b4e8f1a-35cc-4769-966d-024c662a6df8" providerId="ADAL" clId="{1DA0ECA5-F873-4900-8DB5-A821F0C97E85}" dt="2024-06-30T23:32:12.701" v="650" actId="1076"/>
          <ac:spMkLst>
            <pc:docMk/>
            <pc:sldMk cId="3632230075" sldId="1099"/>
            <ac:spMk id="158" creationId="{14D2E848-55EC-7C7E-2DB8-374D2D3E175A}"/>
          </ac:spMkLst>
        </pc:spChg>
        <pc:spChg chg="mod">
          <ac:chgData name="Samuel Kim" userId="0b4e8f1a-35cc-4769-966d-024c662a6df8" providerId="ADAL" clId="{1DA0ECA5-F873-4900-8DB5-A821F0C97E85}" dt="2024-06-30T23:32:12.701" v="650" actId="1076"/>
          <ac:spMkLst>
            <pc:docMk/>
            <pc:sldMk cId="3632230075" sldId="1099"/>
            <ac:spMk id="159" creationId="{3B9FA965-6462-2B93-5CEE-EC9591244C08}"/>
          </ac:spMkLst>
        </pc:spChg>
        <pc:spChg chg="mod">
          <ac:chgData name="Samuel Kim" userId="0b4e8f1a-35cc-4769-966d-024c662a6df8" providerId="ADAL" clId="{1DA0ECA5-F873-4900-8DB5-A821F0C97E85}" dt="2024-06-30T23:32:12.701" v="650" actId="1076"/>
          <ac:spMkLst>
            <pc:docMk/>
            <pc:sldMk cId="3632230075" sldId="1099"/>
            <ac:spMk id="160" creationId="{3ABB5325-F1C9-6991-2F52-8C2DDEA82E99}"/>
          </ac:spMkLst>
        </pc:spChg>
        <pc:spChg chg="mod">
          <ac:chgData name="Samuel Kim" userId="0b4e8f1a-35cc-4769-966d-024c662a6df8" providerId="ADAL" clId="{1DA0ECA5-F873-4900-8DB5-A821F0C97E85}" dt="2024-06-30T23:32:12.701" v="650" actId="1076"/>
          <ac:spMkLst>
            <pc:docMk/>
            <pc:sldMk cId="3632230075" sldId="1099"/>
            <ac:spMk id="161" creationId="{AFF42422-D750-CAE5-D177-5A982E8E4ED0}"/>
          </ac:spMkLst>
        </pc:spChg>
        <pc:spChg chg="mod">
          <ac:chgData name="Samuel Kim" userId="0b4e8f1a-35cc-4769-966d-024c662a6df8" providerId="ADAL" clId="{1DA0ECA5-F873-4900-8DB5-A821F0C97E85}" dt="2024-06-30T23:32:12.701" v="650" actId="1076"/>
          <ac:spMkLst>
            <pc:docMk/>
            <pc:sldMk cId="3632230075" sldId="1099"/>
            <ac:spMk id="162" creationId="{92718671-4263-8883-8CE0-D13BC75F2B66}"/>
          </ac:spMkLst>
        </pc:spChg>
        <pc:spChg chg="mod">
          <ac:chgData name="Samuel Kim" userId="0b4e8f1a-35cc-4769-966d-024c662a6df8" providerId="ADAL" clId="{1DA0ECA5-F873-4900-8DB5-A821F0C97E85}" dt="2024-06-30T23:32:12.701" v="650" actId="1076"/>
          <ac:spMkLst>
            <pc:docMk/>
            <pc:sldMk cId="3632230075" sldId="1099"/>
            <ac:spMk id="163" creationId="{C8FFE600-DFDB-0942-2756-F3B511A117FD}"/>
          </ac:spMkLst>
        </pc:spChg>
        <pc:spChg chg="mod">
          <ac:chgData name="Samuel Kim" userId="0b4e8f1a-35cc-4769-966d-024c662a6df8" providerId="ADAL" clId="{1DA0ECA5-F873-4900-8DB5-A821F0C97E85}" dt="2024-06-30T23:32:12.701" v="650" actId="1076"/>
          <ac:spMkLst>
            <pc:docMk/>
            <pc:sldMk cId="3632230075" sldId="1099"/>
            <ac:spMk id="164" creationId="{6C70E089-D66C-0AA4-9DE3-A23B4D6BC35B}"/>
          </ac:spMkLst>
        </pc:spChg>
        <pc:spChg chg="mod">
          <ac:chgData name="Samuel Kim" userId="0b4e8f1a-35cc-4769-966d-024c662a6df8" providerId="ADAL" clId="{1DA0ECA5-F873-4900-8DB5-A821F0C97E85}" dt="2024-06-30T23:32:12.701" v="650" actId="1076"/>
          <ac:spMkLst>
            <pc:docMk/>
            <pc:sldMk cId="3632230075" sldId="1099"/>
            <ac:spMk id="165" creationId="{01A74B64-78E6-0AC5-8A2A-09BFA7EE68BC}"/>
          </ac:spMkLst>
        </pc:spChg>
        <pc:spChg chg="mod">
          <ac:chgData name="Samuel Kim" userId="0b4e8f1a-35cc-4769-966d-024c662a6df8" providerId="ADAL" clId="{1DA0ECA5-F873-4900-8DB5-A821F0C97E85}" dt="2024-06-30T23:32:12.701" v="650" actId="1076"/>
          <ac:spMkLst>
            <pc:docMk/>
            <pc:sldMk cId="3632230075" sldId="1099"/>
            <ac:spMk id="166" creationId="{D91172C2-C0D2-272A-7052-18488A49046E}"/>
          </ac:spMkLst>
        </pc:spChg>
        <pc:spChg chg="mod">
          <ac:chgData name="Samuel Kim" userId="0b4e8f1a-35cc-4769-966d-024c662a6df8" providerId="ADAL" clId="{1DA0ECA5-F873-4900-8DB5-A821F0C97E85}" dt="2024-06-30T23:32:12.701" v="650" actId="1076"/>
          <ac:spMkLst>
            <pc:docMk/>
            <pc:sldMk cId="3632230075" sldId="1099"/>
            <ac:spMk id="167" creationId="{41508DA6-DAF4-485C-4DC2-25DD20B1FE2A}"/>
          </ac:spMkLst>
        </pc:spChg>
        <pc:spChg chg="mod">
          <ac:chgData name="Samuel Kim" userId="0b4e8f1a-35cc-4769-966d-024c662a6df8" providerId="ADAL" clId="{1DA0ECA5-F873-4900-8DB5-A821F0C97E85}" dt="2024-06-30T23:32:12.701" v="650" actId="1076"/>
          <ac:spMkLst>
            <pc:docMk/>
            <pc:sldMk cId="3632230075" sldId="1099"/>
            <ac:spMk id="168" creationId="{7B7BB7B7-C379-C1D8-1F22-556799881F71}"/>
          </ac:spMkLst>
        </pc:spChg>
        <pc:spChg chg="mod">
          <ac:chgData name="Samuel Kim" userId="0b4e8f1a-35cc-4769-966d-024c662a6df8" providerId="ADAL" clId="{1DA0ECA5-F873-4900-8DB5-A821F0C97E85}" dt="2024-06-30T23:32:12.701" v="650" actId="1076"/>
          <ac:spMkLst>
            <pc:docMk/>
            <pc:sldMk cId="3632230075" sldId="1099"/>
            <ac:spMk id="169" creationId="{FA8FBA13-7E89-EDE4-465D-811C99DEC0F0}"/>
          </ac:spMkLst>
        </pc:spChg>
        <pc:spChg chg="mod">
          <ac:chgData name="Samuel Kim" userId="0b4e8f1a-35cc-4769-966d-024c662a6df8" providerId="ADAL" clId="{1DA0ECA5-F873-4900-8DB5-A821F0C97E85}" dt="2024-06-30T23:32:12.701" v="650" actId="1076"/>
          <ac:spMkLst>
            <pc:docMk/>
            <pc:sldMk cId="3632230075" sldId="1099"/>
            <ac:spMk id="170" creationId="{B603BB69-3EB7-1D96-E243-64FF4764CA87}"/>
          </ac:spMkLst>
        </pc:spChg>
        <pc:spChg chg="mod">
          <ac:chgData name="Samuel Kim" userId="0b4e8f1a-35cc-4769-966d-024c662a6df8" providerId="ADAL" clId="{1DA0ECA5-F873-4900-8DB5-A821F0C97E85}" dt="2024-06-30T23:32:12.701" v="650" actId="1076"/>
          <ac:spMkLst>
            <pc:docMk/>
            <pc:sldMk cId="3632230075" sldId="1099"/>
            <ac:spMk id="171" creationId="{68006D4A-FDAE-20E6-B214-8F00C4EBECA0}"/>
          </ac:spMkLst>
        </pc:spChg>
        <pc:spChg chg="mod">
          <ac:chgData name="Samuel Kim" userId="0b4e8f1a-35cc-4769-966d-024c662a6df8" providerId="ADAL" clId="{1DA0ECA5-F873-4900-8DB5-A821F0C97E85}" dt="2024-06-30T23:32:12.701" v="650" actId="1076"/>
          <ac:spMkLst>
            <pc:docMk/>
            <pc:sldMk cId="3632230075" sldId="1099"/>
            <ac:spMk id="172" creationId="{F3D51D58-E04C-F4E8-8A12-855752B55B5F}"/>
          </ac:spMkLst>
        </pc:spChg>
        <pc:spChg chg="mod">
          <ac:chgData name="Samuel Kim" userId="0b4e8f1a-35cc-4769-966d-024c662a6df8" providerId="ADAL" clId="{1DA0ECA5-F873-4900-8DB5-A821F0C97E85}" dt="2024-06-30T23:32:12.701" v="650" actId="1076"/>
          <ac:spMkLst>
            <pc:docMk/>
            <pc:sldMk cId="3632230075" sldId="1099"/>
            <ac:spMk id="173" creationId="{4BE66C71-BE83-0767-0811-72A1C499FDB2}"/>
          </ac:spMkLst>
        </pc:spChg>
        <pc:grpChg chg="add mod">
          <ac:chgData name="Samuel Kim" userId="0b4e8f1a-35cc-4769-966d-024c662a6df8" providerId="ADAL" clId="{1DA0ECA5-F873-4900-8DB5-A821F0C97E85}" dt="2024-06-30T23:32:12.701" v="650" actId="1076"/>
          <ac:grpSpMkLst>
            <pc:docMk/>
            <pc:sldMk cId="3632230075" sldId="1099"/>
            <ac:grpSpMk id="50" creationId="{D09A2D63-A53D-B541-9B64-E0A01336F94B}"/>
          </ac:grpSpMkLst>
        </pc:grpChg>
        <pc:grpChg chg="mod">
          <ac:chgData name="Samuel Kim" userId="0b4e8f1a-35cc-4769-966d-024c662a6df8" providerId="ADAL" clId="{1DA0ECA5-F873-4900-8DB5-A821F0C97E85}" dt="2024-06-30T23:32:12.701" v="650" actId="1076"/>
          <ac:grpSpMkLst>
            <pc:docMk/>
            <pc:sldMk cId="3632230075" sldId="1099"/>
            <ac:grpSpMk id="106" creationId="{10FD697A-760B-884D-F639-B1FBF10EDD2E}"/>
          </ac:grpSpMkLst>
        </pc:grpChg>
        <pc:picChg chg="del">
          <ac:chgData name="Samuel Kim" userId="0b4e8f1a-35cc-4769-966d-024c662a6df8" providerId="ADAL" clId="{1DA0ECA5-F873-4900-8DB5-A821F0C97E85}" dt="2024-06-30T23:32:06.424" v="649" actId="478"/>
          <ac:picMkLst>
            <pc:docMk/>
            <pc:sldMk cId="3632230075" sldId="1099"/>
            <ac:picMk id="25" creationId="{D31D138D-A56B-6800-2F79-C1E10F11D97C}"/>
          </ac:picMkLst>
        </pc:picChg>
      </pc:sldChg>
      <pc:sldChg chg="addSp delSp modSp mod">
        <pc:chgData name="Samuel Kim" userId="0b4e8f1a-35cc-4769-966d-024c662a6df8" providerId="ADAL" clId="{1DA0ECA5-F873-4900-8DB5-A821F0C97E85}" dt="2024-06-30T23:35:13.787" v="663" actId="478"/>
        <pc:sldMkLst>
          <pc:docMk/>
          <pc:sldMk cId="743209219" sldId="1100"/>
        </pc:sldMkLst>
        <pc:spChg chg="mod">
          <ac:chgData name="Samuel Kim" userId="0b4e8f1a-35cc-4769-966d-024c662a6df8" providerId="ADAL" clId="{1DA0ECA5-F873-4900-8DB5-A821F0C97E85}" dt="2024-06-30T23:35:08.412" v="662" actId="14100"/>
          <ac:spMkLst>
            <pc:docMk/>
            <pc:sldMk cId="743209219" sldId="1100"/>
            <ac:spMk id="28" creationId="{775DAC18-EF3E-3375-D101-8E04849E4AD7}"/>
          </ac:spMkLst>
        </pc:spChg>
        <pc:spChg chg="mod">
          <ac:chgData name="Samuel Kim" userId="0b4e8f1a-35cc-4769-966d-024c662a6df8" providerId="ADAL" clId="{1DA0ECA5-F873-4900-8DB5-A821F0C97E85}" dt="2024-06-30T23:35:08.412" v="662" actId="14100"/>
          <ac:spMkLst>
            <pc:docMk/>
            <pc:sldMk cId="743209219" sldId="1100"/>
            <ac:spMk id="29" creationId="{B7C142D0-CF29-BCD1-0942-2AB28020BEA3}"/>
          </ac:spMkLst>
        </pc:spChg>
        <pc:spChg chg="mod">
          <ac:chgData name="Samuel Kim" userId="0b4e8f1a-35cc-4769-966d-024c662a6df8" providerId="ADAL" clId="{1DA0ECA5-F873-4900-8DB5-A821F0C97E85}" dt="2024-06-30T23:35:08.412" v="662" actId="14100"/>
          <ac:spMkLst>
            <pc:docMk/>
            <pc:sldMk cId="743209219" sldId="1100"/>
            <ac:spMk id="30" creationId="{BA94DFDE-54DD-E334-5DFC-6CFF56D0DE23}"/>
          </ac:spMkLst>
        </pc:spChg>
        <pc:spChg chg="mod">
          <ac:chgData name="Samuel Kim" userId="0b4e8f1a-35cc-4769-966d-024c662a6df8" providerId="ADAL" clId="{1DA0ECA5-F873-4900-8DB5-A821F0C97E85}" dt="2024-06-30T23:35:08.412" v="662" actId="14100"/>
          <ac:spMkLst>
            <pc:docMk/>
            <pc:sldMk cId="743209219" sldId="1100"/>
            <ac:spMk id="31" creationId="{531D18E3-2066-FB47-B27B-C8E8D3000E94}"/>
          </ac:spMkLst>
        </pc:spChg>
        <pc:spChg chg="mod">
          <ac:chgData name="Samuel Kim" userId="0b4e8f1a-35cc-4769-966d-024c662a6df8" providerId="ADAL" clId="{1DA0ECA5-F873-4900-8DB5-A821F0C97E85}" dt="2024-06-30T23:35:08.412" v="662" actId="14100"/>
          <ac:spMkLst>
            <pc:docMk/>
            <pc:sldMk cId="743209219" sldId="1100"/>
            <ac:spMk id="32" creationId="{041FEA15-3C4C-BB52-893C-E834EF262D53}"/>
          </ac:spMkLst>
        </pc:spChg>
        <pc:spChg chg="mod">
          <ac:chgData name="Samuel Kim" userId="0b4e8f1a-35cc-4769-966d-024c662a6df8" providerId="ADAL" clId="{1DA0ECA5-F873-4900-8DB5-A821F0C97E85}" dt="2024-06-30T23:35:08.412" v="662" actId="14100"/>
          <ac:spMkLst>
            <pc:docMk/>
            <pc:sldMk cId="743209219" sldId="1100"/>
            <ac:spMk id="33" creationId="{BD2C8ED4-13F9-C04C-7F4F-E4956E0A2AC3}"/>
          </ac:spMkLst>
        </pc:spChg>
        <pc:spChg chg="mod">
          <ac:chgData name="Samuel Kim" userId="0b4e8f1a-35cc-4769-966d-024c662a6df8" providerId="ADAL" clId="{1DA0ECA5-F873-4900-8DB5-A821F0C97E85}" dt="2024-06-30T23:35:08.412" v="662" actId="14100"/>
          <ac:spMkLst>
            <pc:docMk/>
            <pc:sldMk cId="743209219" sldId="1100"/>
            <ac:spMk id="34" creationId="{24EF931A-9C9C-6940-F459-ECF77DC2D107}"/>
          </ac:spMkLst>
        </pc:spChg>
        <pc:spChg chg="mod">
          <ac:chgData name="Samuel Kim" userId="0b4e8f1a-35cc-4769-966d-024c662a6df8" providerId="ADAL" clId="{1DA0ECA5-F873-4900-8DB5-A821F0C97E85}" dt="2024-06-30T23:35:08.412" v="662" actId="14100"/>
          <ac:spMkLst>
            <pc:docMk/>
            <pc:sldMk cId="743209219" sldId="1100"/>
            <ac:spMk id="35" creationId="{6D6772E3-244B-1CA3-58D9-BEE58E3AA747}"/>
          </ac:spMkLst>
        </pc:spChg>
        <pc:spChg chg="mod">
          <ac:chgData name="Samuel Kim" userId="0b4e8f1a-35cc-4769-966d-024c662a6df8" providerId="ADAL" clId="{1DA0ECA5-F873-4900-8DB5-A821F0C97E85}" dt="2024-06-30T23:35:08.412" v="662" actId="14100"/>
          <ac:spMkLst>
            <pc:docMk/>
            <pc:sldMk cId="743209219" sldId="1100"/>
            <ac:spMk id="36" creationId="{5D9554DF-0475-4B10-BA3E-ED62FC1ADDFB}"/>
          </ac:spMkLst>
        </pc:spChg>
        <pc:spChg chg="mod">
          <ac:chgData name="Samuel Kim" userId="0b4e8f1a-35cc-4769-966d-024c662a6df8" providerId="ADAL" clId="{1DA0ECA5-F873-4900-8DB5-A821F0C97E85}" dt="2024-06-30T23:35:08.412" v="662" actId="14100"/>
          <ac:spMkLst>
            <pc:docMk/>
            <pc:sldMk cId="743209219" sldId="1100"/>
            <ac:spMk id="37" creationId="{D0C27967-333A-6EB1-EF7E-D5597381BC47}"/>
          </ac:spMkLst>
        </pc:spChg>
        <pc:spChg chg="mod">
          <ac:chgData name="Samuel Kim" userId="0b4e8f1a-35cc-4769-966d-024c662a6df8" providerId="ADAL" clId="{1DA0ECA5-F873-4900-8DB5-A821F0C97E85}" dt="2024-06-30T23:35:08.412" v="662" actId="14100"/>
          <ac:spMkLst>
            <pc:docMk/>
            <pc:sldMk cId="743209219" sldId="1100"/>
            <ac:spMk id="38" creationId="{B9106C7B-2EFD-C55B-F815-C87315FC2065}"/>
          </ac:spMkLst>
        </pc:spChg>
        <pc:spChg chg="mod">
          <ac:chgData name="Samuel Kim" userId="0b4e8f1a-35cc-4769-966d-024c662a6df8" providerId="ADAL" clId="{1DA0ECA5-F873-4900-8DB5-A821F0C97E85}" dt="2024-06-30T23:35:08.412" v="662" actId="14100"/>
          <ac:spMkLst>
            <pc:docMk/>
            <pc:sldMk cId="743209219" sldId="1100"/>
            <ac:spMk id="39" creationId="{CD0A9DF7-52F3-FFBB-2043-C6EB71428556}"/>
          </ac:spMkLst>
        </pc:spChg>
        <pc:spChg chg="mod">
          <ac:chgData name="Samuel Kim" userId="0b4e8f1a-35cc-4769-966d-024c662a6df8" providerId="ADAL" clId="{1DA0ECA5-F873-4900-8DB5-A821F0C97E85}" dt="2024-06-30T23:35:08.412" v="662" actId="14100"/>
          <ac:spMkLst>
            <pc:docMk/>
            <pc:sldMk cId="743209219" sldId="1100"/>
            <ac:spMk id="40" creationId="{6642BA59-0FEA-607B-4931-ACBBA7A607D4}"/>
          </ac:spMkLst>
        </pc:spChg>
        <pc:spChg chg="mod">
          <ac:chgData name="Samuel Kim" userId="0b4e8f1a-35cc-4769-966d-024c662a6df8" providerId="ADAL" clId="{1DA0ECA5-F873-4900-8DB5-A821F0C97E85}" dt="2024-06-30T23:35:08.412" v="662" actId="14100"/>
          <ac:spMkLst>
            <pc:docMk/>
            <pc:sldMk cId="743209219" sldId="1100"/>
            <ac:spMk id="41" creationId="{AD2DD8EE-2A84-35EA-2353-2FC8706F2ED3}"/>
          </ac:spMkLst>
        </pc:spChg>
        <pc:spChg chg="mod">
          <ac:chgData name="Samuel Kim" userId="0b4e8f1a-35cc-4769-966d-024c662a6df8" providerId="ADAL" clId="{1DA0ECA5-F873-4900-8DB5-A821F0C97E85}" dt="2024-06-30T23:35:08.412" v="662" actId="14100"/>
          <ac:spMkLst>
            <pc:docMk/>
            <pc:sldMk cId="743209219" sldId="1100"/>
            <ac:spMk id="42" creationId="{82F2785D-E558-6548-F664-91D06AA241F1}"/>
          </ac:spMkLst>
        </pc:spChg>
        <pc:spChg chg="mod">
          <ac:chgData name="Samuel Kim" userId="0b4e8f1a-35cc-4769-966d-024c662a6df8" providerId="ADAL" clId="{1DA0ECA5-F873-4900-8DB5-A821F0C97E85}" dt="2024-06-30T23:35:08.412" v="662" actId="14100"/>
          <ac:spMkLst>
            <pc:docMk/>
            <pc:sldMk cId="743209219" sldId="1100"/>
            <ac:spMk id="43" creationId="{0D291E17-4A10-BACD-E400-636A13B218F9}"/>
          </ac:spMkLst>
        </pc:spChg>
        <pc:spChg chg="mod">
          <ac:chgData name="Samuel Kim" userId="0b4e8f1a-35cc-4769-966d-024c662a6df8" providerId="ADAL" clId="{1DA0ECA5-F873-4900-8DB5-A821F0C97E85}" dt="2024-06-30T23:35:08.412" v="662" actId="14100"/>
          <ac:spMkLst>
            <pc:docMk/>
            <pc:sldMk cId="743209219" sldId="1100"/>
            <ac:spMk id="44" creationId="{20CC2720-DDA1-4EF2-2C97-688F91C4A568}"/>
          </ac:spMkLst>
        </pc:spChg>
        <pc:spChg chg="mod">
          <ac:chgData name="Samuel Kim" userId="0b4e8f1a-35cc-4769-966d-024c662a6df8" providerId="ADAL" clId="{1DA0ECA5-F873-4900-8DB5-A821F0C97E85}" dt="2024-06-30T23:35:08.412" v="662" actId="14100"/>
          <ac:spMkLst>
            <pc:docMk/>
            <pc:sldMk cId="743209219" sldId="1100"/>
            <ac:spMk id="45" creationId="{8883DD34-16B7-4B44-88D9-C28C4FB20D10}"/>
          </ac:spMkLst>
        </pc:spChg>
        <pc:spChg chg="mod">
          <ac:chgData name="Samuel Kim" userId="0b4e8f1a-35cc-4769-966d-024c662a6df8" providerId="ADAL" clId="{1DA0ECA5-F873-4900-8DB5-A821F0C97E85}" dt="2024-06-30T23:35:08.412" v="662" actId="14100"/>
          <ac:spMkLst>
            <pc:docMk/>
            <pc:sldMk cId="743209219" sldId="1100"/>
            <ac:spMk id="46" creationId="{E4FEBAF6-57A7-9EB6-662F-05B66666EE44}"/>
          </ac:spMkLst>
        </pc:spChg>
        <pc:spChg chg="mod">
          <ac:chgData name="Samuel Kim" userId="0b4e8f1a-35cc-4769-966d-024c662a6df8" providerId="ADAL" clId="{1DA0ECA5-F873-4900-8DB5-A821F0C97E85}" dt="2024-06-30T23:35:08.412" v="662" actId="14100"/>
          <ac:spMkLst>
            <pc:docMk/>
            <pc:sldMk cId="743209219" sldId="1100"/>
            <ac:spMk id="47" creationId="{DE700222-516E-7FB7-3041-8D4CEAD15EDD}"/>
          </ac:spMkLst>
        </pc:spChg>
        <pc:spChg chg="mod">
          <ac:chgData name="Samuel Kim" userId="0b4e8f1a-35cc-4769-966d-024c662a6df8" providerId="ADAL" clId="{1DA0ECA5-F873-4900-8DB5-A821F0C97E85}" dt="2024-06-30T23:35:08.412" v="662" actId="14100"/>
          <ac:spMkLst>
            <pc:docMk/>
            <pc:sldMk cId="743209219" sldId="1100"/>
            <ac:spMk id="48" creationId="{96338E81-3FC8-6401-C61A-78E2D18ACCF9}"/>
          </ac:spMkLst>
        </pc:spChg>
        <pc:spChg chg="mod">
          <ac:chgData name="Samuel Kim" userId="0b4e8f1a-35cc-4769-966d-024c662a6df8" providerId="ADAL" clId="{1DA0ECA5-F873-4900-8DB5-A821F0C97E85}" dt="2024-06-30T23:35:08.412" v="662" actId="14100"/>
          <ac:spMkLst>
            <pc:docMk/>
            <pc:sldMk cId="743209219" sldId="1100"/>
            <ac:spMk id="49" creationId="{0082F5DE-45F4-14CB-908D-019C723F3A94}"/>
          </ac:spMkLst>
        </pc:spChg>
        <pc:spChg chg="mod">
          <ac:chgData name="Samuel Kim" userId="0b4e8f1a-35cc-4769-966d-024c662a6df8" providerId="ADAL" clId="{1DA0ECA5-F873-4900-8DB5-A821F0C97E85}" dt="2024-06-30T23:35:08.412" v="662" actId="14100"/>
          <ac:spMkLst>
            <pc:docMk/>
            <pc:sldMk cId="743209219" sldId="1100"/>
            <ac:spMk id="50" creationId="{86D8B18A-2479-ECFD-6383-702D6F9777EC}"/>
          </ac:spMkLst>
        </pc:spChg>
        <pc:spChg chg="mod">
          <ac:chgData name="Samuel Kim" userId="0b4e8f1a-35cc-4769-966d-024c662a6df8" providerId="ADAL" clId="{1DA0ECA5-F873-4900-8DB5-A821F0C97E85}" dt="2024-06-30T23:35:08.412" v="662" actId="14100"/>
          <ac:spMkLst>
            <pc:docMk/>
            <pc:sldMk cId="743209219" sldId="1100"/>
            <ac:spMk id="51" creationId="{6EF0E359-8376-06EC-638E-6EBAEDE5DFF6}"/>
          </ac:spMkLst>
        </pc:spChg>
        <pc:spChg chg="mod">
          <ac:chgData name="Samuel Kim" userId="0b4e8f1a-35cc-4769-966d-024c662a6df8" providerId="ADAL" clId="{1DA0ECA5-F873-4900-8DB5-A821F0C97E85}" dt="2024-06-30T23:35:08.412" v="662" actId="14100"/>
          <ac:spMkLst>
            <pc:docMk/>
            <pc:sldMk cId="743209219" sldId="1100"/>
            <ac:spMk id="52" creationId="{DA42254D-B7E9-B609-FBB4-D42814E60BD9}"/>
          </ac:spMkLst>
        </pc:spChg>
        <pc:spChg chg="mod">
          <ac:chgData name="Samuel Kim" userId="0b4e8f1a-35cc-4769-966d-024c662a6df8" providerId="ADAL" clId="{1DA0ECA5-F873-4900-8DB5-A821F0C97E85}" dt="2024-06-30T23:35:08.412" v="662" actId="14100"/>
          <ac:spMkLst>
            <pc:docMk/>
            <pc:sldMk cId="743209219" sldId="1100"/>
            <ac:spMk id="53" creationId="{537D90E9-5AB0-1286-4998-3F6AC0230254}"/>
          </ac:spMkLst>
        </pc:spChg>
        <pc:spChg chg="mod">
          <ac:chgData name="Samuel Kim" userId="0b4e8f1a-35cc-4769-966d-024c662a6df8" providerId="ADAL" clId="{1DA0ECA5-F873-4900-8DB5-A821F0C97E85}" dt="2024-06-30T23:35:08.412" v="662" actId="14100"/>
          <ac:spMkLst>
            <pc:docMk/>
            <pc:sldMk cId="743209219" sldId="1100"/>
            <ac:spMk id="54" creationId="{093CDEAA-B041-0BC6-7854-B5CDEB8B4C72}"/>
          </ac:spMkLst>
        </pc:spChg>
        <pc:spChg chg="mod">
          <ac:chgData name="Samuel Kim" userId="0b4e8f1a-35cc-4769-966d-024c662a6df8" providerId="ADAL" clId="{1DA0ECA5-F873-4900-8DB5-A821F0C97E85}" dt="2024-06-30T23:35:08.412" v="662" actId="14100"/>
          <ac:spMkLst>
            <pc:docMk/>
            <pc:sldMk cId="743209219" sldId="1100"/>
            <ac:spMk id="55" creationId="{4A9E8AD5-AFFB-2E39-D7B2-3DB3DB4D1FBC}"/>
          </ac:spMkLst>
        </pc:spChg>
        <pc:spChg chg="mod">
          <ac:chgData name="Samuel Kim" userId="0b4e8f1a-35cc-4769-966d-024c662a6df8" providerId="ADAL" clId="{1DA0ECA5-F873-4900-8DB5-A821F0C97E85}" dt="2024-06-30T23:35:08.412" v="662" actId="14100"/>
          <ac:spMkLst>
            <pc:docMk/>
            <pc:sldMk cId="743209219" sldId="1100"/>
            <ac:spMk id="56" creationId="{4F54F5A6-2624-4136-C70E-BB088814DE8A}"/>
          </ac:spMkLst>
        </pc:spChg>
        <pc:spChg chg="mod">
          <ac:chgData name="Samuel Kim" userId="0b4e8f1a-35cc-4769-966d-024c662a6df8" providerId="ADAL" clId="{1DA0ECA5-F873-4900-8DB5-A821F0C97E85}" dt="2024-06-30T23:35:08.412" v="662" actId="14100"/>
          <ac:spMkLst>
            <pc:docMk/>
            <pc:sldMk cId="743209219" sldId="1100"/>
            <ac:spMk id="57" creationId="{9263359B-A1C7-60A0-975A-E794B75111D7}"/>
          </ac:spMkLst>
        </pc:spChg>
        <pc:spChg chg="mod">
          <ac:chgData name="Samuel Kim" userId="0b4e8f1a-35cc-4769-966d-024c662a6df8" providerId="ADAL" clId="{1DA0ECA5-F873-4900-8DB5-A821F0C97E85}" dt="2024-06-30T23:35:08.412" v="662" actId="14100"/>
          <ac:spMkLst>
            <pc:docMk/>
            <pc:sldMk cId="743209219" sldId="1100"/>
            <ac:spMk id="58" creationId="{ED193A82-FC1F-0EBA-4E01-3DBD14A9A50F}"/>
          </ac:spMkLst>
        </pc:spChg>
        <pc:spChg chg="mod">
          <ac:chgData name="Samuel Kim" userId="0b4e8f1a-35cc-4769-966d-024c662a6df8" providerId="ADAL" clId="{1DA0ECA5-F873-4900-8DB5-A821F0C97E85}" dt="2024-06-30T23:35:08.412" v="662" actId="14100"/>
          <ac:spMkLst>
            <pc:docMk/>
            <pc:sldMk cId="743209219" sldId="1100"/>
            <ac:spMk id="59" creationId="{BE62E637-8601-E46B-CA75-FCF4C42E4764}"/>
          </ac:spMkLst>
        </pc:spChg>
        <pc:spChg chg="mod">
          <ac:chgData name="Samuel Kim" userId="0b4e8f1a-35cc-4769-966d-024c662a6df8" providerId="ADAL" clId="{1DA0ECA5-F873-4900-8DB5-A821F0C97E85}" dt="2024-06-30T23:35:08.412" v="662" actId="14100"/>
          <ac:spMkLst>
            <pc:docMk/>
            <pc:sldMk cId="743209219" sldId="1100"/>
            <ac:spMk id="60" creationId="{CF84943D-024A-0B32-A800-3B6EADCD185B}"/>
          </ac:spMkLst>
        </pc:spChg>
        <pc:spChg chg="mod">
          <ac:chgData name="Samuel Kim" userId="0b4e8f1a-35cc-4769-966d-024c662a6df8" providerId="ADAL" clId="{1DA0ECA5-F873-4900-8DB5-A821F0C97E85}" dt="2024-06-30T23:35:08.412" v="662" actId="14100"/>
          <ac:spMkLst>
            <pc:docMk/>
            <pc:sldMk cId="743209219" sldId="1100"/>
            <ac:spMk id="61" creationId="{4969C1D5-183B-A300-C543-1FAF20C9B560}"/>
          </ac:spMkLst>
        </pc:spChg>
        <pc:spChg chg="mod">
          <ac:chgData name="Samuel Kim" userId="0b4e8f1a-35cc-4769-966d-024c662a6df8" providerId="ADAL" clId="{1DA0ECA5-F873-4900-8DB5-A821F0C97E85}" dt="2024-06-30T23:35:08.412" v="662" actId="14100"/>
          <ac:spMkLst>
            <pc:docMk/>
            <pc:sldMk cId="743209219" sldId="1100"/>
            <ac:spMk id="62" creationId="{522FB299-98BA-34A3-C304-72625E23C10D}"/>
          </ac:spMkLst>
        </pc:spChg>
        <pc:spChg chg="mod">
          <ac:chgData name="Samuel Kim" userId="0b4e8f1a-35cc-4769-966d-024c662a6df8" providerId="ADAL" clId="{1DA0ECA5-F873-4900-8DB5-A821F0C97E85}" dt="2024-06-30T23:35:08.412" v="662" actId="14100"/>
          <ac:spMkLst>
            <pc:docMk/>
            <pc:sldMk cId="743209219" sldId="1100"/>
            <ac:spMk id="63" creationId="{71466F7E-9812-CECF-9C22-30231F5AFE0A}"/>
          </ac:spMkLst>
        </pc:spChg>
        <pc:spChg chg="mod">
          <ac:chgData name="Samuel Kim" userId="0b4e8f1a-35cc-4769-966d-024c662a6df8" providerId="ADAL" clId="{1DA0ECA5-F873-4900-8DB5-A821F0C97E85}" dt="2024-06-30T23:35:08.412" v="662" actId="14100"/>
          <ac:spMkLst>
            <pc:docMk/>
            <pc:sldMk cId="743209219" sldId="1100"/>
            <ac:spMk id="64" creationId="{C57B1DE5-442F-1EC2-8ACC-9318BEB8FF35}"/>
          </ac:spMkLst>
        </pc:spChg>
        <pc:spChg chg="mod">
          <ac:chgData name="Samuel Kim" userId="0b4e8f1a-35cc-4769-966d-024c662a6df8" providerId="ADAL" clId="{1DA0ECA5-F873-4900-8DB5-A821F0C97E85}" dt="2024-06-30T23:35:08.412" v="662" actId="14100"/>
          <ac:spMkLst>
            <pc:docMk/>
            <pc:sldMk cId="743209219" sldId="1100"/>
            <ac:spMk id="65" creationId="{CDFF2747-1DF2-F2A9-04B3-EA737AACB56D}"/>
          </ac:spMkLst>
        </pc:spChg>
        <pc:spChg chg="mod">
          <ac:chgData name="Samuel Kim" userId="0b4e8f1a-35cc-4769-966d-024c662a6df8" providerId="ADAL" clId="{1DA0ECA5-F873-4900-8DB5-A821F0C97E85}" dt="2024-06-30T23:35:08.412" v="662" actId="14100"/>
          <ac:spMkLst>
            <pc:docMk/>
            <pc:sldMk cId="743209219" sldId="1100"/>
            <ac:spMk id="66" creationId="{40C398E0-7A4C-CC78-7E29-0CC5F7D2A635}"/>
          </ac:spMkLst>
        </pc:spChg>
        <pc:spChg chg="mod">
          <ac:chgData name="Samuel Kim" userId="0b4e8f1a-35cc-4769-966d-024c662a6df8" providerId="ADAL" clId="{1DA0ECA5-F873-4900-8DB5-A821F0C97E85}" dt="2024-06-30T23:35:08.412" v="662" actId="14100"/>
          <ac:spMkLst>
            <pc:docMk/>
            <pc:sldMk cId="743209219" sldId="1100"/>
            <ac:spMk id="67" creationId="{7A6D1F89-68B8-FE9E-BCB5-846F0301A848}"/>
          </ac:spMkLst>
        </pc:spChg>
        <pc:spChg chg="mod">
          <ac:chgData name="Samuel Kim" userId="0b4e8f1a-35cc-4769-966d-024c662a6df8" providerId="ADAL" clId="{1DA0ECA5-F873-4900-8DB5-A821F0C97E85}" dt="2024-06-30T23:35:08.412" v="662" actId="14100"/>
          <ac:spMkLst>
            <pc:docMk/>
            <pc:sldMk cId="743209219" sldId="1100"/>
            <ac:spMk id="68" creationId="{339B12E8-8DEA-21EF-07FE-5D023B7717C5}"/>
          </ac:spMkLst>
        </pc:spChg>
        <pc:spChg chg="mod">
          <ac:chgData name="Samuel Kim" userId="0b4e8f1a-35cc-4769-966d-024c662a6df8" providerId="ADAL" clId="{1DA0ECA5-F873-4900-8DB5-A821F0C97E85}" dt="2024-06-30T23:35:08.412" v="662" actId="14100"/>
          <ac:spMkLst>
            <pc:docMk/>
            <pc:sldMk cId="743209219" sldId="1100"/>
            <ac:spMk id="69" creationId="{25EE6FBA-2C23-57CF-6E0E-D07492CE0FDF}"/>
          </ac:spMkLst>
        </pc:spChg>
        <pc:spChg chg="mod">
          <ac:chgData name="Samuel Kim" userId="0b4e8f1a-35cc-4769-966d-024c662a6df8" providerId="ADAL" clId="{1DA0ECA5-F873-4900-8DB5-A821F0C97E85}" dt="2024-06-30T23:35:08.412" v="662" actId="14100"/>
          <ac:spMkLst>
            <pc:docMk/>
            <pc:sldMk cId="743209219" sldId="1100"/>
            <ac:spMk id="70" creationId="{7ABFB3A3-B0B8-9772-B61B-26626FE13F55}"/>
          </ac:spMkLst>
        </pc:spChg>
        <pc:spChg chg="mod">
          <ac:chgData name="Samuel Kim" userId="0b4e8f1a-35cc-4769-966d-024c662a6df8" providerId="ADAL" clId="{1DA0ECA5-F873-4900-8DB5-A821F0C97E85}" dt="2024-06-30T23:35:08.412" v="662" actId="14100"/>
          <ac:spMkLst>
            <pc:docMk/>
            <pc:sldMk cId="743209219" sldId="1100"/>
            <ac:spMk id="71" creationId="{0997E5E9-F271-6AA7-E6BA-C35464CFF510}"/>
          </ac:spMkLst>
        </pc:spChg>
        <pc:spChg chg="mod">
          <ac:chgData name="Samuel Kim" userId="0b4e8f1a-35cc-4769-966d-024c662a6df8" providerId="ADAL" clId="{1DA0ECA5-F873-4900-8DB5-A821F0C97E85}" dt="2024-06-30T23:35:08.412" v="662" actId="14100"/>
          <ac:spMkLst>
            <pc:docMk/>
            <pc:sldMk cId="743209219" sldId="1100"/>
            <ac:spMk id="72" creationId="{1A398AB5-2E9D-D060-E22C-835C88D2561D}"/>
          </ac:spMkLst>
        </pc:spChg>
        <pc:spChg chg="mod">
          <ac:chgData name="Samuel Kim" userId="0b4e8f1a-35cc-4769-966d-024c662a6df8" providerId="ADAL" clId="{1DA0ECA5-F873-4900-8DB5-A821F0C97E85}" dt="2024-06-30T23:35:08.412" v="662" actId="14100"/>
          <ac:spMkLst>
            <pc:docMk/>
            <pc:sldMk cId="743209219" sldId="1100"/>
            <ac:spMk id="73" creationId="{96222D85-A8E8-5B39-53C1-2A2BCEC40139}"/>
          </ac:spMkLst>
        </pc:spChg>
        <pc:spChg chg="mod">
          <ac:chgData name="Samuel Kim" userId="0b4e8f1a-35cc-4769-966d-024c662a6df8" providerId="ADAL" clId="{1DA0ECA5-F873-4900-8DB5-A821F0C97E85}" dt="2024-06-30T23:35:08.412" v="662" actId="14100"/>
          <ac:spMkLst>
            <pc:docMk/>
            <pc:sldMk cId="743209219" sldId="1100"/>
            <ac:spMk id="74" creationId="{515370D8-F959-296E-0E4E-F74B8B1FD961}"/>
          </ac:spMkLst>
        </pc:spChg>
        <pc:spChg chg="mod">
          <ac:chgData name="Samuel Kim" userId="0b4e8f1a-35cc-4769-966d-024c662a6df8" providerId="ADAL" clId="{1DA0ECA5-F873-4900-8DB5-A821F0C97E85}" dt="2024-06-30T23:35:08.412" v="662" actId="14100"/>
          <ac:spMkLst>
            <pc:docMk/>
            <pc:sldMk cId="743209219" sldId="1100"/>
            <ac:spMk id="75" creationId="{C5F22B6C-8E3F-C852-4E1B-B5728CA003D5}"/>
          </ac:spMkLst>
        </pc:spChg>
        <pc:spChg chg="mod">
          <ac:chgData name="Samuel Kim" userId="0b4e8f1a-35cc-4769-966d-024c662a6df8" providerId="ADAL" clId="{1DA0ECA5-F873-4900-8DB5-A821F0C97E85}" dt="2024-06-30T23:35:08.412" v="662" actId="14100"/>
          <ac:spMkLst>
            <pc:docMk/>
            <pc:sldMk cId="743209219" sldId="1100"/>
            <ac:spMk id="76" creationId="{B7D20E37-CED2-1E86-E76D-FF02E78F91DA}"/>
          </ac:spMkLst>
        </pc:spChg>
        <pc:spChg chg="mod">
          <ac:chgData name="Samuel Kim" userId="0b4e8f1a-35cc-4769-966d-024c662a6df8" providerId="ADAL" clId="{1DA0ECA5-F873-4900-8DB5-A821F0C97E85}" dt="2024-06-30T23:35:08.412" v="662" actId="14100"/>
          <ac:spMkLst>
            <pc:docMk/>
            <pc:sldMk cId="743209219" sldId="1100"/>
            <ac:spMk id="77" creationId="{6DFFC108-FA09-0CF3-66F0-5CC6B374EB55}"/>
          </ac:spMkLst>
        </pc:spChg>
        <pc:spChg chg="mod">
          <ac:chgData name="Samuel Kim" userId="0b4e8f1a-35cc-4769-966d-024c662a6df8" providerId="ADAL" clId="{1DA0ECA5-F873-4900-8DB5-A821F0C97E85}" dt="2024-06-30T23:35:08.412" v="662" actId="14100"/>
          <ac:spMkLst>
            <pc:docMk/>
            <pc:sldMk cId="743209219" sldId="1100"/>
            <ac:spMk id="78" creationId="{1EECB908-AFC1-8811-558F-63DD0371AD33}"/>
          </ac:spMkLst>
        </pc:spChg>
        <pc:spChg chg="mod">
          <ac:chgData name="Samuel Kim" userId="0b4e8f1a-35cc-4769-966d-024c662a6df8" providerId="ADAL" clId="{1DA0ECA5-F873-4900-8DB5-A821F0C97E85}" dt="2024-06-30T23:35:08.412" v="662" actId="14100"/>
          <ac:spMkLst>
            <pc:docMk/>
            <pc:sldMk cId="743209219" sldId="1100"/>
            <ac:spMk id="79" creationId="{F582E34E-F001-C039-D4B7-9EC7EDCC3A9C}"/>
          </ac:spMkLst>
        </pc:spChg>
        <pc:spChg chg="mod">
          <ac:chgData name="Samuel Kim" userId="0b4e8f1a-35cc-4769-966d-024c662a6df8" providerId="ADAL" clId="{1DA0ECA5-F873-4900-8DB5-A821F0C97E85}" dt="2024-06-30T23:35:08.412" v="662" actId="14100"/>
          <ac:spMkLst>
            <pc:docMk/>
            <pc:sldMk cId="743209219" sldId="1100"/>
            <ac:spMk id="80" creationId="{BB3F8FFE-36DF-58A4-CD74-6482535C27F3}"/>
          </ac:spMkLst>
        </pc:spChg>
        <pc:spChg chg="mod">
          <ac:chgData name="Samuel Kim" userId="0b4e8f1a-35cc-4769-966d-024c662a6df8" providerId="ADAL" clId="{1DA0ECA5-F873-4900-8DB5-A821F0C97E85}" dt="2024-06-30T23:35:08.412" v="662" actId="14100"/>
          <ac:spMkLst>
            <pc:docMk/>
            <pc:sldMk cId="743209219" sldId="1100"/>
            <ac:spMk id="81" creationId="{2FB10E86-52B3-D440-6571-805025A5510F}"/>
          </ac:spMkLst>
        </pc:spChg>
        <pc:spChg chg="mod">
          <ac:chgData name="Samuel Kim" userId="0b4e8f1a-35cc-4769-966d-024c662a6df8" providerId="ADAL" clId="{1DA0ECA5-F873-4900-8DB5-A821F0C97E85}" dt="2024-06-30T23:35:08.412" v="662" actId="14100"/>
          <ac:spMkLst>
            <pc:docMk/>
            <pc:sldMk cId="743209219" sldId="1100"/>
            <ac:spMk id="82" creationId="{F8BA6DB2-5C27-2FC8-2DA9-2F847305A4DA}"/>
          </ac:spMkLst>
        </pc:spChg>
        <pc:spChg chg="mod">
          <ac:chgData name="Samuel Kim" userId="0b4e8f1a-35cc-4769-966d-024c662a6df8" providerId="ADAL" clId="{1DA0ECA5-F873-4900-8DB5-A821F0C97E85}" dt="2024-06-30T23:35:08.412" v="662" actId="14100"/>
          <ac:spMkLst>
            <pc:docMk/>
            <pc:sldMk cId="743209219" sldId="1100"/>
            <ac:spMk id="83" creationId="{66542468-5169-FB8F-3D17-EA0F4995749E}"/>
          </ac:spMkLst>
        </pc:spChg>
        <pc:spChg chg="mod">
          <ac:chgData name="Samuel Kim" userId="0b4e8f1a-35cc-4769-966d-024c662a6df8" providerId="ADAL" clId="{1DA0ECA5-F873-4900-8DB5-A821F0C97E85}" dt="2024-06-30T23:35:08.412" v="662" actId="14100"/>
          <ac:spMkLst>
            <pc:docMk/>
            <pc:sldMk cId="743209219" sldId="1100"/>
            <ac:spMk id="84" creationId="{9B3374DE-FDAF-7F69-4905-12B53C2A217A}"/>
          </ac:spMkLst>
        </pc:spChg>
        <pc:spChg chg="mod">
          <ac:chgData name="Samuel Kim" userId="0b4e8f1a-35cc-4769-966d-024c662a6df8" providerId="ADAL" clId="{1DA0ECA5-F873-4900-8DB5-A821F0C97E85}" dt="2024-06-30T23:35:08.412" v="662" actId="14100"/>
          <ac:spMkLst>
            <pc:docMk/>
            <pc:sldMk cId="743209219" sldId="1100"/>
            <ac:spMk id="85" creationId="{B9FD9F54-3F1B-9631-DD2A-CD09AAB0F425}"/>
          </ac:spMkLst>
        </pc:spChg>
        <pc:spChg chg="mod">
          <ac:chgData name="Samuel Kim" userId="0b4e8f1a-35cc-4769-966d-024c662a6df8" providerId="ADAL" clId="{1DA0ECA5-F873-4900-8DB5-A821F0C97E85}" dt="2024-06-30T23:35:08.412" v="662" actId="14100"/>
          <ac:spMkLst>
            <pc:docMk/>
            <pc:sldMk cId="743209219" sldId="1100"/>
            <ac:spMk id="86" creationId="{5C80DA65-B083-3FFA-12AB-31D28F1E9C83}"/>
          </ac:spMkLst>
        </pc:spChg>
        <pc:spChg chg="mod">
          <ac:chgData name="Samuel Kim" userId="0b4e8f1a-35cc-4769-966d-024c662a6df8" providerId="ADAL" clId="{1DA0ECA5-F873-4900-8DB5-A821F0C97E85}" dt="2024-06-30T23:35:08.412" v="662" actId="14100"/>
          <ac:spMkLst>
            <pc:docMk/>
            <pc:sldMk cId="743209219" sldId="1100"/>
            <ac:spMk id="87" creationId="{16EFCE76-16BC-A126-A5A4-029FD59DF214}"/>
          </ac:spMkLst>
        </pc:spChg>
        <pc:spChg chg="mod">
          <ac:chgData name="Samuel Kim" userId="0b4e8f1a-35cc-4769-966d-024c662a6df8" providerId="ADAL" clId="{1DA0ECA5-F873-4900-8DB5-A821F0C97E85}" dt="2024-06-30T23:35:08.412" v="662" actId="14100"/>
          <ac:spMkLst>
            <pc:docMk/>
            <pc:sldMk cId="743209219" sldId="1100"/>
            <ac:spMk id="88" creationId="{99B15BA6-A002-F8D6-0BD9-5CC7E3AA2657}"/>
          </ac:spMkLst>
        </pc:spChg>
        <pc:spChg chg="mod">
          <ac:chgData name="Samuel Kim" userId="0b4e8f1a-35cc-4769-966d-024c662a6df8" providerId="ADAL" clId="{1DA0ECA5-F873-4900-8DB5-A821F0C97E85}" dt="2024-06-30T23:35:08.412" v="662" actId="14100"/>
          <ac:spMkLst>
            <pc:docMk/>
            <pc:sldMk cId="743209219" sldId="1100"/>
            <ac:spMk id="89" creationId="{4A50FD0D-2345-2A37-2A2B-7EF9250C7EEE}"/>
          </ac:spMkLst>
        </pc:spChg>
        <pc:spChg chg="mod">
          <ac:chgData name="Samuel Kim" userId="0b4e8f1a-35cc-4769-966d-024c662a6df8" providerId="ADAL" clId="{1DA0ECA5-F873-4900-8DB5-A821F0C97E85}" dt="2024-06-30T23:35:08.412" v="662" actId="14100"/>
          <ac:spMkLst>
            <pc:docMk/>
            <pc:sldMk cId="743209219" sldId="1100"/>
            <ac:spMk id="90" creationId="{2370F187-5ED9-5BD9-206B-A4D231871B1E}"/>
          </ac:spMkLst>
        </pc:spChg>
        <pc:spChg chg="mod">
          <ac:chgData name="Samuel Kim" userId="0b4e8f1a-35cc-4769-966d-024c662a6df8" providerId="ADAL" clId="{1DA0ECA5-F873-4900-8DB5-A821F0C97E85}" dt="2024-06-30T23:35:08.412" v="662" actId="14100"/>
          <ac:spMkLst>
            <pc:docMk/>
            <pc:sldMk cId="743209219" sldId="1100"/>
            <ac:spMk id="91" creationId="{BB200190-D943-70C8-1DEC-B04F44B9239F}"/>
          </ac:spMkLst>
        </pc:spChg>
        <pc:spChg chg="mod">
          <ac:chgData name="Samuel Kim" userId="0b4e8f1a-35cc-4769-966d-024c662a6df8" providerId="ADAL" clId="{1DA0ECA5-F873-4900-8DB5-A821F0C97E85}" dt="2024-06-30T23:35:08.412" v="662" actId="14100"/>
          <ac:spMkLst>
            <pc:docMk/>
            <pc:sldMk cId="743209219" sldId="1100"/>
            <ac:spMk id="92" creationId="{210B57CC-E09B-488E-E6DD-E8CC36AF3674}"/>
          </ac:spMkLst>
        </pc:spChg>
        <pc:spChg chg="mod">
          <ac:chgData name="Samuel Kim" userId="0b4e8f1a-35cc-4769-966d-024c662a6df8" providerId="ADAL" clId="{1DA0ECA5-F873-4900-8DB5-A821F0C97E85}" dt="2024-06-30T23:35:08.412" v="662" actId="14100"/>
          <ac:spMkLst>
            <pc:docMk/>
            <pc:sldMk cId="743209219" sldId="1100"/>
            <ac:spMk id="93" creationId="{5EB1B496-5B76-72D7-FBBA-A2C843F55A20}"/>
          </ac:spMkLst>
        </pc:spChg>
        <pc:spChg chg="mod">
          <ac:chgData name="Samuel Kim" userId="0b4e8f1a-35cc-4769-966d-024c662a6df8" providerId="ADAL" clId="{1DA0ECA5-F873-4900-8DB5-A821F0C97E85}" dt="2024-06-30T23:35:08.412" v="662" actId="14100"/>
          <ac:spMkLst>
            <pc:docMk/>
            <pc:sldMk cId="743209219" sldId="1100"/>
            <ac:spMk id="94" creationId="{3A5C7478-DFD4-9893-FF27-8EA4AFB31960}"/>
          </ac:spMkLst>
        </pc:spChg>
        <pc:spChg chg="mod">
          <ac:chgData name="Samuel Kim" userId="0b4e8f1a-35cc-4769-966d-024c662a6df8" providerId="ADAL" clId="{1DA0ECA5-F873-4900-8DB5-A821F0C97E85}" dt="2024-06-30T23:35:08.412" v="662" actId="14100"/>
          <ac:spMkLst>
            <pc:docMk/>
            <pc:sldMk cId="743209219" sldId="1100"/>
            <ac:spMk id="95" creationId="{3554C948-9CC5-C4CC-142E-719D6C02C784}"/>
          </ac:spMkLst>
        </pc:spChg>
        <pc:spChg chg="mod">
          <ac:chgData name="Samuel Kim" userId="0b4e8f1a-35cc-4769-966d-024c662a6df8" providerId="ADAL" clId="{1DA0ECA5-F873-4900-8DB5-A821F0C97E85}" dt="2024-06-30T23:35:08.412" v="662" actId="14100"/>
          <ac:spMkLst>
            <pc:docMk/>
            <pc:sldMk cId="743209219" sldId="1100"/>
            <ac:spMk id="96" creationId="{2BDF382A-F105-3BBA-3686-4C7106925C16}"/>
          </ac:spMkLst>
        </pc:spChg>
        <pc:spChg chg="mod">
          <ac:chgData name="Samuel Kim" userId="0b4e8f1a-35cc-4769-966d-024c662a6df8" providerId="ADAL" clId="{1DA0ECA5-F873-4900-8DB5-A821F0C97E85}" dt="2024-06-30T23:35:08.412" v="662" actId="14100"/>
          <ac:spMkLst>
            <pc:docMk/>
            <pc:sldMk cId="743209219" sldId="1100"/>
            <ac:spMk id="97" creationId="{A4241AFB-7BB7-B3ED-0E98-8860BDA66394}"/>
          </ac:spMkLst>
        </pc:spChg>
        <pc:spChg chg="mod">
          <ac:chgData name="Samuel Kim" userId="0b4e8f1a-35cc-4769-966d-024c662a6df8" providerId="ADAL" clId="{1DA0ECA5-F873-4900-8DB5-A821F0C97E85}" dt="2024-06-30T23:35:08.412" v="662" actId="14100"/>
          <ac:spMkLst>
            <pc:docMk/>
            <pc:sldMk cId="743209219" sldId="1100"/>
            <ac:spMk id="98" creationId="{02A0FF9C-EDA5-FE14-6570-84F88F8D5F01}"/>
          </ac:spMkLst>
        </pc:spChg>
        <pc:spChg chg="mod">
          <ac:chgData name="Samuel Kim" userId="0b4e8f1a-35cc-4769-966d-024c662a6df8" providerId="ADAL" clId="{1DA0ECA5-F873-4900-8DB5-A821F0C97E85}" dt="2024-06-30T23:35:08.412" v="662" actId="14100"/>
          <ac:spMkLst>
            <pc:docMk/>
            <pc:sldMk cId="743209219" sldId="1100"/>
            <ac:spMk id="99" creationId="{C5B9968E-997D-1E8F-F169-952ABAC6AB87}"/>
          </ac:spMkLst>
        </pc:spChg>
        <pc:spChg chg="mod">
          <ac:chgData name="Samuel Kim" userId="0b4e8f1a-35cc-4769-966d-024c662a6df8" providerId="ADAL" clId="{1DA0ECA5-F873-4900-8DB5-A821F0C97E85}" dt="2024-06-30T23:35:08.412" v="662" actId="14100"/>
          <ac:spMkLst>
            <pc:docMk/>
            <pc:sldMk cId="743209219" sldId="1100"/>
            <ac:spMk id="100" creationId="{BB8FB9D4-83AF-9025-09E7-A5567355C499}"/>
          </ac:spMkLst>
        </pc:spChg>
        <pc:spChg chg="mod">
          <ac:chgData name="Samuel Kim" userId="0b4e8f1a-35cc-4769-966d-024c662a6df8" providerId="ADAL" clId="{1DA0ECA5-F873-4900-8DB5-A821F0C97E85}" dt="2024-06-30T23:35:08.412" v="662" actId="14100"/>
          <ac:spMkLst>
            <pc:docMk/>
            <pc:sldMk cId="743209219" sldId="1100"/>
            <ac:spMk id="101" creationId="{1228AA90-7C3F-F4AE-07AB-F33481ED6004}"/>
          </ac:spMkLst>
        </pc:spChg>
        <pc:spChg chg="mod">
          <ac:chgData name="Samuel Kim" userId="0b4e8f1a-35cc-4769-966d-024c662a6df8" providerId="ADAL" clId="{1DA0ECA5-F873-4900-8DB5-A821F0C97E85}" dt="2024-06-30T23:35:08.412" v="662" actId="14100"/>
          <ac:spMkLst>
            <pc:docMk/>
            <pc:sldMk cId="743209219" sldId="1100"/>
            <ac:spMk id="102" creationId="{027267F5-4369-FF81-B19D-BE77E41B5862}"/>
          </ac:spMkLst>
        </pc:spChg>
        <pc:spChg chg="mod">
          <ac:chgData name="Samuel Kim" userId="0b4e8f1a-35cc-4769-966d-024c662a6df8" providerId="ADAL" clId="{1DA0ECA5-F873-4900-8DB5-A821F0C97E85}" dt="2024-06-30T23:35:08.412" v="662" actId="14100"/>
          <ac:spMkLst>
            <pc:docMk/>
            <pc:sldMk cId="743209219" sldId="1100"/>
            <ac:spMk id="103" creationId="{43A141F3-CD5F-BCEE-D99C-A9119605EB94}"/>
          </ac:spMkLst>
        </pc:spChg>
        <pc:spChg chg="mod">
          <ac:chgData name="Samuel Kim" userId="0b4e8f1a-35cc-4769-966d-024c662a6df8" providerId="ADAL" clId="{1DA0ECA5-F873-4900-8DB5-A821F0C97E85}" dt="2024-06-30T23:35:08.412" v="662" actId="14100"/>
          <ac:spMkLst>
            <pc:docMk/>
            <pc:sldMk cId="743209219" sldId="1100"/>
            <ac:spMk id="104" creationId="{7410C1A2-2382-9337-5F25-6FC251CC5D46}"/>
          </ac:spMkLst>
        </pc:spChg>
        <pc:spChg chg="mod">
          <ac:chgData name="Samuel Kim" userId="0b4e8f1a-35cc-4769-966d-024c662a6df8" providerId="ADAL" clId="{1DA0ECA5-F873-4900-8DB5-A821F0C97E85}" dt="2024-06-30T23:35:08.412" v="662" actId="14100"/>
          <ac:spMkLst>
            <pc:docMk/>
            <pc:sldMk cId="743209219" sldId="1100"/>
            <ac:spMk id="105" creationId="{5092E10A-875B-193C-ED8B-E5CF8159058D}"/>
          </ac:spMkLst>
        </pc:spChg>
        <pc:spChg chg="mod">
          <ac:chgData name="Samuel Kim" userId="0b4e8f1a-35cc-4769-966d-024c662a6df8" providerId="ADAL" clId="{1DA0ECA5-F873-4900-8DB5-A821F0C97E85}" dt="2024-06-30T23:35:08.412" v="662" actId="14100"/>
          <ac:spMkLst>
            <pc:docMk/>
            <pc:sldMk cId="743209219" sldId="1100"/>
            <ac:spMk id="106" creationId="{7359C863-880B-DF75-C714-74E743015734}"/>
          </ac:spMkLst>
        </pc:spChg>
        <pc:spChg chg="mod">
          <ac:chgData name="Samuel Kim" userId="0b4e8f1a-35cc-4769-966d-024c662a6df8" providerId="ADAL" clId="{1DA0ECA5-F873-4900-8DB5-A821F0C97E85}" dt="2024-06-30T23:35:08.412" v="662" actId="14100"/>
          <ac:spMkLst>
            <pc:docMk/>
            <pc:sldMk cId="743209219" sldId="1100"/>
            <ac:spMk id="107" creationId="{FE66E66B-0DD2-5532-A8EA-41C16208F19F}"/>
          </ac:spMkLst>
        </pc:spChg>
        <pc:spChg chg="mod">
          <ac:chgData name="Samuel Kim" userId="0b4e8f1a-35cc-4769-966d-024c662a6df8" providerId="ADAL" clId="{1DA0ECA5-F873-4900-8DB5-A821F0C97E85}" dt="2024-06-30T23:35:08.412" v="662" actId="14100"/>
          <ac:spMkLst>
            <pc:docMk/>
            <pc:sldMk cId="743209219" sldId="1100"/>
            <ac:spMk id="108" creationId="{D464EE83-001C-BA25-C8D5-9CB8B3310C54}"/>
          </ac:spMkLst>
        </pc:spChg>
        <pc:spChg chg="mod">
          <ac:chgData name="Samuel Kim" userId="0b4e8f1a-35cc-4769-966d-024c662a6df8" providerId="ADAL" clId="{1DA0ECA5-F873-4900-8DB5-A821F0C97E85}" dt="2024-06-30T23:35:08.412" v="662" actId="14100"/>
          <ac:spMkLst>
            <pc:docMk/>
            <pc:sldMk cId="743209219" sldId="1100"/>
            <ac:spMk id="109" creationId="{BC77D375-D5F9-9438-F391-69AF83CDB24E}"/>
          </ac:spMkLst>
        </pc:spChg>
        <pc:spChg chg="mod">
          <ac:chgData name="Samuel Kim" userId="0b4e8f1a-35cc-4769-966d-024c662a6df8" providerId="ADAL" clId="{1DA0ECA5-F873-4900-8DB5-A821F0C97E85}" dt="2024-06-30T23:35:08.412" v="662" actId="14100"/>
          <ac:spMkLst>
            <pc:docMk/>
            <pc:sldMk cId="743209219" sldId="1100"/>
            <ac:spMk id="110" creationId="{5C4FE091-8713-A4BB-043C-316D9C09E149}"/>
          </ac:spMkLst>
        </pc:spChg>
        <pc:spChg chg="mod">
          <ac:chgData name="Samuel Kim" userId="0b4e8f1a-35cc-4769-966d-024c662a6df8" providerId="ADAL" clId="{1DA0ECA5-F873-4900-8DB5-A821F0C97E85}" dt="2024-06-30T23:35:08.412" v="662" actId="14100"/>
          <ac:spMkLst>
            <pc:docMk/>
            <pc:sldMk cId="743209219" sldId="1100"/>
            <ac:spMk id="111" creationId="{DCE2C669-CB4F-D410-DAAE-362DE80441F1}"/>
          </ac:spMkLst>
        </pc:spChg>
        <pc:spChg chg="mod">
          <ac:chgData name="Samuel Kim" userId="0b4e8f1a-35cc-4769-966d-024c662a6df8" providerId="ADAL" clId="{1DA0ECA5-F873-4900-8DB5-A821F0C97E85}" dt="2024-06-30T23:35:08.412" v="662" actId="14100"/>
          <ac:spMkLst>
            <pc:docMk/>
            <pc:sldMk cId="743209219" sldId="1100"/>
            <ac:spMk id="112" creationId="{3A0C0CFA-CA4C-51A3-F8B1-4D2553317C20}"/>
          </ac:spMkLst>
        </pc:spChg>
        <pc:spChg chg="mod">
          <ac:chgData name="Samuel Kim" userId="0b4e8f1a-35cc-4769-966d-024c662a6df8" providerId="ADAL" clId="{1DA0ECA5-F873-4900-8DB5-A821F0C97E85}" dt="2024-06-30T23:35:08.412" v="662" actId="14100"/>
          <ac:spMkLst>
            <pc:docMk/>
            <pc:sldMk cId="743209219" sldId="1100"/>
            <ac:spMk id="113" creationId="{1D826BFD-D4D0-6793-445C-EE481264CB1D}"/>
          </ac:spMkLst>
        </pc:spChg>
        <pc:spChg chg="mod">
          <ac:chgData name="Samuel Kim" userId="0b4e8f1a-35cc-4769-966d-024c662a6df8" providerId="ADAL" clId="{1DA0ECA5-F873-4900-8DB5-A821F0C97E85}" dt="2024-06-30T23:35:08.412" v="662" actId="14100"/>
          <ac:spMkLst>
            <pc:docMk/>
            <pc:sldMk cId="743209219" sldId="1100"/>
            <ac:spMk id="114" creationId="{3D65235C-F3BD-C53B-6AC0-19E8ED521937}"/>
          </ac:spMkLst>
        </pc:spChg>
        <pc:spChg chg="mod">
          <ac:chgData name="Samuel Kim" userId="0b4e8f1a-35cc-4769-966d-024c662a6df8" providerId="ADAL" clId="{1DA0ECA5-F873-4900-8DB5-A821F0C97E85}" dt="2024-06-30T23:35:08.412" v="662" actId="14100"/>
          <ac:spMkLst>
            <pc:docMk/>
            <pc:sldMk cId="743209219" sldId="1100"/>
            <ac:spMk id="115" creationId="{E25CC069-6FF0-2101-2119-57AEA3158275}"/>
          </ac:spMkLst>
        </pc:spChg>
        <pc:spChg chg="mod">
          <ac:chgData name="Samuel Kim" userId="0b4e8f1a-35cc-4769-966d-024c662a6df8" providerId="ADAL" clId="{1DA0ECA5-F873-4900-8DB5-A821F0C97E85}" dt="2024-06-30T23:35:08.412" v="662" actId="14100"/>
          <ac:spMkLst>
            <pc:docMk/>
            <pc:sldMk cId="743209219" sldId="1100"/>
            <ac:spMk id="116" creationId="{BDA78CF8-0DC4-2D81-943C-7DCE611A8761}"/>
          </ac:spMkLst>
        </pc:spChg>
        <pc:spChg chg="mod">
          <ac:chgData name="Samuel Kim" userId="0b4e8f1a-35cc-4769-966d-024c662a6df8" providerId="ADAL" clId="{1DA0ECA5-F873-4900-8DB5-A821F0C97E85}" dt="2024-06-30T23:35:08.412" v="662" actId="14100"/>
          <ac:spMkLst>
            <pc:docMk/>
            <pc:sldMk cId="743209219" sldId="1100"/>
            <ac:spMk id="117" creationId="{805A4153-4E61-DA93-D111-D7C39D8AC499}"/>
          </ac:spMkLst>
        </pc:spChg>
        <pc:spChg chg="mod">
          <ac:chgData name="Samuel Kim" userId="0b4e8f1a-35cc-4769-966d-024c662a6df8" providerId="ADAL" clId="{1DA0ECA5-F873-4900-8DB5-A821F0C97E85}" dt="2024-06-30T23:35:08.412" v="662" actId="14100"/>
          <ac:spMkLst>
            <pc:docMk/>
            <pc:sldMk cId="743209219" sldId="1100"/>
            <ac:spMk id="118" creationId="{CCC9D197-6B95-3657-4F57-C358EEC2E0F5}"/>
          </ac:spMkLst>
        </pc:spChg>
        <pc:spChg chg="mod">
          <ac:chgData name="Samuel Kim" userId="0b4e8f1a-35cc-4769-966d-024c662a6df8" providerId="ADAL" clId="{1DA0ECA5-F873-4900-8DB5-A821F0C97E85}" dt="2024-06-30T23:35:08.412" v="662" actId="14100"/>
          <ac:spMkLst>
            <pc:docMk/>
            <pc:sldMk cId="743209219" sldId="1100"/>
            <ac:spMk id="119" creationId="{9C10CA27-AC69-EC2E-4365-448686596475}"/>
          </ac:spMkLst>
        </pc:spChg>
        <pc:spChg chg="mod">
          <ac:chgData name="Samuel Kim" userId="0b4e8f1a-35cc-4769-966d-024c662a6df8" providerId="ADAL" clId="{1DA0ECA5-F873-4900-8DB5-A821F0C97E85}" dt="2024-06-30T23:35:08.412" v="662" actId="14100"/>
          <ac:spMkLst>
            <pc:docMk/>
            <pc:sldMk cId="743209219" sldId="1100"/>
            <ac:spMk id="120" creationId="{9341D0A9-70E0-732E-2119-0A42730E4B64}"/>
          </ac:spMkLst>
        </pc:spChg>
        <pc:spChg chg="mod">
          <ac:chgData name="Samuel Kim" userId="0b4e8f1a-35cc-4769-966d-024c662a6df8" providerId="ADAL" clId="{1DA0ECA5-F873-4900-8DB5-A821F0C97E85}" dt="2024-06-30T23:35:08.412" v="662" actId="14100"/>
          <ac:spMkLst>
            <pc:docMk/>
            <pc:sldMk cId="743209219" sldId="1100"/>
            <ac:spMk id="121" creationId="{349775B9-6189-B7A8-E0EB-69901D9E1D7B}"/>
          </ac:spMkLst>
        </pc:spChg>
        <pc:spChg chg="mod">
          <ac:chgData name="Samuel Kim" userId="0b4e8f1a-35cc-4769-966d-024c662a6df8" providerId="ADAL" clId="{1DA0ECA5-F873-4900-8DB5-A821F0C97E85}" dt="2024-06-30T23:35:08.412" v="662" actId="14100"/>
          <ac:spMkLst>
            <pc:docMk/>
            <pc:sldMk cId="743209219" sldId="1100"/>
            <ac:spMk id="122" creationId="{DE12FEAE-5EC5-3537-2408-CCC622D71AAB}"/>
          </ac:spMkLst>
        </pc:spChg>
        <pc:spChg chg="mod">
          <ac:chgData name="Samuel Kim" userId="0b4e8f1a-35cc-4769-966d-024c662a6df8" providerId="ADAL" clId="{1DA0ECA5-F873-4900-8DB5-A821F0C97E85}" dt="2024-06-30T23:35:08.412" v="662" actId="14100"/>
          <ac:spMkLst>
            <pc:docMk/>
            <pc:sldMk cId="743209219" sldId="1100"/>
            <ac:spMk id="123" creationId="{766CB72D-656B-212D-5351-F558A4FC9D9C}"/>
          </ac:spMkLst>
        </pc:spChg>
        <pc:spChg chg="mod">
          <ac:chgData name="Samuel Kim" userId="0b4e8f1a-35cc-4769-966d-024c662a6df8" providerId="ADAL" clId="{1DA0ECA5-F873-4900-8DB5-A821F0C97E85}" dt="2024-06-30T23:35:08.412" v="662" actId="14100"/>
          <ac:spMkLst>
            <pc:docMk/>
            <pc:sldMk cId="743209219" sldId="1100"/>
            <ac:spMk id="124" creationId="{628AF578-DFF8-9DC8-2CFA-B2A8F1E9BF09}"/>
          </ac:spMkLst>
        </pc:spChg>
        <pc:spChg chg="mod">
          <ac:chgData name="Samuel Kim" userId="0b4e8f1a-35cc-4769-966d-024c662a6df8" providerId="ADAL" clId="{1DA0ECA5-F873-4900-8DB5-A821F0C97E85}" dt="2024-06-30T23:35:08.412" v="662" actId="14100"/>
          <ac:spMkLst>
            <pc:docMk/>
            <pc:sldMk cId="743209219" sldId="1100"/>
            <ac:spMk id="125" creationId="{931ED398-D57E-FA2E-2A8F-F472583C27DA}"/>
          </ac:spMkLst>
        </pc:spChg>
        <pc:spChg chg="mod">
          <ac:chgData name="Samuel Kim" userId="0b4e8f1a-35cc-4769-966d-024c662a6df8" providerId="ADAL" clId="{1DA0ECA5-F873-4900-8DB5-A821F0C97E85}" dt="2024-06-30T23:35:08.412" v="662" actId="14100"/>
          <ac:spMkLst>
            <pc:docMk/>
            <pc:sldMk cId="743209219" sldId="1100"/>
            <ac:spMk id="126" creationId="{FBB8ED52-CDF7-ADB7-4990-269E90F73B10}"/>
          </ac:spMkLst>
        </pc:spChg>
        <pc:spChg chg="mod">
          <ac:chgData name="Samuel Kim" userId="0b4e8f1a-35cc-4769-966d-024c662a6df8" providerId="ADAL" clId="{1DA0ECA5-F873-4900-8DB5-A821F0C97E85}" dt="2024-06-30T23:35:08.412" v="662" actId="14100"/>
          <ac:spMkLst>
            <pc:docMk/>
            <pc:sldMk cId="743209219" sldId="1100"/>
            <ac:spMk id="127" creationId="{59EE4AE1-E72C-373F-2F09-92A7D7649610}"/>
          </ac:spMkLst>
        </pc:spChg>
        <pc:spChg chg="mod">
          <ac:chgData name="Samuel Kim" userId="0b4e8f1a-35cc-4769-966d-024c662a6df8" providerId="ADAL" clId="{1DA0ECA5-F873-4900-8DB5-A821F0C97E85}" dt="2024-06-30T23:35:08.412" v="662" actId="14100"/>
          <ac:spMkLst>
            <pc:docMk/>
            <pc:sldMk cId="743209219" sldId="1100"/>
            <ac:spMk id="128" creationId="{C84386A2-16D8-F9E7-916A-10C5AE025F16}"/>
          </ac:spMkLst>
        </pc:spChg>
        <pc:spChg chg="mod">
          <ac:chgData name="Samuel Kim" userId="0b4e8f1a-35cc-4769-966d-024c662a6df8" providerId="ADAL" clId="{1DA0ECA5-F873-4900-8DB5-A821F0C97E85}" dt="2024-06-30T23:35:08.412" v="662" actId="14100"/>
          <ac:spMkLst>
            <pc:docMk/>
            <pc:sldMk cId="743209219" sldId="1100"/>
            <ac:spMk id="129" creationId="{6CA026E7-801E-A327-BB35-DE7343B1736D}"/>
          </ac:spMkLst>
        </pc:spChg>
        <pc:spChg chg="mod">
          <ac:chgData name="Samuel Kim" userId="0b4e8f1a-35cc-4769-966d-024c662a6df8" providerId="ADAL" clId="{1DA0ECA5-F873-4900-8DB5-A821F0C97E85}" dt="2024-06-30T23:35:08.412" v="662" actId="14100"/>
          <ac:spMkLst>
            <pc:docMk/>
            <pc:sldMk cId="743209219" sldId="1100"/>
            <ac:spMk id="130" creationId="{C7396CF0-ABF0-DDE7-246D-176CA50AE464}"/>
          </ac:spMkLst>
        </pc:spChg>
        <pc:spChg chg="mod">
          <ac:chgData name="Samuel Kim" userId="0b4e8f1a-35cc-4769-966d-024c662a6df8" providerId="ADAL" clId="{1DA0ECA5-F873-4900-8DB5-A821F0C97E85}" dt="2024-06-30T23:35:08.412" v="662" actId="14100"/>
          <ac:spMkLst>
            <pc:docMk/>
            <pc:sldMk cId="743209219" sldId="1100"/>
            <ac:spMk id="131" creationId="{3710FCA6-3F60-489A-E95A-C943B4DB2470}"/>
          </ac:spMkLst>
        </pc:spChg>
        <pc:spChg chg="mod">
          <ac:chgData name="Samuel Kim" userId="0b4e8f1a-35cc-4769-966d-024c662a6df8" providerId="ADAL" clId="{1DA0ECA5-F873-4900-8DB5-A821F0C97E85}" dt="2024-06-30T23:35:08.412" v="662" actId="14100"/>
          <ac:spMkLst>
            <pc:docMk/>
            <pc:sldMk cId="743209219" sldId="1100"/>
            <ac:spMk id="132" creationId="{4B0C7E3E-F17D-330D-B884-76E1A1999E02}"/>
          </ac:spMkLst>
        </pc:spChg>
        <pc:spChg chg="mod">
          <ac:chgData name="Samuel Kim" userId="0b4e8f1a-35cc-4769-966d-024c662a6df8" providerId="ADAL" clId="{1DA0ECA5-F873-4900-8DB5-A821F0C97E85}" dt="2024-06-30T23:35:08.412" v="662" actId="14100"/>
          <ac:spMkLst>
            <pc:docMk/>
            <pc:sldMk cId="743209219" sldId="1100"/>
            <ac:spMk id="133" creationId="{5200D1DE-77EF-56E1-26FA-A50208DB62E3}"/>
          </ac:spMkLst>
        </pc:spChg>
        <pc:spChg chg="mod">
          <ac:chgData name="Samuel Kim" userId="0b4e8f1a-35cc-4769-966d-024c662a6df8" providerId="ADAL" clId="{1DA0ECA5-F873-4900-8DB5-A821F0C97E85}" dt="2024-06-30T23:35:08.412" v="662" actId="14100"/>
          <ac:spMkLst>
            <pc:docMk/>
            <pc:sldMk cId="743209219" sldId="1100"/>
            <ac:spMk id="134" creationId="{67D65E71-EB88-CEBA-847B-97BC9C126B88}"/>
          </ac:spMkLst>
        </pc:spChg>
        <pc:spChg chg="mod">
          <ac:chgData name="Samuel Kim" userId="0b4e8f1a-35cc-4769-966d-024c662a6df8" providerId="ADAL" clId="{1DA0ECA5-F873-4900-8DB5-A821F0C97E85}" dt="2024-06-30T23:35:08.412" v="662" actId="14100"/>
          <ac:spMkLst>
            <pc:docMk/>
            <pc:sldMk cId="743209219" sldId="1100"/>
            <ac:spMk id="135" creationId="{4D1C6F88-1EB6-FF17-16C5-B963974DA60D}"/>
          </ac:spMkLst>
        </pc:spChg>
        <pc:spChg chg="mod">
          <ac:chgData name="Samuel Kim" userId="0b4e8f1a-35cc-4769-966d-024c662a6df8" providerId="ADAL" clId="{1DA0ECA5-F873-4900-8DB5-A821F0C97E85}" dt="2024-06-30T23:35:08.412" v="662" actId="14100"/>
          <ac:spMkLst>
            <pc:docMk/>
            <pc:sldMk cId="743209219" sldId="1100"/>
            <ac:spMk id="136" creationId="{53970531-C2D1-13CE-15AC-14832BC3B689}"/>
          </ac:spMkLst>
        </pc:spChg>
        <pc:spChg chg="mod">
          <ac:chgData name="Samuel Kim" userId="0b4e8f1a-35cc-4769-966d-024c662a6df8" providerId="ADAL" clId="{1DA0ECA5-F873-4900-8DB5-A821F0C97E85}" dt="2024-06-30T23:35:08.412" v="662" actId="14100"/>
          <ac:spMkLst>
            <pc:docMk/>
            <pc:sldMk cId="743209219" sldId="1100"/>
            <ac:spMk id="137" creationId="{D9A26526-7D4F-5036-C0E6-12F193BBD6AC}"/>
          </ac:spMkLst>
        </pc:spChg>
        <pc:spChg chg="mod">
          <ac:chgData name="Samuel Kim" userId="0b4e8f1a-35cc-4769-966d-024c662a6df8" providerId="ADAL" clId="{1DA0ECA5-F873-4900-8DB5-A821F0C97E85}" dt="2024-06-30T23:35:08.412" v="662" actId="14100"/>
          <ac:spMkLst>
            <pc:docMk/>
            <pc:sldMk cId="743209219" sldId="1100"/>
            <ac:spMk id="138" creationId="{E21A3760-F730-F926-59F8-BB63EC20D5ED}"/>
          </ac:spMkLst>
        </pc:spChg>
        <pc:spChg chg="mod">
          <ac:chgData name="Samuel Kim" userId="0b4e8f1a-35cc-4769-966d-024c662a6df8" providerId="ADAL" clId="{1DA0ECA5-F873-4900-8DB5-A821F0C97E85}" dt="2024-06-30T23:35:08.412" v="662" actId="14100"/>
          <ac:spMkLst>
            <pc:docMk/>
            <pc:sldMk cId="743209219" sldId="1100"/>
            <ac:spMk id="139" creationId="{AAD7A80A-DE74-4A6B-DD5E-3E7BF2F672BE}"/>
          </ac:spMkLst>
        </pc:spChg>
        <pc:spChg chg="mod">
          <ac:chgData name="Samuel Kim" userId="0b4e8f1a-35cc-4769-966d-024c662a6df8" providerId="ADAL" clId="{1DA0ECA5-F873-4900-8DB5-A821F0C97E85}" dt="2024-06-30T23:35:08.412" v="662" actId="14100"/>
          <ac:spMkLst>
            <pc:docMk/>
            <pc:sldMk cId="743209219" sldId="1100"/>
            <ac:spMk id="140" creationId="{790EBCBC-5278-0BEF-C791-2BB5A07D829A}"/>
          </ac:spMkLst>
        </pc:spChg>
        <pc:spChg chg="mod">
          <ac:chgData name="Samuel Kim" userId="0b4e8f1a-35cc-4769-966d-024c662a6df8" providerId="ADAL" clId="{1DA0ECA5-F873-4900-8DB5-A821F0C97E85}" dt="2024-06-30T23:35:08.412" v="662" actId="14100"/>
          <ac:spMkLst>
            <pc:docMk/>
            <pc:sldMk cId="743209219" sldId="1100"/>
            <ac:spMk id="141" creationId="{96A13E3C-F0D8-7EE0-04D2-0D89C7FB0223}"/>
          </ac:spMkLst>
        </pc:spChg>
        <pc:spChg chg="mod">
          <ac:chgData name="Samuel Kim" userId="0b4e8f1a-35cc-4769-966d-024c662a6df8" providerId="ADAL" clId="{1DA0ECA5-F873-4900-8DB5-A821F0C97E85}" dt="2024-06-30T23:35:08.412" v="662" actId="14100"/>
          <ac:spMkLst>
            <pc:docMk/>
            <pc:sldMk cId="743209219" sldId="1100"/>
            <ac:spMk id="142" creationId="{3A15EB71-3E40-4B9C-A862-7C427200A3F3}"/>
          </ac:spMkLst>
        </pc:spChg>
        <pc:spChg chg="mod">
          <ac:chgData name="Samuel Kim" userId="0b4e8f1a-35cc-4769-966d-024c662a6df8" providerId="ADAL" clId="{1DA0ECA5-F873-4900-8DB5-A821F0C97E85}" dt="2024-06-30T23:35:08.412" v="662" actId="14100"/>
          <ac:spMkLst>
            <pc:docMk/>
            <pc:sldMk cId="743209219" sldId="1100"/>
            <ac:spMk id="143" creationId="{8DFAE64C-65C7-1268-ED5C-D084E6FCF3B7}"/>
          </ac:spMkLst>
        </pc:spChg>
        <pc:spChg chg="mod">
          <ac:chgData name="Samuel Kim" userId="0b4e8f1a-35cc-4769-966d-024c662a6df8" providerId="ADAL" clId="{1DA0ECA5-F873-4900-8DB5-A821F0C97E85}" dt="2024-06-30T23:35:08.412" v="662" actId="14100"/>
          <ac:spMkLst>
            <pc:docMk/>
            <pc:sldMk cId="743209219" sldId="1100"/>
            <ac:spMk id="144" creationId="{707D9CB4-A73A-AD61-C7F4-62DD42CED79B}"/>
          </ac:spMkLst>
        </pc:spChg>
        <pc:spChg chg="mod">
          <ac:chgData name="Samuel Kim" userId="0b4e8f1a-35cc-4769-966d-024c662a6df8" providerId="ADAL" clId="{1DA0ECA5-F873-4900-8DB5-A821F0C97E85}" dt="2024-06-30T23:35:08.412" v="662" actId="14100"/>
          <ac:spMkLst>
            <pc:docMk/>
            <pc:sldMk cId="743209219" sldId="1100"/>
            <ac:spMk id="145" creationId="{5B810C22-2FB2-E106-FFB5-FAC73C80D9C4}"/>
          </ac:spMkLst>
        </pc:spChg>
        <pc:spChg chg="mod">
          <ac:chgData name="Samuel Kim" userId="0b4e8f1a-35cc-4769-966d-024c662a6df8" providerId="ADAL" clId="{1DA0ECA5-F873-4900-8DB5-A821F0C97E85}" dt="2024-06-30T23:35:08.412" v="662" actId="14100"/>
          <ac:spMkLst>
            <pc:docMk/>
            <pc:sldMk cId="743209219" sldId="1100"/>
            <ac:spMk id="146" creationId="{8677B590-717A-92B6-E374-DF79A25200DB}"/>
          </ac:spMkLst>
        </pc:spChg>
        <pc:spChg chg="mod">
          <ac:chgData name="Samuel Kim" userId="0b4e8f1a-35cc-4769-966d-024c662a6df8" providerId="ADAL" clId="{1DA0ECA5-F873-4900-8DB5-A821F0C97E85}" dt="2024-06-30T23:35:08.412" v="662" actId="14100"/>
          <ac:spMkLst>
            <pc:docMk/>
            <pc:sldMk cId="743209219" sldId="1100"/>
            <ac:spMk id="147" creationId="{7FD56C75-CFE1-BAFC-7046-D17E48ACDC56}"/>
          </ac:spMkLst>
        </pc:spChg>
        <pc:spChg chg="mod">
          <ac:chgData name="Samuel Kim" userId="0b4e8f1a-35cc-4769-966d-024c662a6df8" providerId="ADAL" clId="{1DA0ECA5-F873-4900-8DB5-A821F0C97E85}" dt="2024-06-30T23:35:08.412" v="662" actId="14100"/>
          <ac:spMkLst>
            <pc:docMk/>
            <pc:sldMk cId="743209219" sldId="1100"/>
            <ac:spMk id="148" creationId="{F8CB9185-209C-A318-4E0D-50026B999225}"/>
          </ac:spMkLst>
        </pc:spChg>
        <pc:spChg chg="mod">
          <ac:chgData name="Samuel Kim" userId="0b4e8f1a-35cc-4769-966d-024c662a6df8" providerId="ADAL" clId="{1DA0ECA5-F873-4900-8DB5-A821F0C97E85}" dt="2024-06-30T23:35:08.412" v="662" actId="14100"/>
          <ac:spMkLst>
            <pc:docMk/>
            <pc:sldMk cId="743209219" sldId="1100"/>
            <ac:spMk id="149" creationId="{D212BDB8-5A7B-2F29-C26E-6C07B0D87B45}"/>
          </ac:spMkLst>
        </pc:spChg>
        <pc:spChg chg="mod">
          <ac:chgData name="Samuel Kim" userId="0b4e8f1a-35cc-4769-966d-024c662a6df8" providerId="ADAL" clId="{1DA0ECA5-F873-4900-8DB5-A821F0C97E85}" dt="2024-06-30T23:35:08.412" v="662" actId="14100"/>
          <ac:spMkLst>
            <pc:docMk/>
            <pc:sldMk cId="743209219" sldId="1100"/>
            <ac:spMk id="150" creationId="{CA292AA1-A46E-475E-B4E3-C80E1A709A6A}"/>
          </ac:spMkLst>
        </pc:spChg>
        <pc:spChg chg="mod">
          <ac:chgData name="Samuel Kim" userId="0b4e8f1a-35cc-4769-966d-024c662a6df8" providerId="ADAL" clId="{1DA0ECA5-F873-4900-8DB5-A821F0C97E85}" dt="2024-06-30T23:35:08.412" v="662" actId="14100"/>
          <ac:spMkLst>
            <pc:docMk/>
            <pc:sldMk cId="743209219" sldId="1100"/>
            <ac:spMk id="151" creationId="{1FF4F95E-5A1D-37DC-EA03-AA818145D58F}"/>
          </ac:spMkLst>
        </pc:spChg>
        <pc:spChg chg="mod">
          <ac:chgData name="Samuel Kim" userId="0b4e8f1a-35cc-4769-966d-024c662a6df8" providerId="ADAL" clId="{1DA0ECA5-F873-4900-8DB5-A821F0C97E85}" dt="2024-06-30T23:35:08.412" v="662" actId="14100"/>
          <ac:spMkLst>
            <pc:docMk/>
            <pc:sldMk cId="743209219" sldId="1100"/>
            <ac:spMk id="152" creationId="{CE6C2B65-6F42-AA96-DD4F-F14DC6A63568}"/>
          </ac:spMkLst>
        </pc:spChg>
        <pc:grpChg chg="add mod">
          <ac:chgData name="Samuel Kim" userId="0b4e8f1a-35cc-4769-966d-024c662a6df8" providerId="ADAL" clId="{1DA0ECA5-F873-4900-8DB5-A821F0C97E85}" dt="2024-06-30T23:35:08.412" v="662" actId="14100"/>
          <ac:grpSpMkLst>
            <pc:docMk/>
            <pc:sldMk cId="743209219" sldId="1100"/>
            <ac:grpSpMk id="27" creationId="{523705E5-ACC5-6D18-FBEF-6E6E6C162ACE}"/>
          </ac:grpSpMkLst>
        </pc:grpChg>
        <pc:picChg chg="del">
          <ac:chgData name="Samuel Kim" userId="0b4e8f1a-35cc-4769-966d-024c662a6df8" providerId="ADAL" clId="{1DA0ECA5-F873-4900-8DB5-A821F0C97E85}" dt="2024-06-30T23:35:13.787" v="663" actId="478"/>
          <ac:picMkLst>
            <pc:docMk/>
            <pc:sldMk cId="743209219" sldId="1100"/>
            <ac:picMk id="25" creationId="{7BEA231B-4634-5BE2-8E84-C47EAB5EED9A}"/>
          </ac:picMkLst>
        </pc:picChg>
      </pc:sldChg>
    </pc:docChg>
  </pc:docChgLst>
  <pc:docChgLst>
    <pc:chgData name="Kathleen Speck" userId="1c3bee05-3f30-471c-9c5c-6f1d82c4dd7a" providerId="ADAL" clId="{5496B8FC-AB88-4D88-99E2-9D52D7D443D7}"/>
    <pc:docChg chg="undo custSel modSld">
      <pc:chgData name="Kathleen Speck" userId="1c3bee05-3f30-471c-9c5c-6f1d82c4dd7a" providerId="ADAL" clId="{5496B8FC-AB88-4D88-99E2-9D52D7D443D7}" dt="2024-07-25T19:41:55.298" v="386" actId="1076"/>
      <pc:docMkLst>
        <pc:docMk/>
      </pc:docMkLst>
      <pc:sldChg chg="modSp mod">
        <pc:chgData name="Kathleen Speck" userId="1c3bee05-3f30-471c-9c5c-6f1d82c4dd7a" providerId="ADAL" clId="{5496B8FC-AB88-4D88-99E2-9D52D7D443D7}" dt="2024-07-25T18:49:19.162" v="278" actId="20577"/>
        <pc:sldMkLst>
          <pc:docMk/>
          <pc:sldMk cId="3914304202" sldId="256"/>
        </pc:sldMkLst>
        <pc:spChg chg="mod">
          <ac:chgData name="Kathleen Speck" userId="1c3bee05-3f30-471c-9c5c-6f1d82c4dd7a" providerId="ADAL" clId="{5496B8FC-AB88-4D88-99E2-9D52D7D443D7}" dt="2024-07-25T18:49:19.162" v="278" actId="20577"/>
          <ac:spMkLst>
            <pc:docMk/>
            <pc:sldMk cId="3914304202" sldId="256"/>
            <ac:spMk id="13" creationId="{AF2958D5-1619-BC47-A469-9664C492C525}"/>
          </ac:spMkLst>
        </pc:spChg>
      </pc:sldChg>
      <pc:sldChg chg="modSp mod">
        <pc:chgData name="Kathleen Speck" userId="1c3bee05-3f30-471c-9c5c-6f1d82c4dd7a" providerId="ADAL" clId="{5496B8FC-AB88-4D88-99E2-9D52D7D443D7}" dt="2024-07-25T18:55:45.768" v="344" actId="20577"/>
        <pc:sldMkLst>
          <pc:docMk/>
          <pc:sldMk cId="1450091703" sldId="259"/>
        </pc:sldMkLst>
        <pc:spChg chg="mod">
          <ac:chgData name="Kathleen Speck" userId="1c3bee05-3f30-471c-9c5c-6f1d82c4dd7a" providerId="ADAL" clId="{5496B8FC-AB88-4D88-99E2-9D52D7D443D7}" dt="2024-07-25T18:55:45.768" v="344" actId="20577"/>
          <ac:spMkLst>
            <pc:docMk/>
            <pc:sldMk cId="1450091703" sldId="259"/>
            <ac:spMk id="4" creationId="{1DA6BF12-AF7D-9F16-7647-20A174244D02}"/>
          </ac:spMkLst>
        </pc:spChg>
      </pc:sldChg>
      <pc:sldChg chg="modSp mod">
        <pc:chgData name="Kathleen Speck" userId="1c3bee05-3f30-471c-9c5c-6f1d82c4dd7a" providerId="ADAL" clId="{5496B8FC-AB88-4D88-99E2-9D52D7D443D7}" dt="2024-07-25T18:57:53.108" v="374" actId="1076"/>
        <pc:sldMkLst>
          <pc:docMk/>
          <pc:sldMk cId="357199285" sldId="1080"/>
        </pc:sldMkLst>
        <pc:spChg chg="mod">
          <ac:chgData name="Kathleen Speck" userId="1c3bee05-3f30-471c-9c5c-6f1d82c4dd7a" providerId="ADAL" clId="{5496B8FC-AB88-4D88-99E2-9D52D7D443D7}" dt="2024-07-25T18:57:53.108" v="374" actId="1076"/>
          <ac:spMkLst>
            <pc:docMk/>
            <pc:sldMk cId="357199285" sldId="1080"/>
            <ac:spMk id="6" creationId="{7DA5AE06-14D2-49FA-474A-0B59A67DFB43}"/>
          </ac:spMkLst>
        </pc:spChg>
        <pc:spChg chg="mod">
          <ac:chgData name="Kathleen Speck" userId="1c3bee05-3f30-471c-9c5c-6f1d82c4dd7a" providerId="ADAL" clId="{5496B8FC-AB88-4D88-99E2-9D52D7D443D7}" dt="2024-07-25T18:57:46.166" v="373" actId="14100"/>
          <ac:spMkLst>
            <pc:docMk/>
            <pc:sldMk cId="357199285" sldId="1080"/>
            <ac:spMk id="7" creationId="{B7DBD94C-0431-69C5-9FBF-8ECFBD1B4E0B}"/>
          </ac:spMkLst>
        </pc:spChg>
        <pc:spChg chg="mod">
          <ac:chgData name="Kathleen Speck" userId="1c3bee05-3f30-471c-9c5c-6f1d82c4dd7a" providerId="ADAL" clId="{5496B8FC-AB88-4D88-99E2-9D52D7D443D7}" dt="2024-07-25T18:57:18.967" v="367" actId="1076"/>
          <ac:spMkLst>
            <pc:docMk/>
            <pc:sldMk cId="357199285" sldId="1080"/>
            <ac:spMk id="8" creationId="{B6C63CA4-A652-F5C4-BCF1-3B413C3A7C39}"/>
          </ac:spMkLst>
        </pc:spChg>
      </pc:sldChg>
      <pc:sldChg chg="addSp delSp modSp mod">
        <pc:chgData name="Kathleen Speck" userId="1c3bee05-3f30-471c-9c5c-6f1d82c4dd7a" providerId="ADAL" clId="{5496B8FC-AB88-4D88-99E2-9D52D7D443D7}" dt="2024-07-25T18:59:40.647" v="385" actId="20577"/>
        <pc:sldMkLst>
          <pc:docMk/>
          <pc:sldMk cId="1296731843" sldId="1086"/>
        </pc:sldMkLst>
        <pc:spChg chg="mod">
          <ac:chgData name="Kathleen Speck" userId="1c3bee05-3f30-471c-9c5c-6f1d82c4dd7a" providerId="ADAL" clId="{5496B8FC-AB88-4D88-99E2-9D52D7D443D7}" dt="2024-07-25T18:59:40.647" v="385" actId="20577"/>
          <ac:spMkLst>
            <pc:docMk/>
            <pc:sldMk cId="1296731843" sldId="1086"/>
            <ac:spMk id="5" creationId="{A9B6957F-39E9-36E9-AFD7-A6CD5222893D}"/>
          </ac:spMkLst>
        </pc:spChg>
        <pc:spChg chg="del mod">
          <ac:chgData name="Kathleen Speck" userId="1c3bee05-3f30-471c-9c5c-6f1d82c4dd7a" providerId="ADAL" clId="{5496B8FC-AB88-4D88-99E2-9D52D7D443D7}" dt="2024-07-25T18:29:39.496" v="182" actId="478"/>
          <ac:spMkLst>
            <pc:docMk/>
            <pc:sldMk cId="1296731843" sldId="1086"/>
            <ac:spMk id="6" creationId="{7DA5AE06-14D2-49FA-474A-0B59A67DFB43}"/>
          </ac:spMkLst>
        </pc:spChg>
        <pc:spChg chg="mod">
          <ac:chgData name="Kathleen Speck" userId="1c3bee05-3f30-471c-9c5c-6f1d82c4dd7a" providerId="ADAL" clId="{5496B8FC-AB88-4D88-99E2-9D52D7D443D7}" dt="2024-07-25T18:59:19.460" v="376" actId="1076"/>
          <ac:spMkLst>
            <pc:docMk/>
            <pc:sldMk cId="1296731843" sldId="1086"/>
            <ac:spMk id="7" creationId="{B7DBD94C-0431-69C5-9FBF-8ECFBD1B4E0B}"/>
          </ac:spMkLst>
        </pc:spChg>
        <pc:spChg chg="del">
          <ac:chgData name="Kathleen Speck" userId="1c3bee05-3f30-471c-9c5c-6f1d82c4dd7a" providerId="ADAL" clId="{5496B8FC-AB88-4D88-99E2-9D52D7D443D7}" dt="2024-07-25T18:30:02.608" v="192" actId="478"/>
          <ac:spMkLst>
            <pc:docMk/>
            <pc:sldMk cId="1296731843" sldId="1086"/>
            <ac:spMk id="8" creationId="{B6C63CA4-A652-F5C4-BCF1-3B413C3A7C39}"/>
          </ac:spMkLst>
        </pc:spChg>
        <pc:spChg chg="del mod">
          <ac:chgData name="Kathleen Speck" userId="1c3bee05-3f30-471c-9c5c-6f1d82c4dd7a" providerId="ADAL" clId="{5496B8FC-AB88-4D88-99E2-9D52D7D443D7}" dt="2024-07-25T18:30:05.295" v="195" actId="478"/>
          <ac:spMkLst>
            <pc:docMk/>
            <pc:sldMk cId="1296731843" sldId="1086"/>
            <ac:spMk id="9" creationId="{DD8955EB-ADEB-614C-AC12-B53F01C5D6FF}"/>
          </ac:spMkLst>
        </pc:spChg>
        <pc:spChg chg="add mod">
          <ac:chgData name="Kathleen Speck" userId="1c3bee05-3f30-471c-9c5c-6f1d82c4dd7a" providerId="ADAL" clId="{5496B8FC-AB88-4D88-99E2-9D52D7D443D7}" dt="2024-07-25T18:29:39.543" v="183" actId="27636"/>
          <ac:spMkLst>
            <pc:docMk/>
            <pc:sldMk cId="1296731843" sldId="1086"/>
            <ac:spMk id="27" creationId="{568FB970-E0BF-4ABA-AD88-C1F64D2E277F}"/>
          </ac:spMkLst>
        </pc:spChg>
        <pc:spChg chg="add mod">
          <ac:chgData name="Kathleen Speck" userId="1c3bee05-3f30-471c-9c5c-6f1d82c4dd7a" providerId="ADAL" clId="{5496B8FC-AB88-4D88-99E2-9D52D7D443D7}" dt="2024-07-25T18:30:02.608" v="193" actId="27636"/>
          <ac:spMkLst>
            <pc:docMk/>
            <pc:sldMk cId="1296731843" sldId="1086"/>
            <ac:spMk id="30" creationId="{74DD9BB9-708A-41C6-9294-67C40878704E}"/>
          </ac:spMkLst>
        </pc:spChg>
        <pc:spChg chg="add mod">
          <ac:chgData name="Kathleen Speck" userId="1c3bee05-3f30-471c-9c5c-6f1d82c4dd7a" providerId="ADAL" clId="{5496B8FC-AB88-4D88-99E2-9D52D7D443D7}" dt="2024-07-25T18:30:05.295" v="196" actId="27636"/>
          <ac:spMkLst>
            <pc:docMk/>
            <pc:sldMk cId="1296731843" sldId="1086"/>
            <ac:spMk id="37" creationId="{B288E535-FA61-41DA-9BDB-9188615B0814}"/>
          </ac:spMkLst>
        </pc:spChg>
        <pc:grpChg chg="mod">
          <ac:chgData name="Kathleen Speck" userId="1c3bee05-3f30-471c-9c5c-6f1d82c4dd7a" providerId="ADAL" clId="{5496B8FC-AB88-4D88-99E2-9D52D7D443D7}" dt="2024-07-25T18:59:23.783" v="377" actId="1076"/>
          <ac:grpSpMkLst>
            <pc:docMk/>
            <pc:sldMk cId="1296731843" sldId="1086"/>
            <ac:grpSpMk id="71" creationId="{78CB6D26-9728-FFE2-5094-8E50A8CECBC0}"/>
          </ac:grpSpMkLst>
        </pc:grpChg>
      </pc:sldChg>
      <pc:sldChg chg="modSp mod">
        <pc:chgData name="Kathleen Speck" userId="1c3bee05-3f30-471c-9c5c-6f1d82c4dd7a" providerId="ADAL" clId="{5496B8FC-AB88-4D88-99E2-9D52D7D443D7}" dt="2024-07-25T19:41:55.298" v="386" actId="1076"/>
        <pc:sldMkLst>
          <pc:docMk/>
          <pc:sldMk cId="2014988425" sldId="1088"/>
        </pc:sldMkLst>
        <pc:spChg chg="mod">
          <ac:chgData name="Kathleen Speck" userId="1c3bee05-3f30-471c-9c5c-6f1d82c4dd7a" providerId="ADAL" clId="{5496B8FC-AB88-4D88-99E2-9D52D7D443D7}" dt="2024-07-25T19:41:55.298" v="386" actId="1076"/>
          <ac:spMkLst>
            <pc:docMk/>
            <pc:sldMk cId="2014988425" sldId="1088"/>
            <ac:spMk id="3" creationId="{E4801F80-DF51-BD28-E33D-94D65810DC14}"/>
          </ac:spMkLst>
        </pc:spChg>
      </pc:sldChg>
      <pc:sldChg chg="modSp mod">
        <pc:chgData name="Kathleen Speck" userId="1c3bee05-3f30-471c-9c5c-6f1d82c4dd7a" providerId="ADAL" clId="{5496B8FC-AB88-4D88-99E2-9D52D7D443D7}" dt="2024-07-25T18:32:41.973" v="217" actId="20577"/>
        <pc:sldMkLst>
          <pc:docMk/>
          <pc:sldMk cId="2522993594" sldId="1089"/>
        </pc:sldMkLst>
        <pc:spChg chg="mod">
          <ac:chgData name="Kathleen Speck" userId="1c3bee05-3f30-471c-9c5c-6f1d82c4dd7a" providerId="ADAL" clId="{5496B8FC-AB88-4D88-99E2-9D52D7D443D7}" dt="2024-07-25T18:32:41.973" v="217" actId="20577"/>
          <ac:spMkLst>
            <pc:docMk/>
            <pc:sldMk cId="2522993594" sldId="1089"/>
            <ac:spMk id="27" creationId="{1E469564-5578-2B33-FA8B-487A5275EEA3}"/>
          </ac:spMkLst>
        </pc:spChg>
      </pc:sldChg>
      <pc:sldChg chg="modSp">
        <pc:chgData name="Kathleen Speck" userId="1c3bee05-3f30-471c-9c5c-6f1d82c4dd7a" providerId="ADAL" clId="{5496B8FC-AB88-4D88-99E2-9D52D7D443D7}" dt="2024-07-25T18:34:11.941" v="227"/>
        <pc:sldMkLst>
          <pc:docMk/>
          <pc:sldMk cId="3494972087" sldId="1095"/>
        </pc:sldMkLst>
        <pc:graphicFrameChg chg="mod">
          <ac:chgData name="Kathleen Speck" userId="1c3bee05-3f30-471c-9c5c-6f1d82c4dd7a" providerId="ADAL" clId="{5496B8FC-AB88-4D88-99E2-9D52D7D443D7}" dt="2024-07-25T18:34:11.941" v="227"/>
          <ac:graphicFrameMkLst>
            <pc:docMk/>
            <pc:sldMk cId="3494972087" sldId="1095"/>
            <ac:graphicFrameMk id="25" creationId="{0C60659A-14B4-3B61-27D5-4E46679C2FDB}"/>
          </ac:graphicFrameMkLst>
        </pc:graphicFrameChg>
      </pc:sldChg>
    </pc:docChg>
  </pc:docChgLst>
  <pc:docChgLst>
    <pc:chgData name="Kathleen Speck" userId="1c3bee05-3f30-471c-9c5c-6f1d82c4dd7a" providerId="ADAL" clId="{B8ED6F22-062A-4E11-B767-C7B772EA5ABE}"/>
    <pc:docChg chg="custSel modSld">
      <pc:chgData name="Kathleen Speck" userId="1c3bee05-3f30-471c-9c5c-6f1d82c4dd7a" providerId="ADAL" clId="{B8ED6F22-062A-4E11-B767-C7B772EA5ABE}" dt="2024-07-30T16:47:30.907" v="168"/>
      <pc:docMkLst>
        <pc:docMk/>
      </pc:docMkLst>
      <pc:sldChg chg="modSp">
        <pc:chgData name="Kathleen Speck" userId="1c3bee05-3f30-471c-9c5c-6f1d82c4dd7a" providerId="ADAL" clId="{B8ED6F22-062A-4E11-B767-C7B772EA5ABE}" dt="2024-07-29T18:46:03.362" v="0" actId="1076"/>
        <pc:sldMkLst>
          <pc:docMk/>
          <pc:sldMk cId="1296731843" sldId="1086"/>
        </pc:sldMkLst>
        <pc:picChg chg="mod">
          <ac:chgData name="Kathleen Speck" userId="1c3bee05-3f30-471c-9c5c-6f1d82c4dd7a" providerId="ADAL" clId="{B8ED6F22-062A-4E11-B767-C7B772EA5ABE}" dt="2024-07-29T18:46:03.362" v="0" actId="1076"/>
          <ac:picMkLst>
            <pc:docMk/>
            <pc:sldMk cId="1296731843" sldId="1086"/>
            <ac:picMk id="1026" creationId="{DCED3912-DDB8-5B2A-F3D7-7F15F5E3318B}"/>
          </ac:picMkLst>
        </pc:picChg>
      </pc:sldChg>
      <pc:sldChg chg="modSp mod">
        <pc:chgData name="Kathleen Speck" userId="1c3bee05-3f30-471c-9c5c-6f1d82c4dd7a" providerId="ADAL" clId="{B8ED6F22-062A-4E11-B767-C7B772EA5ABE}" dt="2024-07-29T19:09:34.872" v="75" actId="20577"/>
        <pc:sldMkLst>
          <pc:docMk/>
          <pc:sldMk cId="2014988425" sldId="1088"/>
        </pc:sldMkLst>
        <pc:spChg chg="mod">
          <ac:chgData name="Kathleen Speck" userId="1c3bee05-3f30-471c-9c5c-6f1d82c4dd7a" providerId="ADAL" clId="{B8ED6F22-062A-4E11-B767-C7B772EA5ABE}" dt="2024-07-29T19:09:34.872" v="75" actId="20577"/>
          <ac:spMkLst>
            <pc:docMk/>
            <pc:sldMk cId="2014988425" sldId="1088"/>
            <ac:spMk id="3" creationId="{E4801F80-DF51-BD28-E33D-94D65810DC14}"/>
          </ac:spMkLst>
        </pc:spChg>
      </pc:sldChg>
      <pc:sldChg chg="modSp mod">
        <pc:chgData name="Kathleen Speck" userId="1c3bee05-3f30-471c-9c5c-6f1d82c4dd7a" providerId="ADAL" clId="{B8ED6F22-062A-4E11-B767-C7B772EA5ABE}" dt="2024-07-30T16:41:24.593" v="135" actId="20577"/>
        <pc:sldMkLst>
          <pc:docMk/>
          <pc:sldMk cId="2522993594" sldId="1089"/>
        </pc:sldMkLst>
        <pc:spChg chg="mod">
          <ac:chgData name="Kathleen Speck" userId="1c3bee05-3f30-471c-9c5c-6f1d82c4dd7a" providerId="ADAL" clId="{B8ED6F22-062A-4E11-B767-C7B772EA5ABE}" dt="2024-07-29T19:35:06.592" v="129" actId="179"/>
          <ac:spMkLst>
            <pc:docMk/>
            <pc:sldMk cId="2522993594" sldId="1089"/>
            <ac:spMk id="27" creationId="{1E469564-5578-2B33-FA8B-487A5275EEA3}"/>
          </ac:spMkLst>
        </pc:spChg>
        <pc:spChg chg="mod">
          <ac:chgData name="Kathleen Speck" userId="1c3bee05-3f30-471c-9c5c-6f1d82c4dd7a" providerId="ADAL" clId="{B8ED6F22-062A-4E11-B767-C7B772EA5ABE}" dt="2024-07-30T16:41:24.593" v="135" actId="20577"/>
          <ac:spMkLst>
            <pc:docMk/>
            <pc:sldMk cId="2522993594" sldId="1089"/>
            <ac:spMk id="28" creationId="{17951831-3324-FED4-C2BE-2ED0C9B446AB}"/>
          </ac:spMkLst>
        </pc:spChg>
      </pc:sldChg>
      <pc:sldChg chg="modSp mod addCm delCm">
        <pc:chgData name="Kathleen Speck" userId="1c3bee05-3f30-471c-9c5c-6f1d82c4dd7a" providerId="ADAL" clId="{B8ED6F22-062A-4E11-B767-C7B772EA5ABE}" dt="2024-07-30T16:47:30.907" v="168"/>
        <pc:sldMkLst>
          <pc:docMk/>
          <pc:sldMk cId="1213784661" sldId="1091"/>
        </pc:sldMkLst>
        <pc:spChg chg="mod">
          <ac:chgData name="Kathleen Speck" userId="1c3bee05-3f30-471c-9c5c-6f1d82c4dd7a" providerId="ADAL" clId="{B8ED6F22-062A-4E11-B767-C7B772EA5ABE}" dt="2024-07-30T16:42:02.951" v="164" actId="20577"/>
          <ac:spMkLst>
            <pc:docMk/>
            <pc:sldMk cId="1213784661" sldId="1091"/>
            <ac:spMk id="4" creationId="{5E452D51-FC88-E71F-33DA-73F3CBD93648}"/>
          </ac:spMkLst>
        </pc:spChg>
        <pc:extLst>
          <p:ext xmlns:p="http://schemas.openxmlformats.org/presentationml/2006/main" uri="{D6D511B9-2390-475A-947B-AFAB55BFBCF1}">
            <pc226:cmChg xmlns:pc226="http://schemas.microsoft.com/office/powerpoint/2022/06/main/command" chg="add del">
              <pc226:chgData name="Kathleen Speck" userId="1c3bee05-3f30-471c-9c5c-6f1d82c4dd7a" providerId="ADAL" clId="{B8ED6F22-062A-4E11-B767-C7B772EA5ABE}" dt="2024-07-30T16:47:30.907" v="168"/>
              <pc2:cmMkLst xmlns:pc2="http://schemas.microsoft.com/office/powerpoint/2019/9/main/command">
                <pc:docMk/>
                <pc:sldMk cId="1213784661" sldId="1091"/>
                <pc2:cmMk id="{B5DB8810-AC0E-4B45-9866-CF371709D19A}"/>
              </pc2:cmMkLst>
            </pc226:cmChg>
            <pc226:cmChg xmlns:pc226="http://schemas.microsoft.com/office/powerpoint/2022/06/main/command" chg="add">
              <pc226:chgData name="Kathleen Speck" userId="1c3bee05-3f30-471c-9c5c-6f1d82c4dd7a" providerId="ADAL" clId="{B8ED6F22-062A-4E11-B767-C7B772EA5ABE}" dt="2024-07-30T16:47:12.002" v="167"/>
              <pc2:cmMkLst xmlns:pc2="http://schemas.microsoft.com/office/powerpoint/2019/9/main/command">
                <pc:docMk/>
                <pc:sldMk cId="1213784661" sldId="1091"/>
                <pc2:cmMk id="{CFDCF677-53B2-4019-B68E-3102F4A68FA3}"/>
              </pc2:cmMkLst>
            </pc226:cmChg>
            <pc226:cmChg xmlns:pc226="http://schemas.microsoft.com/office/powerpoint/2022/06/main/command" chg="add">
              <pc226:chgData name="Kathleen Speck" userId="1c3bee05-3f30-471c-9c5c-6f1d82c4dd7a" providerId="ADAL" clId="{B8ED6F22-062A-4E11-B767-C7B772EA5ABE}" dt="2024-07-30T16:43:30.393" v="166"/>
              <pc2:cmMkLst xmlns:pc2="http://schemas.microsoft.com/office/powerpoint/2019/9/main/command">
                <pc:docMk/>
                <pc:sldMk cId="1213784661" sldId="1091"/>
                <pc2:cmMk id="{4636C386-840D-4F8C-BBFA-19825674B42F}"/>
              </pc2:cmMkLst>
            </pc226:cmChg>
          </p:ext>
        </pc:extLst>
      </pc:sldChg>
    </pc:docChg>
  </pc:docChgLst>
  <pc:docChgLst>
    <pc:chgData name="Samuel Kim" userId="0b4e8f1a-35cc-4769-966d-024c662a6df8" providerId="ADAL" clId="{6FB1711E-BA57-41BA-B1A8-4A641F81AB3F}"/>
    <pc:docChg chg="undo redo custSel addSld delSld modSld">
      <pc:chgData name="Samuel Kim" userId="0b4e8f1a-35cc-4769-966d-024c662a6df8" providerId="ADAL" clId="{6FB1711E-BA57-41BA-B1A8-4A641F81AB3F}" dt="2024-08-28T07:45:10.073" v="1886" actId="14100"/>
      <pc:docMkLst>
        <pc:docMk/>
      </pc:docMkLst>
      <pc:sldChg chg="addSp delSp modSp mod chgLayout">
        <pc:chgData name="Samuel Kim" userId="0b4e8f1a-35cc-4769-966d-024c662a6df8" providerId="ADAL" clId="{6FB1711E-BA57-41BA-B1A8-4A641F81AB3F}" dt="2024-08-28T01:54:18.820" v="101" actId="14826"/>
        <pc:sldMkLst>
          <pc:docMk/>
          <pc:sldMk cId="1296731843" sldId="1086"/>
        </pc:sldMkLst>
        <pc:spChg chg="mod ord">
          <ac:chgData name="Samuel Kim" userId="0b4e8f1a-35cc-4769-966d-024c662a6df8" providerId="ADAL" clId="{6FB1711E-BA57-41BA-B1A8-4A641F81AB3F}" dt="2024-08-28T01:51:39.670" v="35" actId="6264"/>
          <ac:spMkLst>
            <pc:docMk/>
            <pc:sldMk cId="1296731843" sldId="1086"/>
            <ac:spMk id="2" creationId="{F76415D6-582B-4618-BD4F-0000988650EE}"/>
          </ac:spMkLst>
        </pc:spChg>
        <pc:spChg chg="add del mod">
          <ac:chgData name="Samuel Kim" userId="0b4e8f1a-35cc-4769-966d-024c662a6df8" providerId="ADAL" clId="{6FB1711E-BA57-41BA-B1A8-4A641F81AB3F}" dt="2024-08-28T01:49:22.647" v="27" actId="6264"/>
          <ac:spMkLst>
            <pc:docMk/>
            <pc:sldMk cId="1296731843" sldId="1086"/>
            <ac:spMk id="3" creationId="{3BC318A0-C879-3F92-0F06-A2DEA40E91AD}"/>
          </ac:spMkLst>
        </pc:spChg>
        <pc:spChg chg="mod ord">
          <ac:chgData name="Samuel Kim" userId="0b4e8f1a-35cc-4769-966d-024c662a6df8" providerId="ADAL" clId="{6FB1711E-BA57-41BA-B1A8-4A641F81AB3F}" dt="2024-08-28T01:51:46.369" v="59" actId="255"/>
          <ac:spMkLst>
            <pc:docMk/>
            <pc:sldMk cId="1296731843" sldId="1086"/>
            <ac:spMk id="4" creationId="{DEABDE13-516D-FC80-7EF9-0C69AC6FE4F8}"/>
          </ac:spMkLst>
        </pc:spChg>
        <pc:spChg chg="mod ord">
          <ac:chgData name="Samuel Kim" userId="0b4e8f1a-35cc-4769-966d-024c662a6df8" providerId="ADAL" clId="{6FB1711E-BA57-41BA-B1A8-4A641F81AB3F}" dt="2024-08-28T01:53:16.331" v="93" actId="948"/>
          <ac:spMkLst>
            <pc:docMk/>
            <pc:sldMk cId="1296731843" sldId="1086"/>
            <ac:spMk id="5" creationId="{A9B6957F-39E9-36E9-AFD7-A6CD5222893D}"/>
          </ac:spMkLst>
        </pc:spChg>
        <pc:spChg chg="add del mod">
          <ac:chgData name="Samuel Kim" userId="0b4e8f1a-35cc-4769-966d-024c662a6df8" providerId="ADAL" clId="{6FB1711E-BA57-41BA-B1A8-4A641F81AB3F}" dt="2024-08-28T01:49:22.647" v="27" actId="6264"/>
          <ac:spMkLst>
            <pc:docMk/>
            <pc:sldMk cId="1296731843" sldId="1086"/>
            <ac:spMk id="6" creationId="{B5C664F5-A892-6507-FF9D-0D31793C3514}"/>
          </ac:spMkLst>
        </pc:spChg>
        <pc:spChg chg="add del mod">
          <ac:chgData name="Samuel Kim" userId="0b4e8f1a-35cc-4769-966d-024c662a6df8" providerId="ADAL" clId="{6FB1711E-BA57-41BA-B1A8-4A641F81AB3F}" dt="2024-08-28T01:49:31.073" v="29" actId="478"/>
          <ac:spMkLst>
            <pc:docMk/>
            <pc:sldMk cId="1296731843" sldId="1086"/>
            <ac:spMk id="7" creationId="{B7DBD94C-0431-69C5-9FBF-8ECFBD1B4E0B}"/>
          </ac:spMkLst>
        </pc:spChg>
        <pc:spChg chg="add del mod">
          <ac:chgData name="Samuel Kim" userId="0b4e8f1a-35cc-4769-966d-024c662a6df8" providerId="ADAL" clId="{6FB1711E-BA57-41BA-B1A8-4A641F81AB3F}" dt="2024-08-28T01:49:22.647" v="27" actId="6264"/>
          <ac:spMkLst>
            <pc:docMk/>
            <pc:sldMk cId="1296731843" sldId="1086"/>
            <ac:spMk id="8" creationId="{5572A374-0621-307C-A40B-D5171D2AEF21}"/>
          </ac:spMkLst>
        </pc:spChg>
        <pc:spChg chg="add del mod ord">
          <ac:chgData name="Samuel Kim" userId="0b4e8f1a-35cc-4769-966d-024c662a6df8" providerId="ADAL" clId="{6FB1711E-BA57-41BA-B1A8-4A641F81AB3F}" dt="2024-08-28T01:49:22.647" v="27" actId="6264"/>
          <ac:spMkLst>
            <pc:docMk/>
            <pc:sldMk cId="1296731843" sldId="1086"/>
            <ac:spMk id="9" creationId="{566BA894-AEEA-E8D7-7E37-F104F837F32A}"/>
          </ac:spMkLst>
        </pc:spChg>
        <pc:spChg chg="add del">
          <ac:chgData name="Samuel Kim" userId="0b4e8f1a-35cc-4769-966d-024c662a6df8" providerId="ADAL" clId="{6FB1711E-BA57-41BA-B1A8-4A641F81AB3F}" dt="2024-08-28T01:51:39.670" v="35" actId="6264"/>
          <ac:spMkLst>
            <pc:docMk/>
            <pc:sldMk cId="1296731843" sldId="1086"/>
            <ac:spMk id="10" creationId="{45EF2170-CE76-AEFD-6993-6D334C4B1DB9}"/>
          </ac:spMkLst>
        </pc:spChg>
        <pc:spChg chg="add del">
          <ac:chgData name="Samuel Kim" userId="0b4e8f1a-35cc-4769-966d-024c662a6df8" providerId="ADAL" clId="{6FB1711E-BA57-41BA-B1A8-4A641F81AB3F}" dt="2024-08-28T01:51:39.670" v="35" actId="6264"/>
          <ac:spMkLst>
            <pc:docMk/>
            <pc:sldMk cId="1296731843" sldId="1086"/>
            <ac:spMk id="11" creationId="{8D6D19C5-7F53-760C-19AC-D44DF2215031}"/>
          </ac:spMkLst>
        </pc:spChg>
        <pc:spChg chg="add del">
          <ac:chgData name="Samuel Kim" userId="0b4e8f1a-35cc-4769-966d-024c662a6df8" providerId="ADAL" clId="{6FB1711E-BA57-41BA-B1A8-4A641F81AB3F}" dt="2024-08-28T01:51:39.670" v="35" actId="6264"/>
          <ac:spMkLst>
            <pc:docMk/>
            <pc:sldMk cId="1296731843" sldId="1086"/>
            <ac:spMk id="12" creationId="{0A7B9F3D-003A-287F-C0F9-6CA328E19979}"/>
          </ac:spMkLst>
        </pc:spChg>
        <pc:spChg chg="add del">
          <ac:chgData name="Samuel Kim" userId="0b4e8f1a-35cc-4769-966d-024c662a6df8" providerId="ADAL" clId="{6FB1711E-BA57-41BA-B1A8-4A641F81AB3F}" dt="2024-08-28T01:51:39.670" v="35" actId="6264"/>
          <ac:spMkLst>
            <pc:docMk/>
            <pc:sldMk cId="1296731843" sldId="1086"/>
            <ac:spMk id="13" creationId="{894AEBBF-7C63-FAFA-85CF-C9CC92764144}"/>
          </ac:spMkLst>
        </pc:spChg>
        <pc:spChg chg="add del">
          <ac:chgData name="Samuel Kim" userId="0b4e8f1a-35cc-4769-966d-024c662a6df8" providerId="ADAL" clId="{6FB1711E-BA57-41BA-B1A8-4A641F81AB3F}" dt="2024-08-28T01:51:39.670" v="35" actId="6264"/>
          <ac:spMkLst>
            <pc:docMk/>
            <pc:sldMk cId="1296731843" sldId="1086"/>
            <ac:spMk id="14" creationId="{2A1084BC-0DB4-18BD-5AAD-DF26AB1D6C9A}"/>
          </ac:spMkLst>
        </pc:spChg>
        <pc:spChg chg="add del">
          <ac:chgData name="Samuel Kim" userId="0b4e8f1a-35cc-4769-966d-024c662a6df8" providerId="ADAL" clId="{6FB1711E-BA57-41BA-B1A8-4A641F81AB3F}" dt="2024-08-28T01:51:39.670" v="35" actId="6264"/>
          <ac:spMkLst>
            <pc:docMk/>
            <pc:sldMk cId="1296731843" sldId="1086"/>
            <ac:spMk id="15" creationId="{CA7C5A51-B815-9394-C180-2950FC1DF89C}"/>
          </ac:spMkLst>
        </pc:spChg>
        <pc:spChg chg="add del">
          <ac:chgData name="Samuel Kim" userId="0b4e8f1a-35cc-4769-966d-024c662a6df8" providerId="ADAL" clId="{6FB1711E-BA57-41BA-B1A8-4A641F81AB3F}" dt="2024-08-28T01:51:39.670" v="35" actId="6264"/>
          <ac:spMkLst>
            <pc:docMk/>
            <pc:sldMk cId="1296731843" sldId="1086"/>
            <ac:spMk id="16" creationId="{1730ABB4-9CCD-1B28-F035-DB4B935DB77D}"/>
          </ac:spMkLst>
        </pc:spChg>
        <pc:spChg chg="add del">
          <ac:chgData name="Samuel Kim" userId="0b4e8f1a-35cc-4769-966d-024c662a6df8" providerId="ADAL" clId="{6FB1711E-BA57-41BA-B1A8-4A641F81AB3F}" dt="2024-08-28T01:51:39.670" v="35" actId="6264"/>
          <ac:spMkLst>
            <pc:docMk/>
            <pc:sldMk cId="1296731843" sldId="1086"/>
            <ac:spMk id="17" creationId="{506F110A-6D69-4FA5-CE04-E33FB23BE73C}"/>
          </ac:spMkLst>
        </pc:spChg>
        <pc:spChg chg="add del">
          <ac:chgData name="Samuel Kim" userId="0b4e8f1a-35cc-4769-966d-024c662a6df8" providerId="ADAL" clId="{6FB1711E-BA57-41BA-B1A8-4A641F81AB3F}" dt="2024-08-28T01:51:39.670" v="35" actId="6264"/>
          <ac:spMkLst>
            <pc:docMk/>
            <pc:sldMk cId="1296731843" sldId="1086"/>
            <ac:spMk id="18" creationId="{254171B8-9507-D86C-390F-493D5CDF1E19}"/>
          </ac:spMkLst>
        </pc:spChg>
        <pc:spChg chg="add del">
          <ac:chgData name="Samuel Kim" userId="0b4e8f1a-35cc-4769-966d-024c662a6df8" providerId="ADAL" clId="{6FB1711E-BA57-41BA-B1A8-4A641F81AB3F}" dt="2024-08-28T01:51:39.670" v="35" actId="6264"/>
          <ac:spMkLst>
            <pc:docMk/>
            <pc:sldMk cId="1296731843" sldId="1086"/>
            <ac:spMk id="19" creationId="{984F6F50-A848-D1F7-C858-D24A536DB965}"/>
          </ac:spMkLst>
        </pc:spChg>
        <pc:spChg chg="add del">
          <ac:chgData name="Samuel Kim" userId="0b4e8f1a-35cc-4769-966d-024c662a6df8" providerId="ADAL" clId="{6FB1711E-BA57-41BA-B1A8-4A641F81AB3F}" dt="2024-08-28T01:51:39.670" v="35" actId="6264"/>
          <ac:spMkLst>
            <pc:docMk/>
            <pc:sldMk cId="1296731843" sldId="1086"/>
            <ac:spMk id="20" creationId="{90C81A2B-0D6F-E10B-0E8C-72BBE3EEC058}"/>
          </ac:spMkLst>
        </pc:spChg>
        <pc:spChg chg="add del">
          <ac:chgData name="Samuel Kim" userId="0b4e8f1a-35cc-4769-966d-024c662a6df8" providerId="ADAL" clId="{6FB1711E-BA57-41BA-B1A8-4A641F81AB3F}" dt="2024-08-28T01:51:39.670" v="35" actId="6264"/>
          <ac:spMkLst>
            <pc:docMk/>
            <pc:sldMk cId="1296731843" sldId="1086"/>
            <ac:spMk id="21" creationId="{99058FED-DE98-8F53-DF7E-9256E7FF0344}"/>
          </ac:spMkLst>
        </pc:spChg>
        <pc:spChg chg="add del">
          <ac:chgData name="Samuel Kim" userId="0b4e8f1a-35cc-4769-966d-024c662a6df8" providerId="ADAL" clId="{6FB1711E-BA57-41BA-B1A8-4A641F81AB3F}" dt="2024-08-28T01:51:39.670" v="35" actId="6264"/>
          <ac:spMkLst>
            <pc:docMk/>
            <pc:sldMk cId="1296731843" sldId="1086"/>
            <ac:spMk id="22" creationId="{E1A39200-4815-06A9-DB7E-BD860D189610}"/>
          </ac:spMkLst>
        </pc:spChg>
        <pc:spChg chg="add del">
          <ac:chgData name="Samuel Kim" userId="0b4e8f1a-35cc-4769-966d-024c662a6df8" providerId="ADAL" clId="{6FB1711E-BA57-41BA-B1A8-4A641F81AB3F}" dt="2024-08-28T01:51:39.670" v="35" actId="6264"/>
          <ac:spMkLst>
            <pc:docMk/>
            <pc:sldMk cId="1296731843" sldId="1086"/>
            <ac:spMk id="23" creationId="{98C2D792-8A47-C691-1D95-52A8143A2358}"/>
          </ac:spMkLst>
        </pc:spChg>
        <pc:spChg chg="add del">
          <ac:chgData name="Samuel Kim" userId="0b4e8f1a-35cc-4769-966d-024c662a6df8" providerId="ADAL" clId="{6FB1711E-BA57-41BA-B1A8-4A641F81AB3F}" dt="2024-08-28T01:51:39.670" v="35" actId="6264"/>
          <ac:spMkLst>
            <pc:docMk/>
            <pc:sldMk cId="1296731843" sldId="1086"/>
            <ac:spMk id="24" creationId="{90357405-6D54-69F3-D0D8-3EC9C4A9E705}"/>
          </ac:spMkLst>
        </pc:spChg>
        <pc:spChg chg="add del">
          <ac:chgData name="Samuel Kim" userId="0b4e8f1a-35cc-4769-966d-024c662a6df8" providerId="ADAL" clId="{6FB1711E-BA57-41BA-B1A8-4A641F81AB3F}" dt="2024-08-28T01:51:39.670" v="35" actId="6264"/>
          <ac:spMkLst>
            <pc:docMk/>
            <pc:sldMk cId="1296731843" sldId="1086"/>
            <ac:spMk id="25" creationId="{6A38CDD0-26DB-1EB2-24BC-B578E91B0ADD}"/>
          </ac:spMkLst>
        </pc:spChg>
        <pc:spChg chg="add del">
          <ac:chgData name="Samuel Kim" userId="0b4e8f1a-35cc-4769-966d-024c662a6df8" providerId="ADAL" clId="{6FB1711E-BA57-41BA-B1A8-4A641F81AB3F}" dt="2024-08-28T01:51:39.670" v="35" actId="6264"/>
          <ac:spMkLst>
            <pc:docMk/>
            <pc:sldMk cId="1296731843" sldId="1086"/>
            <ac:spMk id="27" creationId="{568FB970-E0BF-4ABA-AD88-C1F64D2E277F}"/>
          </ac:spMkLst>
        </pc:spChg>
        <pc:spChg chg="add del mod ord">
          <ac:chgData name="Samuel Kim" userId="0b4e8f1a-35cc-4769-966d-024c662a6df8" providerId="ADAL" clId="{6FB1711E-BA57-41BA-B1A8-4A641F81AB3F}" dt="2024-08-28T01:49:22.647" v="27" actId="6264"/>
          <ac:spMkLst>
            <pc:docMk/>
            <pc:sldMk cId="1296731843" sldId="1086"/>
            <ac:spMk id="29" creationId="{FA6CB09F-F56A-8DC8-140E-5195C82ED56A}"/>
          </ac:spMkLst>
        </pc:spChg>
        <pc:spChg chg="add del">
          <ac:chgData name="Samuel Kim" userId="0b4e8f1a-35cc-4769-966d-024c662a6df8" providerId="ADAL" clId="{6FB1711E-BA57-41BA-B1A8-4A641F81AB3F}" dt="2024-08-28T01:51:39.670" v="35" actId="6264"/>
          <ac:spMkLst>
            <pc:docMk/>
            <pc:sldMk cId="1296731843" sldId="1086"/>
            <ac:spMk id="30" creationId="{74DD9BB9-708A-41C6-9294-67C40878704E}"/>
          </ac:spMkLst>
        </pc:spChg>
        <pc:spChg chg="add del mod ord">
          <ac:chgData name="Samuel Kim" userId="0b4e8f1a-35cc-4769-966d-024c662a6df8" providerId="ADAL" clId="{6FB1711E-BA57-41BA-B1A8-4A641F81AB3F}" dt="2024-08-28T01:49:22.647" v="27" actId="6264"/>
          <ac:spMkLst>
            <pc:docMk/>
            <pc:sldMk cId="1296731843" sldId="1086"/>
            <ac:spMk id="35" creationId="{C1FC9730-3270-29C0-EE40-9B8D292A03E6}"/>
          </ac:spMkLst>
        </pc:spChg>
        <pc:spChg chg="add del">
          <ac:chgData name="Samuel Kim" userId="0b4e8f1a-35cc-4769-966d-024c662a6df8" providerId="ADAL" clId="{6FB1711E-BA57-41BA-B1A8-4A641F81AB3F}" dt="2024-08-28T01:51:39.670" v="35" actId="6264"/>
          <ac:spMkLst>
            <pc:docMk/>
            <pc:sldMk cId="1296731843" sldId="1086"/>
            <ac:spMk id="37" creationId="{B288E535-FA61-41DA-9BDB-9188615B0814}"/>
          </ac:spMkLst>
        </pc:spChg>
        <pc:spChg chg="add del mod ord">
          <ac:chgData name="Samuel Kim" userId="0b4e8f1a-35cc-4769-966d-024c662a6df8" providerId="ADAL" clId="{6FB1711E-BA57-41BA-B1A8-4A641F81AB3F}" dt="2024-08-28T01:49:22.647" v="27" actId="6264"/>
          <ac:spMkLst>
            <pc:docMk/>
            <pc:sldMk cId="1296731843" sldId="1086"/>
            <ac:spMk id="39" creationId="{776B947A-C113-BEFE-3A4C-B24357951A6B}"/>
          </ac:spMkLst>
        </pc:spChg>
        <pc:spChg chg="add del mod ord">
          <ac:chgData name="Samuel Kim" userId="0b4e8f1a-35cc-4769-966d-024c662a6df8" providerId="ADAL" clId="{6FB1711E-BA57-41BA-B1A8-4A641F81AB3F}" dt="2024-08-28T01:49:22.647" v="27" actId="6264"/>
          <ac:spMkLst>
            <pc:docMk/>
            <pc:sldMk cId="1296731843" sldId="1086"/>
            <ac:spMk id="41" creationId="{C8828DD9-0822-8802-E12A-03B2C1BCC9D1}"/>
          </ac:spMkLst>
        </pc:spChg>
        <pc:spChg chg="add del mod ord">
          <ac:chgData name="Samuel Kim" userId="0b4e8f1a-35cc-4769-966d-024c662a6df8" providerId="ADAL" clId="{6FB1711E-BA57-41BA-B1A8-4A641F81AB3F}" dt="2024-08-28T01:49:22.647" v="27" actId="6264"/>
          <ac:spMkLst>
            <pc:docMk/>
            <pc:sldMk cId="1296731843" sldId="1086"/>
            <ac:spMk id="42" creationId="{FFA872B7-1519-6B65-B8FB-BBDF07CCB693}"/>
          </ac:spMkLst>
        </pc:spChg>
        <pc:spChg chg="add del mod ord">
          <ac:chgData name="Samuel Kim" userId="0b4e8f1a-35cc-4769-966d-024c662a6df8" providerId="ADAL" clId="{6FB1711E-BA57-41BA-B1A8-4A641F81AB3F}" dt="2024-08-28T01:49:22.647" v="27" actId="6264"/>
          <ac:spMkLst>
            <pc:docMk/>
            <pc:sldMk cId="1296731843" sldId="1086"/>
            <ac:spMk id="43" creationId="{38C7E579-0700-3D69-24E8-A63F0BC8AD8C}"/>
          </ac:spMkLst>
        </pc:spChg>
        <pc:spChg chg="add del mod ord">
          <ac:chgData name="Samuel Kim" userId="0b4e8f1a-35cc-4769-966d-024c662a6df8" providerId="ADAL" clId="{6FB1711E-BA57-41BA-B1A8-4A641F81AB3F}" dt="2024-08-28T01:49:22.647" v="27" actId="6264"/>
          <ac:spMkLst>
            <pc:docMk/>
            <pc:sldMk cId="1296731843" sldId="1086"/>
            <ac:spMk id="44" creationId="{A971307C-0C8A-9A78-DA7F-070FC6C5904A}"/>
          </ac:spMkLst>
        </pc:spChg>
        <pc:spChg chg="add del mod ord">
          <ac:chgData name="Samuel Kim" userId="0b4e8f1a-35cc-4769-966d-024c662a6df8" providerId="ADAL" clId="{6FB1711E-BA57-41BA-B1A8-4A641F81AB3F}" dt="2024-08-28T01:49:22.647" v="27" actId="6264"/>
          <ac:spMkLst>
            <pc:docMk/>
            <pc:sldMk cId="1296731843" sldId="1086"/>
            <ac:spMk id="45" creationId="{95CC39B6-7441-5389-C181-1594A43E8D41}"/>
          </ac:spMkLst>
        </pc:spChg>
        <pc:spChg chg="add del mod ord">
          <ac:chgData name="Samuel Kim" userId="0b4e8f1a-35cc-4769-966d-024c662a6df8" providerId="ADAL" clId="{6FB1711E-BA57-41BA-B1A8-4A641F81AB3F}" dt="2024-08-28T01:49:22.647" v="27" actId="6264"/>
          <ac:spMkLst>
            <pc:docMk/>
            <pc:sldMk cId="1296731843" sldId="1086"/>
            <ac:spMk id="46" creationId="{8C90DFE7-2D53-9E98-BA22-690E34BE9B58}"/>
          </ac:spMkLst>
        </pc:spChg>
        <pc:spChg chg="add del mod ord">
          <ac:chgData name="Samuel Kim" userId="0b4e8f1a-35cc-4769-966d-024c662a6df8" providerId="ADAL" clId="{6FB1711E-BA57-41BA-B1A8-4A641F81AB3F}" dt="2024-08-28T01:49:22.647" v="27" actId="6264"/>
          <ac:spMkLst>
            <pc:docMk/>
            <pc:sldMk cId="1296731843" sldId="1086"/>
            <ac:spMk id="47" creationId="{E76BFB37-E5EA-ADDA-5DCF-D015CE79F8F2}"/>
          </ac:spMkLst>
        </pc:spChg>
        <pc:spChg chg="add del mod ord">
          <ac:chgData name="Samuel Kim" userId="0b4e8f1a-35cc-4769-966d-024c662a6df8" providerId="ADAL" clId="{6FB1711E-BA57-41BA-B1A8-4A641F81AB3F}" dt="2024-08-28T01:49:22.647" v="27" actId="6264"/>
          <ac:spMkLst>
            <pc:docMk/>
            <pc:sldMk cId="1296731843" sldId="1086"/>
            <ac:spMk id="48" creationId="{66ED4208-9E11-79C4-6F8E-716FC56F264D}"/>
          </ac:spMkLst>
        </pc:spChg>
        <pc:spChg chg="add del mod ord">
          <ac:chgData name="Samuel Kim" userId="0b4e8f1a-35cc-4769-966d-024c662a6df8" providerId="ADAL" clId="{6FB1711E-BA57-41BA-B1A8-4A641F81AB3F}" dt="2024-08-28T01:49:22.647" v="27" actId="6264"/>
          <ac:spMkLst>
            <pc:docMk/>
            <pc:sldMk cId="1296731843" sldId="1086"/>
            <ac:spMk id="49" creationId="{CE35A56F-07F6-8753-EA79-6864EE161FA5}"/>
          </ac:spMkLst>
        </pc:spChg>
        <pc:spChg chg="add del mod ord">
          <ac:chgData name="Samuel Kim" userId="0b4e8f1a-35cc-4769-966d-024c662a6df8" providerId="ADAL" clId="{6FB1711E-BA57-41BA-B1A8-4A641F81AB3F}" dt="2024-08-28T01:49:22.647" v="27" actId="6264"/>
          <ac:spMkLst>
            <pc:docMk/>
            <pc:sldMk cId="1296731843" sldId="1086"/>
            <ac:spMk id="50" creationId="{BA436EBC-75BB-A068-CCAF-6C429791FD55}"/>
          </ac:spMkLst>
        </pc:spChg>
        <pc:spChg chg="add del mod ord">
          <ac:chgData name="Samuel Kim" userId="0b4e8f1a-35cc-4769-966d-024c662a6df8" providerId="ADAL" clId="{6FB1711E-BA57-41BA-B1A8-4A641F81AB3F}" dt="2024-08-28T01:49:22.647" v="27" actId="6264"/>
          <ac:spMkLst>
            <pc:docMk/>
            <pc:sldMk cId="1296731843" sldId="1086"/>
            <ac:spMk id="51" creationId="{F91FA297-8139-0368-737F-322C1B02DC4E}"/>
          </ac:spMkLst>
        </pc:spChg>
        <pc:spChg chg="add del mod ord">
          <ac:chgData name="Samuel Kim" userId="0b4e8f1a-35cc-4769-966d-024c662a6df8" providerId="ADAL" clId="{6FB1711E-BA57-41BA-B1A8-4A641F81AB3F}" dt="2024-08-28T01:49:22.647" v="27" actId="6264"/>
          <ac:spMkLst>
            <pc:docMk/>
            <pc:sldMk cId="1296731843" sldId="1086"/>
            <ac:spMk id="52" creationId="{46358347-6EB9-09FE-809A-A7BF8A11219D}"/>
          </ac:spMkLst>
        </pc:spChg>
        <pc:spChg chg="add del mod ord">
          <ac:chgData name="Samuel Kim" userId="0b4e8f1a-35cc-4769-966d-024c662a6df8" providerId="ADAL" clId="{6FB1711E-BA57-41BA-B1A8-4A641F81AB3F}" dt="2024-08-28T01:49:22.647" v="27" actId="6264"/>
          <ac:spMkLst>
            <pc:docMk/>
            <pc:sldMk cId="1296731843" sldId="1086"/>
            <ac:spMk id="53" creationId="{863BBBEA-B60B-8202-B141-959973F5A9B7}"/>
          </ac:spMkLst>
        </pc:spChg>
        <pc:spChg chg="add del mod ord">
          <ac:chgData name="Samuel Kim" userId="0b4e8f1a-35cc-4769-966d-024c662a6df8" providerId="ADAL" clId="{6FB1711E-BA57-41BA-B1A8-4A641F81AB3F}" dt="2024-08-28T01:49:22.647" v="27" actId="6264"/>
          <ac:spMkLst>
            <pc:docMk/>
            <pc:sldMk cId="1296731843" sldId="1086"/>
            <ac:spMk id="54" creationId="{61194D10-5040-296C-2589-516630BAA90D}"/>
          </ac:spMkLst>
        </pc:spChg>
        <pc:spChg chg="add del mod ord">
          <ac:chgData name="Samuel Kim" userId="0b4e8f1a-35cc-4769-966d-024c662a6df8" providerId="ADAL" clId="{6FB1711E-BA57-41BA-B1A8-4A641F81AB3F}" dt="2024-08-28T01:49:22.647" v="27" actId="6264"/>
          <ac:spMkLst>
            <pc:docMk/>
            <pc:sldMk cId="1296731843" sldId="1086"/>
            <ac:spMk id="55" creationId="{DF9782FA-0D7A-21CF-02AB-28448EADE934}"/>
          </ac:spMkLst>
        </pc:spChg>
        <pc:spChg chg="add del mod ord">
          <ac:chgData name="Samuel Kim" userId="0b4e8f1a-35cc-4769-966d-024c662a6df8" providerId="ADAL" clId="{6FB1711E-BA57-41BA-B1A8-4A641F81AB3F}" dt="2024-08-28T01:49:22.647" v="27" actId="6264"/>
          <ac:spMkLst>
            <pc:docMk/>
            <pc:sldMk cId="1296731843" sldId="1086"/>
            <ac:spMk id="56" creationId="{A3917BB5-A992-4348-68A5-30028EDC3ADC}"/>
          </ac:spMkLst>
        </pc:spChg>
        <pc:spChg chg="add del mod">
          <ac:chgData name="Samuel Kim" userId="0b4e8f1a-35cc-4769-966d-024c662a6df8" providerId="ADAL" clId="{6FB1711E-BA57-41BA-B1A8-4A641F81AB3F}" dt="2024-08-28T01:51:39.670" v="35" actId="6264"/>
          <ac:spMkLst>
            <pc:docMk/>
            <pc:sldMk cId="1296731843" sldId="1086"/>
            <ac:spMk id="57" creationId="{CBC2167D-C532-4F1B-45D0-3047D06C534E}"/>
          </ac:spMkLst>
        </pc:spChg>
        <pc:spChg chg="add del mod">
          <ac:chgData name="Samuel Kim" userId="0b4e8f1a-35cc-4769-966d-024c662a6df8" providerId="ADAL" clId="{6FB1711E-BA57-41BA-B1A8-4A641F81AB3F}" dt="2024-08-28T01:51:39.670" v="35" actId="6264"/>
          <ac:spMkLst>
            <pc:docMk/>
            <pc:sldMk cId="1296731843" sldId="1086"/>
            <ac:spMk id="59" creationId="{1BDCB518-0541-9B7D-5BD1-41CCDAB5251A}"/>
          </ac:spMkLst>
        </pc:spChg>
        <pc:spChg chg="add del mod">
          <ac:chgData name="Samuel Kim" userId="0b4e8f1a-35cc-4769-966d-024c662a6df8" providerId="ADAL" clId="{6FB1711E-BA57-41BA-B1A8-4A641F81AB3F}" dt="2024-08-28T01:51:39.670" v="35" actId="6264"/>
          <ac:spMkLst>
            <pc:docMk/>
            <pc:sldMk cId="1296731843" sldId="1086"/>
            <ac:spMk id="60" creationId="{2759AC36-475A-332C-FCA2-6E5600C1398D}"/>
          </ac:spMkLst>
        </pc:spChg>
        <pc:spChg chg="add mod ord">
          <ac:chgData name="Samuel Kim" userId="0b4e8f1a-35cc-4769-966d-024c662a6df8" providerId="ADAL" clId="{6FB1711E-BA57-41BA-B1A8-4A641F81AB3F}" dt="2024-08-28T01:53:34.960" v="95" actId="14100"/>
          <ac:spMkLst>
            <pc:docMk/>
            <pc:sldMk cId="1296731843" sldId="1086"/>
            <ac:spMk id="61" creationId="{5C490426-DC16-BD98-8359-C3D6207BF5ED}"/>
          </ac:spMkLst>
        </pc:spChg>
        <pc:spChg chg="add mod ord">
          <ac:chgData name="Samuel Kim" userId="0b4e8f1a-35cc-4769-966d-024c662a6df8" providerId="ADAL" clId="{6FB1711E-BA57-41BA-B1A8-4A641F81AB3F}" dt="2024-08-28T01:51:39.750" v="38" actId="27636"/>
          <ac:spMkLst>
            <pc:docMk/>
            <pc:sldMk cId="1296731843" sldId="1086"/>
            <ac:spMk id="66" creationId="{4DB05BE7-6B7F-E2A1-D49C-2259D26E3BAC}"/>
          </ac:spMkLst>
        </pc:spChg>
        <pc:spChg chg="add mod ord">
          <ac:chgData name="Samuel Kim" userId="0b4e8f1a-35cc-4769-966d-024c662a6df8" providerId="ADAL" clId="{6FB1711E-BA57-41BA-B1A8-4A641F81AB3F}" dt="2024-08-28T01:51:39.752" v="39" actId="27636"/>
          <ac:spMkLst>
            <pc:docMk/>
            <pc:sldMk cId="1296731843" sldId="1086"/>
            <ac:spMk id="67" creationId="{6E201CA0-27D4-501C-382E-0AAA78288A62}"/>
          </ac:spMkLst>
        </pc:spChg>
        <pc:spChg chg="add mod ord">
          <ac:chgData name="Samuel Kim" userId="0b4e8f1a-35cc-4769-966d-024c662a6df8" providerId="ADAL" clId="{6FB1711E-BA57-41BA-B1A8-4A641F81AB3F}" dt="2024-08-28T01:51:39.757" v="42" actId="27636"/>
          <ac:spMkLst>
            <pc:docMk/>
            <pc:sldMk cId="1296731843" sldId="1086"/>
            <ac:spMk id="68" creationId="{960CBC2F-BD36-43D5-9184-401410582AAE}"/>
          </ac:spMkLst>
        </pc:spChg>
        <pc:spChg chg="add mod ord">
          <ac:chgData name="Samuel Kim" userId="0b4e8f1a-35cc-4769-966d-024c662a6df8" providerId="ADAL" clId="{6FB1711E-BA57-41BA-B1A8-4A641F81AB3F}" dt="2024-08-28T01:51:39.773" v="51" actId="27636"/>
          <ac:spMkLst>
            <pc:docMk/>
            <pc:sldMk cId="1296731843" sldId="1086"/>
            <ac:spMk id="69" creationId="{50173B7B-D749-770F-4005-38CD3691CC63}"/>
          </ac:spMkLst>
        </pc:spChg>
        <pc:spChg chg="add mod ord">
          <ac:chgData name="Samuel Kim" userId="0b4e8f1a-35cc-4769-966d-024c662a6df8" providerId="ADAL" clId="{6FB1711E-BA57-41BA-B1A8-4A641F81AB3F}" dt="2024-08-28T01:51:39.759" v="43" actId="27636"/>
          <ac:spMkLst>
            <pc:docMk/>
            <pc:sldMk cId="1296731843" sldId="1086"/>
            <ac:spMk id="70" creationId="{37C47E52-A4B5-245C-8029-487CAA16CA66}"/>
          </ac:spMkLst>
        </pc:spChg>
        <pc:spChg chg="add mod ord">
          <ac:chgData name="Samuel Kim" userId="0b4e8f1a-35cc-4769-966d-024c662a6df8" providerId="ADAL" clId="{6FB1711E-BA57-41BA-B1A8-4A641F81AB3F}" dt="2024-08-28T01:51:39.774" v="52" actId="27636"/>
          <ac:spMkLst>
            <pc:docMk/>
            <pc:sldMk cId="1296731843" sldId="1086"/>
            <ac:spMk id="73" creationId="{CED51EC4-35CD-4BC7-8DD4-8542469A8B8D}"/>
          </ac:spMkLst>
        </pc:spChg>
        <pc:spChg chg="add mod ord">
          <ac:chgData name="Samuel Kim" userId="0b4e8f1a-35cc-4769-966d-024c662a6df8" providerId="ADAL" clId="{6FB1711E-BA57-41BA-B1A8-4A641F81AB3F}" dt="2024-08-28T01:51:39.761" v="44" actId="27636"/>
          <ac:spMkLst>
            <pc:docMk/>
            <pc:sldMk cId="1296731843" sldId="1086"/>
            <ac:spMk id="77" creationId="{5EAAA6B7-D9AE-5CB2-6CBF-ABF9E43EC605}"/>
          </ac:spMkLst>
        </pc:spChg>
        <pc:spChg chg="add mod ord">
          <ac:chgData name="Samuel Kim" userId="0b4e8f1a-35cc-4769-966d-024c662a6df8" providerId="ADAL" clId="{6FB1711E-BA57-41BA-B1A8-4A641F81AB3F}" dt="2024-08-28T01:51:39.763" v="45" actId="27636"/>
          <ac:spMkLst>
            <pc:docMk/>
            <pc:sldMk cId="1296731843" sldId="1086"/>
            <ac:spMk id="78" creationId="{ABCF3252-A6C6-7634-F0CF-D0C36595DEA4}"/>
          </ac:spMkLst>
        </pc:spChg>
        <pc:spChg chg="add mod ord">
          <ac:chgData name="Samuel Kim" userId="0b4e8f1a-35cc-4769-966d-024c662a6df8" providerId="ADAL" clId="{6FB1711E-BA57-41BA-B1A8-4A641F81AB3F}" dt="2024-08-28T01:51:39.776" v="53" actId="27636"/>
          <ac:spMkLst>
            <pc:docMk/>
            <pc:sldMk cId="1296731843" sldId="1086"/>
            <ac:spMk id="80" creationId="{1103F394-0BFB-9E30-2555-9BC62CB8D95E}"/>
          </ac:spMkLst>
        </pc:spChg>
        <pc:spChg chg="add mod ord">
          <ac:chgData name="Samuel Kim" userId="0b4e8f1a-35cc-4769-966d-024c662a6df8" providerId="ADAL" clId="{6FB1711E-BA57-41BA-B1A8-4A641F81AB3F}" dt="2024-08-28T01:51:39.764" v="46" actId="27636"/>
          <ac:spMkLst>
            <pc:docMk/>
            <pc:sldMk cId="1296731843" sldId="1086"/>
            <ac:spMk id="81" creationId="{7D89FE44-229A-FCB0-28FB-FF4131C9E2D4}"/>
          </ac:spMkLst>
        </pc:spChg>
        <pc:spChg chg="add mod ord">
          <ac:chgData name="Samuel Kim" userId="0b4e8f1a-35cc-4769-966d-024c662a6df8" providerId="ADAL" clId="{6FB1711E-BA57-41BA-B1A8-4A641F81AB3F}" dt="2024-08-28T01:51:39.766" v="47" actId="27636"/>
          <ac:spMkLst>
            <pc:docMk/>
            <pc:sldMk cId="1296731843" sldId="1086"/>
            <ac:spMk id="82" creationId="{E1BD1CAD-CEAB-2B0A-27F2-B1B835F19592}"/>
          </ac:spMkLst>
        </pc:spChg>
        <pc:spChg chg="add mod ord">
          <ac:chgData name="Samuel Kim" userId="0b4e8f1a-35cc-4769-966d-024c662a6df8" providerId="ADAL" clId="{6FB1711E-BA57-41BA-B1A8-4A641F81AB3F}" dt="2024-08-28T01:51:39.770" v="49" actId="27636"/>
          <ac:spMkLst>
            <pc:docMk/>
            <pc:sldMk cId="1296731843" sldId="1086"/>
            <ac:spMk id="83" creationId="{3CA2CE97-53C5-2BE8-FA00-3E5BDD13287E}"/>
          </ac:spMkLst>
        </pc:spChg>
        <pc:spChg chg="add mod ord">
          <ac:chgData name="Samuel Kim" userId="0b4e8f1a-35cc-4769-966d-024c662a6df8" providerId="ADAL" clId="{6FB1711E-BA57-41BA-B1A8-4A641F81AB3F}" dt="2024-08-28T01:51:39.755" v="41" actId="27636"/>
          <ac:spMkLst>
            <pc:docMk/>
            <pc:sldMk cId="1296731843" sldId="1086"/>
            <ac:spMk id="84" creationId="{60967BC7-38CB-687E-A7E0-21A770D85E70}"/>
          </ac:spMkLst>
        </pc:spChg>
        <pc:spChg chg="add mod ord">
          <ac:chgData name="Samuel Kim" userId="0b4e8f1a-35cc-4769-966d-024c662a6df8" providerId="ADAL" clId="{6FB1711E-BA57-41BA-B1A8-4A641F81AB3F}" dt="2024-08-28T01:51:39.768" v="48" actId="27636"/>
          <ac:spMkLst>
            <pc:docMk/>
            <pc:sldMk cId="1296731843" sldId="1086"/>
            <ac:spMk id="85" creationId="{3E422B29-2AD5-25A4-EA5A-9B96E4186534}"/>
          </ac:spMkLst>
        </pc:spChg>
        <pc:spChg chg="add mod ord">
          <ac:chgData name="Samuel Kim" userId="0b4e8f1a-35cc-4769-966d-024c662a6df8" providerId="ADAL" clId="{6FB1711E-BA57-41BA-B1A8-4A641F81AB3F}" dt="2024-08-28T01:51:39.780" v="55" actId="27636"/>
          <ac:spMkLst>
            <pc:docMk/>
            <pc:sldMk cId="1296731843" sldId="1086"/>
            <ac:spMk id="86" creationId="{F77B7E33-C4B8-6F79-AE6B-B29245204168}"/>
          </ac:spMkLst>
        </pc:spChg>
        <pc:spChg chg="add mod ord">
          <ac:chgData name="Samuel Kim" userId="0b4e8f1a-35cc-4769-966d-024c662a6df8" providerId="ADAL" clId="{6FB1711E-BA57-41BA-B1A8-4A641F81AB3F}" dt="2024-08-28T01:51:39.746" v="36" actId="27636"/>
          <ac:spMkLst>
            <pc:docMk/>
            <pc:sldMk cId="1296731843" sldId="1086"/>
            <ac:spMk id="87" creationId="{55D441FE-4773-026A-570B-BD853CF97A5F}"/>
          </ac:spMkLst>
        </pc:spChg>
        <pc:spChg chg="add mod ord">
          <ac:chgData name="Samuel Kim" userId="0b4e8f1a-35cc-4769-966d-024c662a6df8" providerId="ADAL" clId="{6FB1711E-BA57-41BA-B1A8-4A641F81AB3F}" dt="2024-08-28T01:51:39.778" v="54" actId="27636"/>
          <ac:spMkLst>
            <pc:docMk/>
            <pc:sldMk cId="1296731843" sldId="1086"/>
            <ac:spMk id="88" creationId="{024A1484-1C43-B4F6-D211-B1DA043862B0}"/>
          </ac:spMkLst>
        </pc:spChg>
        <pc:spChg chg="add mod ord">
          <ac:chgData name="Samuel Kim" userId="0b4e8f1a-35cc-4769-966d-024c662a6df8" providerId="ADAL" clId="{6FB1711E-BA57-41BA-B1A8-4A641F81AB3F}" dt="2024-08-28T01:51:39.753" v="40" actId="27636"/>
          <ac:spMkLst>
            <pc:docMk/>
            <pc:sldMk cId="1296731843" sldId="1086"/>
            <ac:spMk id="89" creationId="{EA764650-A999-4045-8A32-B17BD41CEEB5}"/>
          </ac:spMkLst>
        </pc:spChg>
        <pc:spChg chg="add mod ord">
          <ac:chgData name="Samuel Kim" userId="0b4e8f1a-35cc-4769-966d-024c662a6df8" providerId="ADAL" clId="{6FB1711E-BA57-41BA-B1A8-4A641F81AB3F}" dt="2024-08-28T01:51:39.747" v="37" actId="27636"/>
          <ac:spMkLst>
            <pc:docMk/>
            <pc:sldMk cId="1296731843" sldId="1086"/>
            <ac:spMk id="90" creationId="{536EA891-FEC6-5518-FFF9-7169B739B89A}"/>
          </ac:spMkLst>
        </pc:spChg>
        <pc:grpChg chg="del">
          <ac:chgData name="Samuel Kim" userId="0b4e8f1a-35cc-4769-966d-024c662a6df8" providerId="ADAL" clId="{6FB1711E-BA57-41BA-B1A8-4A641F81AB3F}" dt="2024-08-28T01:49:34.051" v="30" actId="478"/>
          <ac:grpSpMkLst>
            <pc:docMk/>
            <pc:sldMk cId="1296731843" sldId="1086"/>
            <ac:grpSpMk id="71" creationId="{78CB6D26-9728-FFE2-5094-8E50A8CECBC0}"/>
          </ac:grpSpMkLst>
        </pc:grpChg>
        <pc:grpChg chg="del">
          <ac:chgData name="Samuel Kim" userId="0b4e8f1a-35cc-4769-966d-024c662a6df8" providerId="ADAL" clId="{6FB1711E-BA57-41BA-B1A8-4A641F81AB3F}" dt="2024-08-28T01:49:29.362" v="28" actId="478"/>
          <ac:grpSpMkLst>
            <pc:docMk/>
            <pc:sldMk cId="1296731843" sldId="1086"/>
            <ac:grpSpMk id="74" creationId="{27E88321-2F84-50CC-2A6C-57BBA2E09F27}"/>
          </ac:grpSpMkLst>
        </pc:grpChg>
        <pc:picChg chg="del">
          <ac:chgData name="Samuel Kim" userId="0b4e8f1a-35cc-4769-966d-024c662a6df8" providerId="ADAL" clId="{6FB1711E-BA57-41BA-B1A8-4A641F81AB3F}" dt="2024-08-28T01:49:29.362" v="28" actId="478"/>
          <ac:picMkLst>
            <pc:docMk/>
            <pc:sldMk cId="1296731843" sldId="1086"/>
            <ac:picMk id="36" creationId="{12724FC8-59C3-2233-9A87-27E8F22D6314}"/>
          </ac:picMkLst>
        </pc:picChg>
        <pc:picChg chg="mod">
          <ac:chgData name="Samuel Kim" userId="0b4e8f1a-35cc-4769-966d-024c662a6df8" providerId="ADAL" clId="{6FB1711E-BA57-41BA-B1A8-4A641F81AB3F}" dt="2024-08-28T01:54:18.820" v="101" actId="14826"/>
          <ac:picMkLst>
            <pc:docMk/>
            <pc:sldMk cId="1296731843" sldId="1086"/>
            <ac:picMk id="1026" creationId="{DCED3912-DDB8-5B2A-F3D7-7F15F5E3318B}"/>
          </ac:picMkLst>
        </pc:picChg>
      </pc:sldChg>
      <pc:sldChg chg="addSp delSp modSp mod setBg chgLayout">
        <pc:chgData name="Samuel Kim" userId="0b4e8f1a-35cc-4769-966d-024c662a6df8" providerId="ADAL" clId="{6FB1711E-BA57-41BA-B1A8-4A641F81AB3F}" dt="2024-08-28T06:29:12.777" v="1844" actId="948"/>
        <pc:sldMkLst>
          <pc:docMk/>
          <pc:sldMk cId="2014988425" sldId="1088"/>
        </pc:sldMkLst>
        <pc:spChg chg="mod ord">
          <ac:chgData name="Samuel Kim" userId="0b4e8f1a-35cc-4769-966d-024c662a6df8" providerId="ADAL" clId="{6FB1711E-BA57-41BA-B1A8-4A641F81AB3F}" dt="2024-08-28T01:54:49.586" v="132" actId="255"/>
          <ac:spMkLst>
            <pc:docMk/>
            <pc:sldMk cId="2014988425" sldId="1088"/>
            <ac:spMk id="2" creationId="{11BB8C61-149C-7279-1723-1922373366A8}"/>
          </ac:spMkLst>
        </pc:spChg>
        <pc:spChg chg="mod ord">
          <ac:chgData name="Samuel Kim" userId="0b4e8f1a-35cc-4769-966d-024c662a6df8" providerId="ADAL" clId="{6FB1711E-BA57-41BA-B1A8-4A641F81AB3F}" dt="2024-08-28T06:29:12.777" v="1844" actId="948"/>
          <ac:spMkLst>
            <pc:docMk/>
            <pc:sldMk cId="2014988425" sldId="1088"/>
            <ac:spMk id="3" creationId="{E4801F80-DF51-BD28-E33D-94D65810DC14}"/>
          </ac:spMkLst>
        </pc:spChg>
        <pc:spChg chg="del">
          <ac:chgData name="Samuel Kim" userId="0b4e8f1a-35cc-4769-966d-024c662a6df8" providerId="ADAL" clId="{6FB1711E-BA57-41BA-B1A8-4A641F81AB3F}" dt="2024-08-28T01:54:44.399" v="109" actId="6264"/>
          <ac:spMkLst>
            <pc:docMk/>
            <pc:sldMk cId="2014988425" sldId="1088"/>
            <ac:spMk id="4" creationId="{5E452D51-FC88-E71F-33DA-73F3CBD93648}"/>
          </ac:spMkLst>
        </pc:spChg>
        <pc:spChg chg="del">
          <ac:chgData name="Samuel Kim" userId="0b4e8f1a-35cc-4769-966d-024c662a6df8" providerId="ADAL" clId="{6FB1711E-BA57-41BA-B1A8-4A641F81AB3F}" dt="2024-08-28T01:54:44.399" v="109" actId="6264"/>
          <ac:spMkLst>
            <pc:docMk/>
            <pc:sldMk cId="2014988425" sldId="1088"/>
            <ac:spMk id="5" creationId="{6F2D4B46-C873-5EA4-CF3A-5425FCB2B914}"/>
          </ac:spMkLst>
        </pc:spChg>
        <pc:spChg chg="del">
          <ac:chgData name="Samuel Kim" userId="0b4e8f1a-35cc-4769-966d-024c662a6df8" providerId="ADAL" clId="{6FB1711E-BA57-41BA-B1A8-4A641F81AB3F}" dt="2024-08-28T01:54:44.399" v="109" actId="6264"/>
          <ac:spMkLst>
            <pc:docMk/>
            <pc:sldMk cId="2014988425" sldId="1088"/>
            <ac:spMk id="6" creationId="{2542B0A5-206D-C00F-B065-7CF1EDAE0D5D}"/>
          </ac:spMkLst>
        </pc:spChg>
        <pc:spChg chg="del">
          <ac:chgData name="Samuel Kim" userId="0b4e8f1a-35cc-4769-966d-024c662a6df8" providerId="ADAL" clId="{6FB1711E-BA57-41BA-B1A8-4A641F81AB3F}" dt="2024-08-28T01:54:44.399" v="109" actId="6264"/>
          <ac:spMkLst>
            <pc:docMk/>
            <pc:sldMk cId="2014988425" sldId="1088"/>
            <ac:spMk id="7" creationId="{BE3AB739-364D-643B-8B3A-9D8FA17146EA}"/>
          </ac:spMkLst>
        </pc:spChg>
        <pc:spChg chg="del">
          <ac:chgData name="Samuel Kim" userId="0b4e8f1a-35cc-4769-966d-024c662a6df8" providerId="ADAL" clId="{6FB1711E-BA57-41BA-B1A8-4A641F81AB3F}" dt="2024-08-28T01:54:44.399" v="109" actId="6264"/>
          <ac:spMkLst>
            <pc:docMk/>
            <pc:sldMk cId="2014988425" sldId="1088"/>
            <ac:spMk id="8" creationId="{B98AE41D-BD18-89C9-D5ED-EF9315161FF4}"/>
          </ac:spMkLst>
        </pc:spChg>
        <pc:spChg chg="del">
          <ac:chgData name="Samuel Kim" userId="0b4e8f1a-35cc-4769-966d-024c662a6df8" providerId="ADAL" clId="{6FB1711E-BA57-41BA-B1A8-4A641F81AB3F}" dt="2024-08-28T01:54:44.399" v="109" actId="6264"/>
          <ac:spMkLst>
            <pc:docMk/>
            <pc:sldMk cId="2014988425" sldId="1088"/>
            <ac:spMk id="9" creationId="{9438544A-2FBA-FD6C-DED0-7A7F5B4630E2}"/>
          </ac:spMkLst>
        </pc:spChg>
        <pc:spChg chg="del">
          <ac:chgData name="Samuel Kim" userId="0b4e8f1a-35cc-4769-966d-024c662a6df8" providerId="ADAL" clId="{6FB1711E-BA57-41BA-B1A8-4A641F81AB3F}" dt="2024-08-28T01:54:44.399" v="109" actId="6264"/>
          <ac:spMkLst>
            <pc:docMk/>
            <pc:sldMk cId="2014988425" sldId="1088"/>
            <ac:spMk id="10" creationId="{C18334AE-DCBF-9C37-5A52-95A395D0F6A5}"/>
          </ac:spMkLst>
        </pc:spChg>
        <pc:spChg chg="del">
          <ac:chgData name="Samuel Kim" userId="0b4e8f1a-35cc-4769-966d-024c662a6df8" providerId="ADAL" clId="{6FB1711E-BA57-41BA-B1A8-4A641F81AB3F}" dt="2024-08-28T01:54:44.399" v="109" actId="6264"/>
          <ac:spMkLst>
            <pc:docMk/>
            <pc:sldMk cId="2014988425" sldId="1088"/>
            <ac:spMk id="11" creationId="{FDB6D0B6-CD94-BB8C-D5EC-BEDE019B69F6}"/>
          </ac:spMkLst>
        </pc:spChg>
        <pc:spChg chg="del">
          <ac:chgData name="Samuel Kim" userId="0b4e8f1a-35cc-4769-966d-024c662a6df8" providerId="ADAL" clId="{6FB1711E-BA57-41BA-B1A8-4A641F81AB3F}" dt="2024-08-28T01:54:44.399" v="109" actId="6264"/>
          <ac:spMkLst>
            <pc:docMk/>
            <pc:sldMk cId="2014988425" sldId="1088"/>
            <ac:spMk id="12" creationId="{6E9409BC-6314-6364-E3AD-438AA86EEA17}"/>
          </ac:spMkLst>
        </pc:spChg>
        <pc:spChg chg="del">
          <ac:chgData name="Samuel Kim" userId="0b4e8f1a-35cc-4769-966d-024c662a6df8" providerId="ADAL" clId="{6FB1711E-BA57-41BA-B1A8-4A641F81AB3F}" dt="2024-08-28T01:54:44.399" v="109" actId="6264"/>
          <ac:spMkLst>
            <pc:docMk/>
            <pc:sldMk cId="2014988425" sldId="1088"/>
            <ac:spMk id="13" creationId="{A6E99ED5-5975-48A6-F6AF-376DF5854872}"/>
          </ac:spMkLst>
        </pc:spChg>
        <pc:spChg chg="del">
          <ac:chgData name="Samuel Kim" userId="0b4e8f1a-35cc-4769-966d-024c662a6df8" providerId="ADAL" clId="{6FB1711E-BA57-41BA-B1A8-4A641F81AB3F}" dt="2024-08-28T01:54:44.399" v="109" actId="6264"/>
          <ac:spMkLst>
            <pc:docMk/>
            <pc:sldMk cId="2014988425" sldId="1088"/>
            <ac:spMk id="14" creationId="{57FC6E26-9818-D46C-F51A-2CA9089A87A1}"/>
          </ac:spMkLst>
        </pc:spChg>
        <pc:spChg chg="del">
          <ac:chgData name="Samuel Kim" userId="0b4e8f1a-35cc-4769-966d-024c662a6df8" providerId="ADAL" clId="{6FB1711E-BA57-41BA-B1A8-4A641F81AB3F}" dt="2024-08-28T01:54:44.399" v="109" actId="6264"/>
          <ac:spMkLst>
            <pc:docMk/>
            <pc:sldMk cId="2014988425" sldId="1088"/>
            <ac:spMk id="15" creationId="{57BB2ECC-B01C-1B51-9A48-23A3FD10D5F7}"/>
          </ac:spMkLst>
        </pc:spChg>
        <pc:spChg chg="del">
          <ac:chgData name="Samuel Kim" userId="0b4e8f1a-35cc-4769-966d-024c662a6df8" providerId="ADAL" clId="{6FB1711E-BA57-41BA-B1A8-4A641F81AB3F}" dt="2024-08-28T01:54:44.399" v="109" actId="6264"/>
          <ac:spMkLst>
            <pc:docMk/>
            <pc:sldMk cId="2014988425" sldId="1088"/>
            <ac:spMk id="16" creationId="{5147FFEB-BA71-365B-ABCE-761F7F769610}"/>
          </ac:spMkLst>
        </pc:spChg>
        <pc:spChg chg="del">
          <ac:chgData name="Samuel Kim" userId="0b4e8f1a-35cc-4769-966d-024c662a6df8" providerId="ADAL" clId="{6FB1711E-BA57-41BA-B1A8-4A641F81AB3F}" dt="2024-08-28T01:54:44.399" v="109" actId="6264"/>
          <ac:spMkLst>
            <pc:docMk/>
            <pc:sldMk cId="2014988425" sldId="1088"/>
            <ac:spMk id="17" creationId="{F6F351C0-1465-76AC-CB77-4DC1B48157AF}"/>
          </ac:spMkLst>
        </pc:spChg>
        <pc:spChg chg="del">
          <ac:chgData name="Samuel Kim" userId="0b4e8f1a-35cc-4769-966d-024c662a6df8" providerId="ADAL" clId="{6FB1711E-BA57-41BA-B1A8-4A641F81AB3F}" dt="2024-08-28T01:54:44.399" v="109" actId="6264"/>
          <ac:spMkLst>
            <pc:docMk/>
            <pc:sldMk cId="2014988425" sldId="1088"/>
            <ac:spMk id="18" creationId="{5AA07524-CC1C-3669-3B94-AA2568D5B80E}"/>
          </ac:spMkLst>
        </pc:spChg>
        <pc:spChg chg="del">
          <ac:chgData name="Samuel Kim" userId="0b4e8f1a-35cc-4769-966d-024c662a6df8" providerId="ADAL" clId="{6FB1711E-BA57-41BA-B1A8-4A641F81AB3F}" dt="2024-08-28T01:54:44.399" v="109" actId="6264"/>
          <ac:spMkLst>
            <pc:docMk/>
            <pc:sldMk cId="2014988425" sldId="1088"/>
            <ac:spMk id="19" creationId="{048F660D-0E84-EC27-9AEB-998ADB12FA67}"/>
          </ac:spMkLst>
        </pc:spChg>
        <pc:spChg chg="del">
          <ac:chgData name="Samuel Kim" userId="0b4e8f1a-35cc-4769-966d-024c662a6df8" providerId="ADAL" clId="{6FB1711E-BA57-41BA-B1A8-4A641F81AB3F}" dt="2024-08-28T01:54:44.399" v="109" actId="6264"/>
          <ac:spMkLst>
            <pc:docMk/>
            <pc:sldMk cId="2014988425" sldId="1088"/>
            <ac:spMk id="20" creationId="{0A5CB5BD-027D-9E41-88EF-3BB64B6B450D}"/>
          </ac:spMkLst>
        </pc:spChg>
        <pc:spChg chg="del">
          <ac:chgData name="Samuel Kim" userId="0b4e8f1a-35cc-4769-966d-024c662a6df8" providerId="ADAL" clId="{6FB1711E-BA57-41BA-B1A8-4A641F81AB3F}" dt="2024-08-28T01:54:44.399" v="109" actId="6264"/>
          <ac:spMkLst>
            <pc:docMk/>
            <pc:sldMk cId="2014988425" sldId="1088"/>
            <ac:spMk id="21" creationId="{48540453-337D-70A8-C442-61FB884A2333}"/>
          </ac:spMkLst>
        </pc:spChg>
        <pc:spChg chg="del">
          <ac:chgData name="Samuel Kim" userId="0b4e8f1a-35cc-4769-966d-024c662a6df8" providerId="ADAL" clId="{6FB1711E-BA57-41BA-B1A8-4A641F81AB3F}" dt="2024-08-28T01:54:44.399" v="109" actId="6264"/>
          <ac:spMkLst>
            <pc:docMk/>
            <pc:sldMk cId="2014988425" sldId="1088"/>
            <ac:spMk id="22" creationId="{BD5A1EE8-9FEA-8B54-7C07-A9ACBE94C887}"/>
          </ac:spMkLst>
        </pc:spChg>
        <pc:spChg chg="del">
          <ac:chgData name="Samuel Kim" userId="0b4e8f1a-35cc-4769-966d-024c662a6df8" providerId="ADAL" clId="{6FB1711E-BA57-41BA-B1A8-4A641F81AB3F}" dt="2024-08-28T01:54:44.399" v="109" actId="6264"/>
          <ac:spMkLst>
            <pc:docMk/>
            <pc:sldMk cId="2014988425" sldId="1088"/>
            <ac:spMk id="23" creationId="{38CEBDDC-374F-5972-3F7E-0425228BB7B3}"/>
          </ac:spMkLst>
        </pc:spChg>
        <pc:spChg chg="mod ord">
          <ac:chgData name="Samuel Kim" userId="0b4e8f1a-35cc-4769-966d-024c662a6df8" providerId="ADAL" clId="{6FB1711E-BA57-41BA-B1A8-4A641F81AB3F}" dt="2024-08-28T01:54:44.399" v="109" actId="6264"/>
          <ac:spMkLst>
            <pc:docMk/>
            <pc:sldMk cId="2014988425" sldId="1088"/>
            <ac:spMk id="24" creationId="{8AC44FC6-9667-3B1E-F4BC-B5597C1B9448}"/>
          </ac:spMkLst>
        </pc:spChg>
        <pc:spChg chg="add del mod">
          <ac:chgData name="Samuel Kim" userId="0b4e8f1a-35cc-4769-966d-024c662a6df8" providerId="ADAL" clId="{6FB1711E-BA57-41BA-B1A8-4A641F81AB3F}" dt="2024-08-28T01:54:44.399" v="109" actId="6264"/>
          <ac:spMkLst>
            <pc:docMk/>
            <pc:sldMk cId="2014988425" sldId="1088"/>
            <ac:spMk id="25" creationId="{98BF47C4-1956-0CEC-D8BD-E723535D4624}"/>
          </ac:spMkLst>
        </pc:spChg>
        <pc:spChg chg="add del mod">
          <ac:chgData name="Samuel Kim" userId="0b4e8f1a-35cc-4769-966d-024c662a6df8" providerId="ADAL" clId="{6FB1711E-BA57-41BA-B1A8-4A641F81AB3F}" dt="2024-08-28T01:54:44.399" v="109" actId="6264"/>
          <ac:spMkLst>
            <pc:docMk/>
            <pc:sldMk cId="2014988425" sldId="1088"/>
            <ac:spMk id="26" creationId="{ED7F62C9-4A9C-9EB7-161D-2A2F48374F8E}"/>
          </ac:spMkLst>
        </pc:spChg>
        <pc:spChg chg="add del mod">
          <ac:chgData name="Samuel Kim" userId="0b4e8f1a-35cc-4769-966d-024c662a6df8" providerId="ADAL" clId="{6FB1711E-BA57-41BA-B1A8-4A641F81AB3F}" dt="2024-08-28T01:54:44.399" v="109" actId="6264"/>
          <ac:spMkLst>
            <pc:docMk/>
            <pc:sldMk cId="2014988425" sldId="1088"/>
            <ac:spMk id="27" creationId="{49EE3996-3BAB-6E22-3BCB-76150F3CF4E4}"/>
          </ac:spMkLst>
        </pc:spChg>
        <pc:spChg chg="add mod ord">
          <ac:chgData name="Samuel Kim" userId="0b4e8f1a-35cc-4769-966d-024c662a6df8" providerId="ADAL" clId="{6FB1711E-BA57-41BA-B1A8-4A641F81AB3F}" dt="2024-08-28T01:54:44.465" v="111" actId="27636"/>
          <ac:spMkLst>
            <pc:docMk/>
            <pc:sldMk cId="2014988425" sldId="1088"/>
            <ac:spMk id="28" creationId="{B1AB6161-15D5-6082-2B55-80600424DA2F}"/>
          </ac:spMkLst>
        </pc:spChg>
        <pc:spChg chg="add mod ord">
          <ac:chgData name="Samuel Kim" userId="0b4e8f1a-35cc-4769-966d-024c662a6df8" providerId="ADAL" clId="{6FB1711E-BA57-41BA-B1A8-4A641F81AB3F}" dt="2024-08-28T01:54:44.496" v="125" actId="27636"/>
          <ac:spMkLst>
            <pc:docMk/>
            <pc:sldMk cId="2014988425" sldId="1088"/>
            <ac:spMk id="29" creationId="{20739264-186B-05CB-F2AD-2DCB8C73B6DC}"/>
          </ac:spMkLst>
        </pc:spChg>
        <pc:spChg chg="add mod ord">
          <ac:chgData name="Samuel Kim" userId="0b4e8f1a-35cc-4769-966d-024c662a6df8" providerId="ADAL" clId="{6FB1711E-BA57-41BA-B1A8-4A641F81AB3F}" dt="2024-08-28T01:54:44.470" v="113" actId="27636"/>
          <ac:spMkLst>
            <pc:docMk/>
            <pc:sldMk cId="2014988425" sldId="1088"/>
            <ac:spMk id="30" creationId="{42D5EA37-2C31-173B-421B-35F5B3DF11AB}"/>
          </ac:spMkLst>
        </pc:spChg>
        <pc:spChg chg="add mod ord">
          <ac:chgData name="Samuel Kim" userId="0b4e8f1a-35cc-4769-966d-024c662a6df8" providerId="ADAL" clId="{6FB1711E-BA57-41BA-B1A8-4A641F81AB3F}" dt="2024-08-28T01:54:44.474" v="115" actId="27636"/>
          <ac:spMkLst>
            <pc:docMk/>
            <pc:sldMk cId="2014988425" sldId="1088"/>
            <ac:spMk id="31" creationId="{A1E12D7C-E5DD-0995-B8D5-BFD172C44391}"/>
          </ac:spMkLst>
        </pc:spChg>
        <pc:spChg chg="add mod ord">
          <ac:chgData name="Samuel Kim" userId="0b4e8f1a-35cc-4769-966d-024c662a6df8" providerId="ADAL" clId="{6FB1711E-BA57-41BA-B1A8-4A641F81AB3F}" dt="2024-08-28T01:54:44.492" v="123" actId="27636"/>
          <ac:spMkLst>
            <pc:docMk/>
            <pc:sldMk cId="2014988425" sldId="1088"/>
            <ac:spMk id="32" creationId="{1098C4E1-6F7D-1FD9-5E13-C7790BA7C19A}"/>
          </ac:spMkLst>
        </pc:spChg>
        <pc:spChg chg="add mod ord">
          <ac:chgData name="Samuel Kim" userId="0b4e8f1a-35cc-4769-966d-024c662a6df8" providerId="ADAL" clId="{6FB1711E-BA57-41BA-B1A8-4A641F81AB3F}" dt="2024-08-28T01:54:44.482" v="119" actId="27636"/>
          <ac:spMkLst>
            <pc:docMk/>
            <pc:sldMk cId="2014988425" sldId="1088"/>
            <ac:spMk id="33" creationId="{F29A4937-60FB-9E0B-281F-F52707FC1E97}"/>
          </ac:spMkLst>
        </pc:spChg>
        <pc:spChg chg="add mod ord">
          <ac:chgData name="Samuel Kim" userId="0b4e8f1a-35cc-4769-966d-024c662a6df8" providerId="ADAL" clId="{6FB1711E-BA57-41BA-B1A8-4A641F81AB3F}" dt="2024-08-28T01:54:44.499" v="126" actId="27636"/>
          <ac:spMkLst>
            <pc:docMk/>
            <pc:sldMk cId="2014988425" sldId="1088"/>
            <ac:spMk id="34" creationId="{18A6DB60-57AE-1CCB-8594-21E78C00B38B}"/>
          </ac:spMkLst>
        </pc:spChg>
        <pc:spChg chg="add mod ord">
          <ac:chgData name="Samuel Kim" userId="0b4e8f1a-35cc-4769-966d-024c662a6df8" providerId="ADAL" clId="{6FB1711E-BA57-41BA-B1A8-4A641F81AB3F}" dt="2024-08-28T01:54:44.490" v="122" actId="27636"/>
          <ac:spMkLst>
            <pc:docMk/>
            <pc:sldMk cId="2014988425" sldId="1088"/>
            <ac:spMk id="35" creationId="{2DB91E7F-574F-A8B4-3B49-469618B20997}"/>
          </ac:spMkLst>
        </pc:spChg>
        <pc:spChg chg="add mod ord">
          <ac:chgData name="Samuel Kim" userId="0b4e8f1a-35cc-4769-966d-024c662a6df8" providerId="ADAL" clId="{6FB1711E-BA57-41BA-B1A8-4A641F81AB3F}" dt="2024-08-28T01:54:44.480" v="118" actId="27636"/>
          <ac:spMkLst>
            <pc:docMk/>
            <pc:sldMk cId="2014988425" sldId="1088"/>
            <ac:spMk id="36" creationId="{C9BFDC73-49B7-C023-E99E-E8A3D536A408}"/>
          </ac:spMkLst>
        </pc:spChg>
        <pc:spChg chg="add mod ord">
          <ac:chgData name="Samuel Kim" userId="0b4e8f1a-35cc-4769-966d-024c662a6df8" providerId="ADAL" clId="{6FB1711E-BA57-41BA-B1A8-4A641F81AB3F}" dt="2024-08-28T01:54:44.476" v="116" actId="27636"/>
          <ac:spMkLst>
            <pc:docMk/>
            <pc:sldMk cId="2014988425" sldId="1088"/>
            <ac:spMk id="37" creationId="{1627EE71-C6AB-C119-541C-5FC900948EE3}"/>
          </ac:spMkLst>
        </pc:spChg>
        <pc:spChg chg="add mod ord">
          <ac:chgData name="Samuel Kim" userId="0b4e8f1a-35cc-4769-966d-024c662a6df8" providerId="ADAL" clId="{6FB1711E-BA57-41BA-B1A8-4A641F81AB3F}" dt="2024-08-28T01:54:44.488" v="121" actId="27636"/>
          <ac:spMkLst>
            <pc:docMk/>
            <pc:sldMk cId="2014988425" sldId="1088"/>
            <ac:spMk id="38" creationId="{C24404D4-0409-684F-3B12-23E51729DB44}"/>
          </ac:spMkLst>
        </pc:spChg>
        <pc:spChg chg="add mod ord">
          <ac:chgData name="Samuel Kim" userId="0b4e8f1a-35cc-4769-966d-024c662a6df8" providerId="ADAL" clId="{6FB1711E-BA57-41BA-B1A8-4A641F81AB3F}" dt="2024-08-28T01:54:44.486" v="120" actId="27636"/>
          <ac:spMkLst>
            <pc:docMk/>
            <pc:sldMk cId="2014988425" sldId="1088"/>
            <ac:spMk id="39" creationId="{62D9E64D-F330-79ED-1817-45CDCFB933F8}"/>
          </ac:spMkLst>
        </pc:spChg>
        <pc:spChg chg="add mod ord">
          <ac:chgData name="Samuel Kim" userId="0b4e8f1a-35cc-4769-966d-024c662a6df8" providerId="ADAL" clId="{6FB1711E-BA57-41BA-B1A8-4A641F81AB3F}" dt="2024-08-28T01:54:44.501" v="127" actId="27636"/>
          <ac:spMkLst>
            <pc:docMk/>
            <pc:sldMk cId="2014988425" sldId="1088"/>
            <ac:spMk id="40" creationId="{7642956E-6F33-2BC9-2378-E1D85A3ECDBB}"/>
          </ac:spMkLst>
        </pc:spChg>
        <pc:spChg chg="add mod ord">
          <ac:chgData name="Samuel Kim" userId="0b4e8f1a-35cc-4769-966d-024c662a6df8" providerId="ADAL" clId="{6FB1711E-BA57-41BA-B1A8-4A641F81AB3F}" dt="2024-08-28T01:54:44.494" v="124" actId="27636"/>
          <ac:spMkLst>
            <pc:docMk/>
            <pc:sldMk cId="2014988425" sldId="1088"/>
            <ac:spMk id="41" creationId="{2AABE7F1-B38C-20D3-5F75-B8E63360966E}"/>
          </ac:spMkLst>
        </pc:spChg>
        <pc:spChg chg="add mod ord">
          <ac:chgData name="Samuel Kim" userId="0b4e8f1a-35cc-4769-966d-024c662a6df8" providerId="ADAL" clId="{6FB1711E-BA57-41BA-B1A8-4A641F81AB3F}" dt="2024-08-28T01:54:44.505" v="129" actId="27636"/>
          <ac:spMkLst>
            <pc:docMk/>
            <pc:sldMk cId="2014988425" sldId="1088"/>
            <ac:spMk id="42" creationId="{9BB16A9D-78A3-7A89-8E97-42663EB3FB03}"/>
          </ac:spMkLst>
        </pc:spChg>
        <pc:spChg chg="add mod ord">
          <ac:chgData name="Samuel Kim" userId="0b4e8f1a-35cc-4769-966d-024c662a6df8" providerId="ADAL" clId="{6FB1711E-BA57-41BA-B1A8-4A641F81AB3F}" dt="2024-08-28T01:54:44.463" v="110" actId="27636"/>
          <ac:spMkLst>
            <pc:docMk/>
            <pc:sldMk cId="2014988425" sldId="1088"/>
            <ac:spMk id="43" creationId="{A2BE228A-D04D-87DA-62F8-2CFBC1A5CFF0}"/>
          </ac:spMkLst>
        </pc:spChg>
        <pc:spChg chg="add mod ord">
          <ac:chgData name="Samuel Kim" userId="0b4e8f1a-35cc-4769-966d-024c662a6df8" providerId="ADAL" clId="{6FB1711E-BA57-41BA-B1A8-4A641F81AB3F}" dt="2024-08-28T01:54:44.503" v="128" actId="27636"/>
          <ac:spMkLst>
            <pc:docMk/>
            <pc:sldMk cId="2014988425" sldId="1088"/>
            <ac:spMk id="44" creationId="{5DC486B5-8E7D-15FA-3032-B938D17DE545}"/>
          </ac:spMkLst>
        </pc:spChg>
        <pc:spChg chg="add mod ord">
          <ac:chgData name="Samuel Kim" userId="0b4e8f1a-35cc-4769-966d-024c662a6df8" providerId="ADAL" clId="{6FB1711E-BA57-41BA-B1A8-4A641F81AB3F}" dt="2024-08-28T01:54:44.472" v="114" actId="27636"/>
          <ac:spMkLst>
            <pc:docMk/>
            <pc:sldMk cId="2014988425" sldId="1088"/>
            <ac:spMk id="45" creationId="{A9814647-AD5F-38BD-6068-20B5A6A906B7}"/>
          </ac:spMkLst>
        </pc:spChg>
        <pc:spChg chg="add mod ord">
          <ac:chgData name="Samuel Kim" userId="0b4e8f1a-35cc-4769-966d-024c662a6df8" providerId="ADAL" clId="{6FB1711E-BA57-41BA-B1A8-4A641F81AB3F}" dt="2024-08-28T01:54:44.467" v="112" actId="27636"/>
          <ac:spMkLst>
            <pc:docMk/>
            <pc:sldMk cId="2014988425" sldId="1088"/>
            <ac:spMk id="46" creationId="{ADFE01C5-0FA8-8904-EB21-37C9B00D8D87}"/>
          </ac:spMkLst>
        </pc:spChg>
        <pc:spChg chg="add mod ord">
          <ac:chgData name="Samuel Kim" userId="0b4e8f1a-35cc-4769-966d-024c662a6df8" providerId="ADAL" clId="{6FB1711E-BA57-41BA-B1A8-4A641F81AB3F}" dt="2024-08-28T01:54:44.478" v="117" actId="27636"/>
          <ac:spMkLst>
            <pc:docMk/>
            <pc:sldMk cId="2014988425" sldId="1088"/>
            <ac:spMk id="47" creationId="{F4C23968-E36E-044B-0C56-863322B1199F}"/>
          </ac:spMkLst>
        </pc:spChg>
      </pc:sldChg>
      <pc:sldChg chg="addSp delSp modSp mod chgLayout">
        <pc:chgData name="Samuel Kim" userId="0b4e8f1a-35cc-4769-966d-024c662a6df8" providerId="ADAL" clId="{6FB1711E-BA57-41BA-B1A8-4A641F81AB3F}" dt="2024-08-28T02:33:47.586" v="895" actId="948"/>
        <pc:sldMkLst>
          <pc:docMk/>
          <pc:sldMk cId="2522993594" sldId="1089"/>
        </pc:sldMkLst>
        <pc:spChg chg="mod ord">
          <ac:chgData name="Samuel Kim" userId="0b4e8f1a-35cc-4769-966d-024c662a6df8" providerId="ADAL" clId="{6FB1711E-BA57-41BA-B1A8-4A641F81AB3F}" dt="2024-08-28T02:33:28.179" v="890" actId="6264"/>
          <ac:spMkLst>
            <pc:docMk/>
            <pc:sldMk cId="2522993594" sldId="1089"/>
            <ac:spMk id="2" creationId="{F76415D6-582B-4618-BD4F-0000988650EE}"/>
          </ac:spMkLst>
        </pc:spChg>
        <pc:spChg chg="add del mod">
          <ac:chgData name="Samuel Kim" userId="0b4e8f1a-35cc-4769-966d-024c662a6df8" providerId="ADAL" clId="{6FB1711E-BA57-41BA-B1A8-4A641F81AB3F}" dt="2024-08-28T02:31:53.367" v="744" actId="6264"/>
          <ac:spMkLst>
            <pc:docMk/>
            <pc:sldMk cId="2522993594" sldId="1089"/>
            <ac:spMk id="3" creationId="{2C42230E-B20C-42C1-AAB5-FA588A1A061E}"/>
          </ac:spMkLst>
        </pc:spChg>
        <pc:spChg chg="del">
          <ac:chgData name="Samuel Kim" userId="0b4e8f1a-35cc-4769-966d-024c662a6df8" providerId="ADAL" clId="{6FB1711E-BA57-41BA-B1A8-4A641F81AB3F}" dt="2024-08-28T02:31:53.367" v="744" actId="6264"/>
          <ac:spMkLst>
            <pc:docMk/>
            <pc:sldMk cId="2522993594" sldId="1089"/>
            <ac:spMk id="4" creationId="{98E5240C-085C-30A2-3062-F367371398AA}"/>
          </ac:spMkLst>
        </pc:spChg>
        <pc:spChg chg="add del mod">
          <ac:chgData name="Samuel Kim" userId="0b4e8f1a-35cc-4769-966d-024c662a6df8" providerId="ADAL" clId="{6FB1711E-BA57-41BA-B1A8-4A641F81AB3F}" dt="2024-08-28T02:31:53.367" v="744" actId="6264"/>
          <ac:spMkLst>
            <pc:docMk/>
            <pc:sldMk cId="2522993594" sldId="1089"/>
            <ac:spMk id="5" creationId="{220911C4-7C48-AEA3-4F0B-1FBC6D70F9CA}"/>
          </ac:spMkLst>
        </pc:spChg>
        <pc:spChg chg="add del mod">
          <ac:chgData name="Samuel Kim" userId="0b4e8f1a-35cc-4769-966d-024c662a6df8" providerId="ADAL" clId="{6FB1711E-BA57-41BA-B1A8-4A641F81AB3F}" dt="2024-08-28T02:31:53.367" v="744" actId="6264"/>
          <ac:spMkLst>
            <pc:docMk/>
            <pc:sldMk cId="2522993594" sldId="1089"/>
            <ac:spMk id="6" creationId="{F26FE424-9D66-C87A-8A82-D3CEE0BDC1AB}"/>
          </ac:spMkLst>
        </pc:spChg>
        <pc:spChg chg="add del mod ord">
          <ac:chgData name="Samuel Kim" userId="0b4e8f1a-35cc-4769-966d-024c662a6df8" providerId="ADAL" clId="{6FB1711E-BA57-41BA-B1A8-4A641F81AB3F}" dt="2024-08-28T02:33:28.179" v="890" actId="6264"/>
          <ac:spMkLst>
            <pc:docMk/>
            <pc:sldMk cId="2522993594" sldId="1089"/>
            <ac:spMk id="7" creationId="{1A1BC4A5-2B76-F077-35E4-30D5B6F8B264}"/>
          </ac:spMkLst>
        </pc:spChg>
        <pc:spChg chg="add del mod ord">
          <ac:chgData name="Samuel Kim" userId="0b4e8f1a-35cc-4769-966d-024c662a6df8" providerId="ADAL" clId="{6FB1711E-BA57-41BA-B1A8-4A641F81AB3F}" dt="2024-08-28T02:33:28.179" v="890" actId="6264"/>
          <ac:spMkLst>
            <pc:docMk/>
            <pc:sldMk cId="2522993594" sldId="1089"/>
            <ac:spMk id="8" creationId="{9E5FD9D2-0CD7-D406-AF82-526737EA61F0}"/>
          </ac:spMkLst>
        </pc:spChg>
        <pc:spChg chg="add del mod ord">
          <ac:chgData name="Samuel Kim" userId="0b4e8f1a-35cc-4769-966d-024c662a6df8" providerId="ADAL" clId="{6FB1711E-BA57-41BA-B1A8-4A641F81AB3F}" dt="2024-08-28T02:33:28.179" v="890" actId="6264"/>
          <ac:spMkLst>
            <pc:docMk/>
            <pc:sldMk cId="2522993594" sldId="1089"/>
            <ac:spMk id="9" creationId="{9C601193-9A1E-C1A3-5090-E0C5E81618E4}"/>
          </ac:spMkLst>
        </pc:spChg>
        <pc:spChg chg="add del mod ord">
          <ac:chgData name="Samuel Kim" userId="0b4e8f1a-35cc-4769-966d-024c662a6df8" providerId="ADAL" clId="{6FB1711E-BA57-41BA-B1A8-4A641F81AB3F}" dt="2024-08-28T02:33:28.179" v="890" actId="6264"/>
          <ac:spMkLst>
            <pc:docMk/>
            <pc:sldMk cId="2522993594" sldId="1089"/>
            <ac:spMk id="10" creationId="{BDD5A902-1116-4D9B-E7D9-3B75DD7FE8FA}"/>
          </ac:spMkLst>
        </pc:spChg>
        <pc:spChg chg="add del mod ord">
          <ac:chgData name="Samuel Kim" userId="0b4e8f1a-35cc-4769-966d-024c662a6df8" providerId="ADAL" clId="{6FB1711E-BA57-41BA-B1A8-4A641F81AB3F}" dt="2024-08-28T02:33:28.179" v="890" actId="6264"/>
          <ac:spMkLst>
            <pc:docMk/>
            <pc:sldMk cId="2522993594" sldId="1089"/>
            <ac:spMk id="11" creationId="{20BB340B-1F2D-93EA-3D79-074FE1BB10F4}"/>
          </ac:spMkLst>
        </pc:spChg>
        <pc:spChg chg="add del mod ord">
          <ac:chgData name="Samuel Kim" userId="0b4e8f1a-35cc-4769-966d-024c662a6df8" providerId="ADAL" clId="{6FB1711E-BA57-41BA-B1A8-4A641F81AB3F}" dt="2024-08-28T02:33:28.179" v="890" actId="6264"/>
          <ac:spMkLst>
            <pc:docMk/>
            <pc:sldMk cId="2522993594" sldId="1089"/>
            <ac:spMk id="12" creationId="{976C9C53-E768-071E-0287-A7F2876D5BB0}"/>
          </ac:spMkLst>
        </pc:spChg>
        <pc:spChg chg="add del mod ord">
          <ac:chgData name="Samuel Kim" userId="0b4e8f1a-35cc-4769-966d-024c662a6df8" providerId="ADAL" clId="{6FB1711E-BA57-41BA-B1A8-4A641F81AB3F}" dt="2024-08-28T02:33:28.179" v="890" actId="6264"/>
          <ac:spMkLst>
            <pc:docMk/>
            <pc:sldMk cId="2522993594" sldId="1089"/>
            <ac:spMk id="13" creationId="{242DCB28-43A1-5B8F-E553-48824DD4854A}"/>
          </ac:spMkLst>
        </pc:spChg>
        <pc:spChg chg="add del mod ord">
          <ac:chgData name="Samuel Kim" userId="0b4e8f1a-35cc-4769-966d-024c662a6df8" providerId="ADAL" clId="{6FB1711E-BA57-41BA-B1A8-4A641F81AB3F}" dt="2024-08-28T02:33:28.179" v="890" actId="6264"/>
          <ac:spMkLst>
            <pc:docMk/>
            <pc:sldMk cId="2522993594" sldId="1089"/>
            <ac:spMk id="14" creationId="{F2B009C7-3D3A-AF9B-A100-068A51C11169}"/>
          </ac:spMkLst>
        </pc:spChg>
        <pc:spChg chg="add del mod ord">
          <ac:chgData name="Samuel Kim" userId="0b4e8f1a-35cc-4769-966d-024c662a6df8" providerId="ADAL" clId="{6FB1711E-BA57-41BA-B1A8-4A641F81AB3F}" dt="2024-08-28T02:33:28.179" v="890" actId="6264"/>
          <ac:spMkLst>
            <pc:docMk/>
            <pc:sldMk cId="2522993594" sldId="1089"/>
            <ac:spMk id="15" creationId="{60C461CB-53BD-0EEC-3CAC-7CE32D641721}"/>
          </ac:spMkLst>
        </pc:spChg>
        <pc:spChg chg="add del mod ord">
          <ac:chgData name="Samuel Kim" userId="0b4e8f1a-35cc-4769-966d-024c662a6df8" providerId="ADAL" clId="{6FB1711E-BA57-41BA-B1A8-4A641F81AB3F}" dt="2024-08-28T02:33:28.179" v="890" actId="6264"/>
          <ac:spMkLst>
            <pc:docMk/>
            <pc:sldMk cId="2522993594" sldId="1089"/>
            <ac:spMk id="16" creationId="{E23AEE3D-BADA-59F0-85A3-D72F468161D9}"/>
          </ac:spMkLst>
        </pc:spChg>
        <pc:spChg chg="add del mod ord">
          <ac:chgData name="Samuel Kim" userId="0b4e8f1a-35cc-4769-966d-024c662a6df8" providerId="ADAL" clId="{6FB1711E-BA57-41BA-B1A8-4A641F81AB3F}" dt="2024-08-28T02:33:28.179" v="890" actId="6264"/>
          <ac:spMkLst>
            <pc:docMk/>
            <pc:sldMk cId="2522993594" sldId="1089"/>
            <ac:spMk id="17" creationId="{233240E8-CB88-0ECF-E3CE-3BEEB3B0EB25}"/>
          </ac:spMkLst>
        </pc:spChg>
        <pc:spChg chg="add del mod ord">
          <ac:chgData name="Samuel Kim" userId="0b4e8f1a-35cc-4769-966d-024c662a6df8" providerId="ADAL" clId="{6FB1711E-BA57-41BA-B1A8-4A641F81AB3F}" dt="2024-08-28T02:33:28.179" v="890" actId="6264"/>
          <ac:spMkLst>
            <pc:docMk/>
            <pc:sldMk cId="2522993594" sldId="1089"/>
            <ac:spMk id="18" creationId="{EDA7F555-FEED-58B1-B396-0F687DD9CA8E}"/>
          </ac:spMkLst>
        </pc:spChg>
        <pc:spChg chg="add del mod ord">
          <ac:chgData name="Samuel Kim" userId="0b4e8f1a-35cc-4769-966d-024c662a6df8" providerId="ADAL" clId="{6FB1711E-BA57-41BA-B1A8-4A641F81AB3F}" dt="2024-08-28T02:33:28.179" v="890" actId="6264"/>
          <ac:spMkLst>
            <pc:docMk/>
            <pc:sldMk cId="2522993594" sldId="1089"/>
            <ac:spMk id="19" creationId="{9B5B8BB7-815B-7D0B-FBDF-DE5DCC3EC6F0}"/>
          </ac:spMkLst>
        </pc:spChg>
        <pc:spChg chg="add del mod ord">
          <ac:chgData name="Samuel Kim" userId="0b4e8f1a-35cc-4769-966d-024c662a6df8" providerId="ADAL" clId="{6FB1711E-BA57-41BA-B1A8-4A641F81AB3F}" dt="2024-08-28T02:33:28.179" v="890" actId="6264"/>
          <ac:spMkLst>
            <pc:docMk/>
            <pc:sldMk cId="2522993594" sldId="1089"/>
            <ac:spMk id="20" creationId="{4DA983A2-2657-1124-9D9C-1D559E225F35}"/>
          </ac:spMkLst>
        </pc:spChg>
        <pc:spChg chg="add del mod ord">
          <ac:chgData name="Samuel Kim" userId="0b4e8f1a-35cc-4769-966d-024c662a6df8" providerId="ADAL" clId="{6FB1711E-BA57-41BA-B1A8-4A641F81AB3F}" dt="2024-08-28T02:33:28.179" v="890" actId="6264"/>
          <ac:spMkLst>
            <pc:docMk/>
            <pc:sldMk cId="2522993594" sldId="1089"/>
            <ac:spMk id="21" creationId="{67367A83-826C-C394-1B8F-1801BE954D13}"/>
          </ac:spMkLst>
        </pc:spChg>
        <pc:spChg chg="add del mod ord">
          <ac:chgData name="Samuel Kim" userId="0b4e8f1a-35cc-4769-966d-024c662a6df8" providerId="ADAL" clId="{6FB1711E-BA57-41BA-B1A8-4A641F81AB3F}" dt="2024-08-28T02:33:28.179" v="890" actId="6264"/>
          <ac:spMkLst>
            <pc:docMk/>
            <pc:sldMk cId="2522993594" sldId="1089"/>
            <ac:spMk id="22" creationId="{17033F24-6F4A-8D88-5A04-5D957D3DA6DF}"/>
          </ac:spMkLst>
        </pc:spChg>
        <pc:spChg chg="add del mod ord">
          <ac:chgData name="Samuel Kim" userId="0b4e8f1a-35cc-4769-966d-024c662a6df8" providerId="ADAL" clId="{6FB1711E-BA57-41BA-B1A8-4A641F81AB3F}" dt="2024-08-28T02:33:28.179" v="890" actId="6264"/>
          <ac:spMkLst>
            <pc:docMk/>
            <pc:sldMk cId="2522993594" sldId="1089"/>
            <ac:spMk id="23" creationId="{C38376B8-E727-B560-4B7D-C91240E57117}"/>
          </ac:spMkLst>
        </pc:spChg>
        <pc:spChg chg="add del mod ord">
          <ac:chgData name="Samuel Kim" userId="0b4e8f1a-35cc-4769-966d-024c662a6df8" providerId="ADAL" clId="{6FB1711E-BA57-41BA-B1A8-4A641F81AB3F}" dt="2024-08-28T02:33:28.179" v="890" actId="6264"/>
          <ac:spMkLst>
            <pc:docMk/>
            <pc:sldMk cId="2522993594" sldId="1089"/>
            <ac:spMk id="24" creationId="{E75E8771-B10E-D402-F233-D7841BEDE988}"/>
          </ac:spMkLst>
        </pc:spChg>
        <pc:spChg chg="add del mod ord">
          <ac:chgData name="Samuel Kim" userId="0b4e8f1a-35cc-4769-966d-024c662a6df8" providerId="ADAL" clId="{6FB1711E-BA57-41BA-B1A8-4A641F81AB3F}" dt="2024-08-28T02:33:28.179" v="890" actId="6264"/>
          <ac:spMkLst>
            <pc:docMk/>
            <pc:sldMk cId="2522993594" sldId="1089"/>
            <ac:spMk id="25" creationId="{605ECAF0-7DDE-ED1A-1394-C3812D07B135}"/>
          </ac:spMkLst>
        </pc:spChg>
        <pc:spChg chg="mod ord">
          <ac:chgData name="Samuel Kim" userId="0b4e8f1a-35cc-4769-966d-024c662a6df8" providerId="ADAL" clId="{6FB1711E-BA57-41BA-B1A8-4A641F81AB3F}" dt="2024-08-28T02:33:33.248" v="892" actId="255"/>
          <ac:spMkLst>
            <pc:docMk/>
            <pc:sldMk cId="2522993594" sldId="1089"/>
            <ac:spMk id="26" creationId="{94278E95-9720-F835-3C67-617F25DB854B}"/>
          </ac:spMkLst>
        </pc:spChg>
        <pc:spChg chg="mod ord">
          <ac:chgData name="Samuel Kim" userId="0b4e8f1a-35cc-4769-966d-024c662a6df8" providerId="ADAL" clId="{6FB1711E-BA57-41BA-B1A8-4A641F81AB3F}" dt="2024-08-28T02:33:47.586" v="895" actId="948"/>
          <ac:spMkLst>
            <pc:docMk/>
            <pc:sldMk cId="2522993594" sldId="1089"/>
            <ac:spMk id="27" creationId="{1E469564-5578-2B33-FA8B-487A5275EEA3}"/>
          </ac:spMkLst>
        </pc:spChg>
        <pc:spChg chg="add del mod ord">
          <ac:chgData name="Samuel Kim" userId="0b4e8f1a-35cc-4769-966d-024c662a6df8" providerId="ADAL" clId="{6FB1711E-BA57-41BA-B1A8-4A641F81AB3F}" dt="2024-08-28T02:33:28.179" v="890" actId="6264"/>
          <ac:spMkLst>
            <pc:docMk/>
            <pc:sldMk cId="2522993594" sldId="1089"/>
            <ac:spMk id="28" creationId="{71E43432-E778-504E-F857-F393145EFA09}"/>
          </ac:spMkLst>
        </pc:spChg>
        <pc:spChg chg="del">
          <ac:chgData name="Samuel Kim" userId="0b4e8f1a-35cc-4769-966d-024c662a6df8" providerId="ADAL" clId="{6FB1711E-BA57-41BA-B1A8-4A641F81AB3F}" dt="2024-08-28T02:31:53.367" v="744" actId="6264"/>
          <ac:spMkLst>
            <pc:docMk/>
            <pc:sldMk cId="2522993594" sldId="1089"/>
            <ac:spMk id="29" creationId="{B08FFE10-69E5-90C4-5A17-DCEFD18AC6BD}"/>
          </ac:spMkLst>
        </pc:spChg>
        <pc:spChg chg="del">
          <ac:chgData name="Samuel Kim" userId="0b4e8f1a-35cc-4769-966d-024c662a6df8" providerId="ADAL" clId="{6FB1711E-BA57-41BA-B1A8-4A641F81AB3F}" dt="2024-08-28T02:31:53.367" v="744" actId="6264"/>
          <ac:spMkLst>
            <pc:docMk/>
            <pc:sldMk cId="2522993594" sldId="1089"/>
            <ac:spMk id="30" creationId="{3487B65D-FF08-13EE-6CE2-872828785430}"/>
          </ac:spMkLst>
        </pc:spChg>
        <pc:spChg chg="del">
          <ac:chgData name="Samuel Kim" userId="0b4e8f1a-35cc-4769-966d-024c662a6df8" providerId="ADAL" clId="{6FB1711E-BA57-41BA-B1A8-4A641F81AB3F}" dt="2024-08-28T02:31:53.367" v="744" actId="6264"/>
          <ac:spMkLst>
            <pc:docMk/>
            <pc:sldMk cId="2522993594" sldId="1089"/>
            <ac:spMk id="31" creationId="{92C01117-5088-E8D6-1633-3C6F0468D533}"/>
          </ac:spMkLst>
        </pc:spChg>
        <pc:spChg chg="del">
          <ac:chgData name="Samuel Kim" userId="0b4e8f1a-35cc-4769-966d-024c662a6df8" providerId="ADAL" clId="{6FB1711E-BA57-41BA-B1A8-4A641F81AB3F}" dt="2024-08-28T02:31:53.367" v="744" actId="6264"/>
          <ac:spMkLst>
            <pc:docMk/>
            <pc:sldMk cId="2522993594" sldId="1089"/>
            <ac:spMk id="32" creationId="{FF19D947-B0CC-18F2-2437-78F1F58F2D25}"/>
          </ac:spMkLst>
        </pc:spChg>
        <pc:spChg chg="del">
          <ac:chgData name="Samuel Kim" userId="0b4e8f1a-35cc-4769-966d-024c662a6df8" providerId="ADAL" clId="{6FB1711E-BA57-41BA-B1A8-4A641F81AB3F}" dt="2024-08-28T02:31:53.367" v="744" actId="6264"/>
          <ac:spMkLst>
            <pc:docMk/>
            <pc:sldMk cId="2522993594" sldId="1089"/>
            <ac:spMk id="33" creationId="{BE9F5A88-77C1-6495-A593-29F369481F5C}"/>
          </ac:spMkLst>
        </pc:spChg>
        <pc:spChg chg="del">
          <ac:chgData name="Samuel Kim" userId="0b4e8f1a-35cc-4769-966d-024c662a6df8" providerId="ADAL" clId="{6FB1711E-BA57-41BA-B1A8-4A641F81AB3F}" dt="2024-08-28T02:31:53.367" v="744" actId="6264"/>
          <ac:spMkLst>
            <pc:docMk/>
            <pc:sldMk cId="2522993594" sldId="1089"/>
            <ac:spMk id="34" creationId="{E3CD3DF6-5A9A-AC4F-151A-C2B1569F176E}"/>
          </ac:spMkLst>
        </pc:spChg>
        <pc:spChg chg="del">
          <ac:chgData name="Samuel Kim" userId="0b4e8f1a-35cc-4769-966d-024c662a6df8" providerId="ADAL" clId="{6FB1711E-BA57-41BA-B1A8-4A641F81AB3F}" dt="2024-08-28T02:31:53.367" v="744" actId="6264"/>
          <ac:spMkLst>
            <pc:docMk/>
            <pc:sldMk cId="2522993594" sldId="1089"/>
            <ac:spMk id="35" creationId="{0D803886-9C1D-30B0-CB28-37689A76DE84}"/>
          </ac:spMkLst>
        </pc:spChg>
        <pc:spChg chg="del">
          <ac:chgData name="Samuel Kim" userId="0b4e8f1a-35cc-4769-966d-024c662a6df8" providerId="ADAL" clId="{6FB1711E-BA57-41BA-B1A8-4A641F81AB3F}" dt="2024-08-28T02:31:53.367" v="744" actId="6264"/>
          <ac:spMkLst>
            <pc:docMk/>
            <pc:sldMk cId="2522993594" sldId="1089"/>
            <ac:spMk id="36" creationId="{4EBE2A59-BA60-61F5-E7CD-DAAB5352FA22}"/>
          </ac:spMkLst>
        </pc:spChg>
        <pc:spChg chg="del">
          <ac:chgData name="Samuel Kim" userId="0b4e8f1a-35cc-4769-966d-024c662a6df8" providerId="ADAL" clId="{6FB1711E-BA57-41BA-B1A8-4A641F81AB3F}" dt="2024-08-28T02:31:53.367" v="744" actId="6264"/>
          <ac:spMkLst>
            <pc:docMk/>
            <pc:sldMk cId="2522993594" sldId="1089"/>
            <ac:spMk id="37" creationId="{CDEF49C0-A17D-16B0-DCEC-DCE5801997E6}"/>
          </ac:spMkLst>
        </pc:spChg>
        <pc:spChg chg="del">
          <ac:chgData name="Samuel Kim" userId="0b4e8f1a-35cc-4769-966d-024c662a6df8" providerId="ADAL" clId="{6FB1711E-BA57-41BA-B1A8-4A641F81AB3F}" dt="2024-08-28T02:31:53.367" v="744" actId="6264"/>
          <ac:spMkLst>
            <pc:docMk/>
            <pc:sldMk cId="2522993594" sldId="1089"/>
            <ac:spMk id="38" creationId="{D1D234E7-CFBF-01D2-E04F-61D37C66E3C4}"/>
          </ac:spMkLst>
        </pc:spChg>
        <pc:spChg chg="del">
          <ac:chgData name="Samuel Kim" userId="0b4e8f1a-35cc-4769-966d-024c662a6df8" providerId="ADAL" clId="{6FB1711E-BA57-41BA-B1A8-4A641F81AB3F}" dt="2024-08-28T02:31:53.367" v="744" actId="6264"/>
          <ac:spMkLst>
            <pc:docMk/>
            <pc:sldMk cId="2522993594" sldId="1089"/>
            <ac:spMk id="39" creationId="{F57D5C68-BE6E-3CCE-939A-EC2B4B2E8608}"/>
          </ac:spMkLst>
        </pc:spChg>
        <pc:spChg chg="del">
          <ac:chgData name="Samuel Kim" userId="0b4e8f1a-35cc-4769-966d-024c662a6df8" providerId="ADAL" clId="{6FB1711E-BA57-41BA-B1A8-4A641F81AB3F}" dt="2024-08-28T02:31:53.367" v="744" actId="6264"/>
          <ac:spMkLst>
            <pc:docMk/>
            <pc:sldMk cId="2522993594" sldId="1089"/>
            <ac:spMk id="40" creationId="{347FCF46-DC5E-0500-F444-6763C900FE43}"/>
          </ac:spMkLst>
        </pc:spChg>
        <pc:spChg chg="del">
          <ac:chgData name="Samuel Kim" userId="0b4e8f1a-35cc-4769-966d-024c662a6df8" providerId="ADAL" clId="{6FB1711E-BA57-41BA-B1A8-4A641F81AB3F}" dt="2024-08-28T02:31:53.367" v="744" actId="6264"/>
          <ac:spMkLst>
            <pc:docMk/>
            <pc:sldMk cId="2522993594" sldId="1089"/>
            <ac:spMk id="41" creationId="{D207DF72-833E-F1EB-F5FE-2891D97AC6DB}"/>
          </ac:spMkLst>
        </pc:spChg>
        <pc:spChg chg="del">
          <ac:chgData name="Samuel Kim" userId="0b4e8f1a-35cc-4769-966d-024c662a6df8" providerId="ADAL" clId="{6FB1711E-BA57-41BA-B1A8-4A641F81AB3F}" dt="2024-08-28T02:31:53.367" v="744" actId="6264"/>
          <ac:spMkLst>
            <pc:docMk/>
            <pc:sldMk cId="2522993594" sldId="1089"/>
            <ac:spMk id="42" creationId="{C8013E54-35E2-008E-2DD8-83EE7A0BE420}"/>
          </ac:spMkLst>
        </pc:spChg>
        <pc:spChg chg="del">
          <ac:chgData name="Samuel Kim" userId="0b4e8f1a-35cc-4769-966d-024c662a6df8" providerId="ADAL" clId="{6FB1711E-BA57-41BA-B1A8-4A641F81AB3F}" dt="2024-08-28T02:31:53.367" v="744" actId="6264"/>
          <ac:spMkLst>
            <pc:docMk/>
            <pc:sldMk cId="2522993594" sldId="1089"/>
            <ac:spMk id="43" creationId="{DE292BD3-9B55-BDBE-076E-F111B96A8A9A}"/>
          </ac:spMkLst>
        </pc:spChg>
        <pc:spChg chg="del">
          <ac:chgData name="Samuel Kim" userId="0b4e8f1a-35cc-4769-966d-024c662a6df8" providerId="ADAL" clId="{6FB1711E-BA57-41BA-B1A8-4A641F81AB3F}" dt="2024-08-28T02:31:53.367" v="744" actId="6264"/>
          <ac:spMkLst>
            <pc:docMk/>
            <pc:sldMk cId="2522993594" sldId="1089"/>
            <ac:spMk id="44" creationId="{70D8E30F-31F0-B7CA-2D3B-C58E999A18CC}"/>
          </ac:spMkLst>
        </pc:spChg>
        <pc:spChg chg="del">
          <ac:chgData name="Samuel Kim" userId="0b4e8f1a-35cc-4769-966d-024c662a6df8" providerId="ADAL" clId="{6FB1711E-BA57-41BA-B1A8-4A641F81AB3F}" dt="2024-08-28T02:31:53.367" v="744" actId="6264"/>
          <ac:spMkLst>
            <pc:docMk/>
            <pc:sldMk cId="2522993594" sldId="1089"/>
            <ac:spMk id="45" creationId="{856A0674-8526-99C1-75EA-76372D03FAE1}"/>
          </ac:spMkLst>
        </pc:spChg>
        <pc:spChg chg="del">
          <ac:chgData name="Samuel Kim" userId="0b4e8f1a-35cc-4769-966d-024c662a6df8" providerId="ADAL" clId="{6FB1711E-BA57-41BA-B1A8-4A641F81AB3F}" dt="2024-08-28T02:31:53.367" v="744" actId="6264"/>
          <ac:spMkLst>
            <pc:docMk/>
            <pc:sldMk cId="2522993594" sldId="1089"/>
            <ac:spMk id="46" creationId="{062D4FA3-CE00-4CAD-1189-1A58DC984B58}"/>
          </ac:spMkLst>
        </pc:spChg>
        <pc:spChg chg="del">
          <ac:chgData name="Samuel Kim" userId="0b4e8f1a-35cc-4769-966d-024c662a6df8" providerId="ADAL" clId="{6FB1711E-BA57-41BA-B1A8-4A641F81AB3F}" dt="2024-08-28T02:31:53.367" v="744" actId="6264"/>
          <ac:spMkLst>
            <pc:docMk/>
            <pc:sldMk cId="2522993594" sldId="1089"/>
            <ac:spMk id="47" creationId="{34D79F7A-AE95-353B-158F-B545543FD52A}"/>
          </ac:spMkLst>
        </pc:spChg>
        <pc:spChg chg="add del mod">
          <ac:chgData name="Samuel Kim" userId="0b4e8f1a-35cc-4769-966d-024c662a6df8" providerId="ADAL" clId="{6FB1711E-BA57-41BA-B1A8-4A641F81AB3F}" dt="2024-08-28T02:33:28.179" v="890" actId="6264"/>
          <ac:spMkLst>
            <pc:docMk/>
            <pc:sldMk cId="2522993594" sldId="1089"/>
            <ac:spMk id="48" creationId="{179CA4C6-BC06-F221-A090-86090AAA522C}"/>
          </ac:spMkLst>
        </pc:spChg>
        <pc:spChg chg="add del mod">
          <ac:chgData name="Samuel Kim" userId="0b4e8f1a-35cc-4769-966d-024c662a6df8" providerId="ADAL" clId="{6FB1711E-BA57-41BA-B1A8-4A641F81AB3F}" dt="2024-08-28T02:33:28.179" v="890" actId="6264"/>
          <ac:spMkLst>
            <pc:docMk/>
            <pc:sldMk cId="2522993594" sldId="1089"/>
            <ac:spMk id="49" creationId="{7EE04AFC-B78D-5324-5FE2-7BBC61041C1D}"/>
          </ac:spMkLst>
        </pc:spChg>
        <pc:spChg chg="add del mod">
          <ac:chgData name="Samuel Kim" userId="0b4e8f1a-35cc-4769-966d-024c662a6df8" providerId="ADAL" clId="{6FB1711E-BA57-41BA-B1A8-4A641F81AB3F}" dt="2024-08-28T02:33:28.179" v="890" actId="6264"/>
          <ac:spMkLst>
            <pc:docMk/>
            <pc:sldMk cId="2522993594" sldId="1089"/>
            <ac:spMk id="50" creationId="{7D6C2554-1837-1C5E-E16C-AE9B25273E19}"/>
          </ac:spMkLst>
        </pc:spChg>
        <pc:spChg chg="add del mod ord">
          <ac:chgData name="Samuel Kim" userId="0b4e8f1a-35cc-4769-966d-024c662a6df8" providerId="ADAL" clId="{6FB1711E-BA57-41BA-B1A8-4A641F81AB3F}" dt="2024-08-28T02:33:28.179" v="890" actId="6264"/>
          <ac:spMkLst>
            <pc:docMk/>
            <pc:sldMk cId="2522993594" sldId="1089"/>
            <ac:spMk id="51" creationId="{28810B54-822D-F196-0DD0-2345CEB8254F}"/>
          </ac:spMkLst>
        </pc:spChg>
        <pc:spChg chg="add del mod ord">
          <ac:chgData name="Samuel Kim" userId="0b4e8f1a-35cc-4769-966d-024c662a6df8" providerId="ADAL" clId="{6FB1711E-BA57-41BA-B1A8-4A641F81AB3F}" dt="2024-08-28T02:33:28.179" v="890" actId="6264"/>
          <ac:spMkLst>
            <pc:docMk/>
            <pc:sldMk cId="2522993594" sldId="1089"/>
            <ac:spMk id="52" creationId="{815C9A43-9863-BBA0-4D50-71308FA448B2}"/>
          </ac:spMkLst>
        </pc:spChg>
        <pc:spChg chg="add del mod ord">
          <ac:chgData name="Samuel Kim" userId="0b4e8f1a-35cc-4769-966d-024c662a6df8" providerId="ADAL" clId="{6FB1711E-BA57-41BA-B1A8-4A641F81AB3F}" dt="2024-08-28T02:33:28.179" v="890" actId="6264"/>
          <ac:spMkLst>
            <pc:docMk/>
            <pc:sldMk cId="2522993594" sldId="1089"/>
            <ac:spMk id="53" creationId="{F9288888-AB83-3F1E-02B2-E842647FBA86}"/>
          </ac:spMkLst>
        </pc:spChg>
        <pc:spChg chg="add del mod ord">
          <ac:chgData name="Samuel Kim" userId="0b4e8f1a-35cc-4769-966d-024c662a6df8" providerId="ADAL" clId="{6FB1711E-BA57-41BA-B1A8-4A641F81AB3F}" dt="2024-08-28T02:33:28.179" v="890" actId="6264"/>
          <ac:spMkLst>
            <pc:docMk/>
            <pc:sldMk cId="2522993594" sldId="1089"/>
            <ac:spMk id="54" creationId="{C26ECE0E-F696-F1A5-02C9-53AC92891128}"/>
          </ac:spMkLst>
        </pc:spChg>
        <pc:spChg chg="add del mod ord">
          <ac:chgData name="Samuel Kim" userId="0b4e8f1a-35cc-4769-966d-024c662a6df8" providerId="ADAL" clId="{6FB1711E-BA57-41BA-B1A8-4A641F81AB3F}" dt="2024-08-28T02:33:28.179" v="890" actId="6264"/>
          <ac:spMkLst>
            <pc:docMk/>
            <pc:sldMk cId="2522993594" sldId="1089"/>
            <ac:spMk id="55" creationId="{D7B235CF-1BFE-F8B5-D0A5-06F4327E3DAA}"/>
          </ac:spMkLst>
        </pc:spChg>
        <pc:spChg chg="add del mod ord">
          <ac:chgData name="Samuel Kim" userId="0b4e8f1a-35cc-4769-966d-024c662a6df8" providerId="ADAL" clId="{6FB1711E-BA57-41BA-B1A8-4A641F81AB3F}" dt="2024-08-28T02:33:28.179" v="890" actId="6264"/>
          <ac:spMkLst>
            <pc:docMk/>
            <pc:sldMk cId="2522993594" sldId="1089"/>
            <ac:spMk id="56" creationId="{19DF436D-F40C-815E-0060-DA1738AA4E66}"/>
          </ac:spMkLst>
        </pc:spChg>
        <pc:spChg chg="add del mod ord">
          <ac:chgData name="Samuel Kim" userId="0b4e8f1a-35cc-4769-966d-024c662a6df8" providerId="ADAL" clId="{6FB1711E-BA57-41BA-B1A8-4A641F81AB3F}" dt="2024-08-28T02:33:28.179" v="890" actId="6264"/>
          <ac:spMkLst>
            <pc:docMk/>
            <pc:sldMk cId="2522993594" sldId="1089"/>
            <ac:spMk id="57" creationId="{76199113-0653-6219-72B0-30E77CFC2901}"/>
          </ac:spMkLst>
        </pc:spChg>
        <pc:spChg chg="add del mod ord">
          <ac:chgData name="Samuel Kim" userId="0b4e8f1a-35cc-4769-966d-024c662a6df8" providerId="ADAL" clId="{6FB1711E-BA57-41BA-B1A8-4A641F81AB3F}" dt="2024-08-28T02:33:28.179" v="890" actId="6264"/>
          <ac:spMkLst>
            <pc:docMk/>
            <pc:sldMk cId="2522993594" sldId="1089"/>
            <ac:spMk id="58" creationId="{86077242-467E-ED56-9D95-EEF0030F2736}"/>
          </ac:spMkLst>
        </pc:spChg>
        <pc:spChg chg="add del mod ord">
          <ac:chgData name="Samuel Kim" userId="0b4e8f1a-35cc-4769-966d-024c662a6df8" providerId="ADAL" clId="{6FB1711E-BA57-41BA-B1A8-4A641F81AB3F}" dt="2024-08-28T02:33:28.179" v="890" actId="6264"/>
          <ac:spMkLst>
            <pc:docMk/>
            <pc:sldMk cId="2522993594" sldId="1089"/>
            <ac:spMk id="59" creationId="{E1264EA8-A714-91AC-1A87-5C2619DE79FA}"/>
          </ac:spMkLst>
        </pc:spChg>
        <pc:spChg chg="add del mod ord">
          <ac:chgData name="Samuel Kim" userId="0b4e8f1a-35cc-4769-966d-024c662a6df8" providerId="ADAL" clId="{6FB1711E-BA57-41BA-B1A8-4A641F81AB3F}" dt="2024-08-28T02:33:28.179" v="890" actId="6264"/>
          <ac:spMkLst>
            <pc:docMk/>
            <pc:sldMk cId="2522993594" sldId="1089"/>
            <ac:spMk id="60" creationId="{FFA7C686-99BB-6B54-4B52-F616D5D65A13}"/>
          </ac:spMkLst>
        </pc:spChg>
        <pc:spChg chg="add del mod ord">
          <ac:chgData name="Samuel Kim" userId="0b4e8f1a-35cc-4769-966d-024c662a6df8" providerId="ADAL" clId="{6FB1711E-BA57-41BA-B1A8-4A641F81AB3F}" dt="2024-08-28T02:33:28.179" v="890" actId="6264"/>
          <ac:spMkLst>
            <pc:docMk/>
            <pc:sldMk cId="2522993594" sldId="1089"/>
            <ac:spMk id="61" creationId="{8800C71D-F651-5061-E124-2160FF190362}"/>
          </ac:spMkLst>
        </pc:spChg>
        <pc:spChg chg="add del mod ord">
          <ac:chgData name="Samuel Kim" userId="0b4e8f1a-35cc-4769-966d-024c662a6df8" providerId="ADAL" clId="{6FB1711E-BA57-41BA-B1A8-4A641F81AB3F}" dt="2024-08-28T02:33:28.179" v="890" actId="6264"/>
          <ac:spMkLst>
            <pc:docMk/>
            <pc:sldMk cId="2522993594" sldId="1089"/>
            <ac:spMk id="62" creationId="{3836EF4B-4F24-E810-4F74-9E3CFDACA316}"/>
          </ac:spMkLst>
        </pc:spChg>
        <pc:spChg chg="add del mod ord">
          <ac:chgData name="Samuel Kim" userId="0b4e8f1a-35cc-4769-966d-024c662a6df8" providerId="ADAL" clId="{6FB1711E-BA57-41BA-B1A8-4A641F81AB3F}" dt="2024-08-28T02:33:28.179" v="890" actId="6264"/>
          <ac:spMkLst>
            <pc:docMk/>
            <pc:sldMk cId="2522993594" sldId="1089"/>
            <ac:spMk id="63" creationId="{3CA7EEBF-8FDF-EA90-1CB0-142A0CE7CB05}"/>
          </ac:spMkLst>
        </pc:spChg>
        <pc:spChg chg="add del mod ord">
          <ac:chgData name="Samuel Kim" userId="0b4e8f1a-35cc-4769-966d-024c662a6df8" providerId="ADAL" clId="{6FB1711E-BA57-41BA-B1A8-4A641F81AB3F}" dt="2024-08-28T02:33:28.179" v="890" actId="6264"/>
          <ac:spMkLst>
            <pc:docMk/>
            <pc:sldMk cId="2522993594" sldId="1089"/>
            <ac:spMk id="64" creationId="{69BBCA6C-B6DF-0486-ED04-8C9B216EEA24}"/>
          </ac:spMkLst>
        </pc:spChg>
        <pc:spChg chg="add del mod ord">
          <ac:chgData name="Samuel Kim" userId="0b4e8f1a-35cc-4769-966d-024c662a6df8" providerId="ADAL" clId="{6FB1711E-BA57-41BA-B1A8-4A641F81AB3F}" dt="2024-08-28T02:33:28.179" v="890" actId="6264"/>
          <ac:spMkLst>
            <pc:docMk/>
            <pc:sldMk cId="2522993594" sldId="1089"/>
            <ac:spMk id="65" creationId="{A427B2CC-4CA2-1297-8C2C-C2749D8DA2CB}"/>
          </ac:spMkLst>
        </pc:spChg>
        <pc:spChg chg="add del mod ord">
          <ac:chgData name="Samuel Kim" userId="0b4e8f1a-35cc-4769-966d-024c662a6df8" providerId="ADAL" clId="{6FB1711E-BA57-41BA-B1A8-4A641F81AB3F}" dt="2024-08-28T02:33:28.179" v="890" actId="6264"/>
          <ac:spMkLst>
            <pc:docMk/>
            <pc:sldMk cId="2522993594" sldId="1089"/>
            <ac:spMk id="66" creationId="{3073C48F-E2F7-7331-06E1-AB5072F541CF}"/>
          </ac:spMkLst>
        </pc:spChg>
        <pc:spChg chg="add del mod ord">
          <ac:chgData name="Samuel Kim" userId="0b4e8f1a-35cc-4769-966d-024c662a6df8" providerId="ADAL" clId="{6FB1711E-BA57-41BA-B1A8-4A641F81AB3F}" dt="2024-08-28T02:33:28.179" v="890" actId="6264"/>
          <ac:spMkLst>
            <pc:docMk/>
            <pc:sldMk cId="2522993594" sldId="1089"/>
            <ac:spMk id="67" creationId="{B81507ED-975F-5BCF-89B8-35E5BAEFDD7E}"/>
          </ac:spMkLst>
        </pc:spChg>
        <pc:spChg chg="add del mod ord">
          <ac:chgData name="Samuel Kim" userId="0b4e8f1a-35cc-4769-966d-024c662a6df8" providerId="ADAL" clId="{6FB1711E-BA57-41BA-B1A8-4A641F81AB3F}" dt="2024-08-28T02:33:28.179" v="890" actId="6264"/>
          <ac:spMkLst>
            <pc:docMk/>
            <pc:sldMk cId="2522993594" sldId="1089"/>
            <ac:spMk id="68" creationId="{BC86723F-8879-EFD5-22D9-0292419EF38B}"/>
          </ac:spMkLst>
        </pc:spChg>
        <pc:spChg chg="add del mod ord">
          <ac:chgData name="Samuel Kim" userId="0b4e8f1a-35cc-4769-966d-024c662a6df8" providerId="ADAL" clId="{6FB1711E-BA57-41BA-B1A8-4A641F81AB3F}" dt="2024-08-28T02:33:28.179" v="890" actId="6264"/>
          <ac:spMkLst>
            <pc:docMk/>
            <pc:sldMk cId="2522993594" sldId="1089"/>
            <ac:spMk id="69" creationId="{65063657-1EFC-195F-0010-0D654E013792}"/>
          </ac:spMkLst>
        </pc:spChg>
        <pc:spChg chg="add del mod ord">
          <ac:chgData name="Samuel Kim" userId="0b4e8f1a-35cc-4769-966d-024c662a6df8" providerId="ADAL" clId="{6FB1711E-BA57-41BA-B1A8-4A641F81AB3F}" dt="2024-08-28T02:33:28.179" v="890" actId="6264"/>
          <ac:spMkLst>
            <pc:docMk/>
            <pc:sldMk cId="2522993594" sldId="1089"/>
            <ac:spMk id="70" creationId="{77A0AC28-7053-0C5A-DA1F-F552EB5434C2}"/>
          </ac:spMkLst>
        </pc:spChg>
      </pc:sldChg>
      <pc:sldChg chg="addSp delSp modSp mod chgLayout">
        <pc:chgData name="Samuel Kim" userId="0b4e8f1a-35cc-4769-966d-024c662a6df8" providerId="ADAL" clId="{6FB1711E-BA57-41BA-B1A8-4A641F81AB3F}" dt="2024-08-28T02:31:26.136" v="741" actId="113"/>
        <pc:sldMkLst>
          <pc:docMk/>
          <pc:sldMk cId="1213784661" sldId="1091"/>
        </pc:sldMkLst>
        <pc:spChg chg="mod ord">
          <ac:chgData name="Samuel Kim" userId="0b4e8f1a-35cc-4769-966d-024c662a6df8" providerId="ADAL" clId="{6FB1711E-BA57-41BA-B1A8-4A641F81AB3F}" dt="2024-08-28T02:24:18.277" v="664" actId="6264"/>
          <ac:spMkLst>
            <pc:docMk/>
            <pc:sldMk cId="1213784661" sldId="1091"/>
            <ac:spMk id="2" creationId="{11BB8C61-149C-7279-1723-1922373366A8}"/>
          </ac:spMkLst>
        </pc:spChg>
        <pc:spChg chg="mod ord">
          <ac:chgData name="Samuel Kim" userId="0b4e8f1a-35cc-4769-966d-024c662a6df8" providerId="ADAL" clId="{6FB1711E-BA57-41BA-B1A8-4A641F81AB3F}" dt="2024-08-28T02:31:26.136" v="741" actId="113"/>
          <ac:spMkLst>
            <pc:docMk/>
            <pc:sldMk cId="1213784661" sldId="1091"/>
            <ac:spMk id="3" creationId="{E4801F80-DF51-BD28-E33D-94D65810DC14}"/>
          </ac:spMkLst>
        </pc:spChg>
        <pc:spChg chg="mod ord">
          <ac:chgData name="Samuel Kim" userId="0b4e8f1a-35cc-4769-966d-024c662a6df8" providerId="ADAL" clId="{6FB1711E-BA57-41BA-B1A8-4A641F81AB3F}" dt="2024-08-28T02:31:22.692" v="740" actId="113"/>
          <ac:spMkLst>
            <pc:docMk/>
            <pc:sldMk cId="1213784661" sldId="1091"/>
            <ac:spMk id="4" creationId="{5E452D51-FC88-E71F-33DA-73F3CBD93648}"/>
          </ac:spMkLst>
        </pc:spChg>
        <pc:spChg chg="add del">
          <ac:chgData name="Samuel Kim" userId="0b4e8f1a-35cc-4769-966d-024c662a6df8" providerId="ADAL" clId="{6FB1711E-BA57-41BA-B1A8-4A641F81AB3F}" dt="2024-08-28T02:24:18.277" v="664" actId="6264"/>
          <ac:spMkLst>
            <pc:docMk/>
            <pc:sldMk cId="1213784661" sldId="1091"/>
            <ac:spMk id="5" creationId="{6F2D4B46-C873-5EA4-CF3A-5425FCB2B914}"/>
          </ac:spMkLst>
        </pc:spChg>
        <pc:spChg chg="add del">
          <ac:chgData name="Samuel Kim" userId="0b4e8f1a-35cc-4769-966d-024c662a6df8" providerId="ADAL" clId="{6FB1711E-BA57-41BA-B1A8-4A641F81AB3F}" dt="2024-08-28T02:24:18.277" v="664" actId="6264"/>
          <ac:spMkLst>
            <pc:docMk/>
            <pc:sldMk cId="1213784661" sldId="1091"/>
            <ac:spMk id="6" creationId="{2542B0A5-206D-C00F-B065-7CF1EDAE0D5D}"/>
          </ac:spMkLst>
        </pc:spChg>
        <pc:spChg chg="add del">
          <ac:chgData name="Samuel Kim" userId="0b4e8f1a-35cc-4769-966d-024c662a6df8" providerId="ADAL" clId="{6FB1711E-BA57-41BA-B1A8-4A641F81AB3F}" dt="2024-08-28T02:24:18.277" v="664" actId="6264"/>
          <ac:spMkLst>
            <pc:docMk/>
            <pc:sldMk cId="1213784661" sldId="1091"/>
            <ac:spMk id="7" creationId="{BE3AB739-364D-643B-8B3A-9D8FA17146EA}"/>
          </ac:spMkLst>
        </pc:spChg>
        <pc:spChg chg="add del">
          <ac:chgData name="Samuel Kim" userId="0b4e8f1a-35cc-4769-966d-024c662a6df8" providerId="ADAL" clId="{6FB1711E-BA57-41BA-B1A8-4A641F81AB3F}" dt="2024-08-28T02:24:18.277" v="664" actId="6264"/>
          <ac:spMkLst>
            <pc:docMk/>
            <pc:sldMk cId="1213784661" sldId="1091"/>
            <ac:spMk id="8" creationId="{B98AE41D-BD18-89C9-D5ED-EF9315161FF4}"/>
          </ac:spMkLst>
        </pc:spChg>
        <pc:spChg chg="add del">
          <ac:chgData name="Samuel Kim" userId="0b4e8f1a-35cc-4769-966d-024c662a6df8" providerId="ADAL" clId="{6FB1711E-BA57-41BA-B1A8-4A641F81AB3F}" dt="2024-08-28T02:24:18.277" v="664" actId="6264"/>
          <ac:spMkLst>
            <pc:docMk/>
            <pc:sldMk cId="1213784661" sldId="1091"/>
            <ac:spMk id="9" creationId="{9438544A-2FBA-FD6C-DED0-7A7F5B4630E2}"/>
          </ac:spMkLst>
        </pc:spChg>
        <pc:spChg chg="add del">
          <ac:chgData name="Samuel Kim" userId="0b4e8f1a-35cc-4769-966d-024c662a6df8" providerId="ADAL" clId="{6FB1711E-BA57-41BA-B1A8-4A641F81AB3F}" dt="2024-08-28T02:24:18.277" v="664" actId="6264"/>
          <ac:spMkLst>
            <pc:docMk/>
            <pc:sldMk cId="1213784661" sldId="1091"/>
            <ac:spMk id="10" creationId="{C18334AE-DCBF-9C37-5A52-95A395D0F6A5}"/>
          </ac:spMkLst>
        </pc:spChg>
        <pc:spChg chg="add del">
          <ac:chgData name="Samuel Kim" userId="0b4e8f1a-35cc-4769-966d-024c662a6df8" providerId="ADAL" clId="{6FB1711E-BA57-41BA-B1A8-4A641F81AB3F}" dt="2024-08-28T02:24:18.277" v="664" actId="6264"/>
          <ac:spMkLst>
            <pc:docMk/>
            <pc:sldMk cId="1213784661" sldId="1091"/>
            <ac:spMk id="11" creationId="{FDB6D0B6-CD94-BB8C-D5EC-BEDE019B69F6}"/>
          </ac:spMkLst>
        </pc:spChg>
        <pc:spChg chg="add del">
          <ac:chgData name="Samuel Kim" userId="0b4e8f1a-35cc-4769-966d-024c662a6df8" providerId="ADAL" clId="{6FB1711E-BA57-41BA-B1A8-4A641F81AB3F}" dt="2024-08-28T02:24:18.277" v="664" actId="6264"/>
          <ac:spMkLst>
            <pc:docMk/>
            <pc:sldMk cId="1213784661" sldId="1091"/>
            <ac:spMk id="12" creationId="{6E9409BC-6314-6364-E3AD-438AA86EEA17}"/>
          </ac:spMkLst>
        </pc:spChg>
        <pc:spChg chg="add del">
          <ac:chgData name="Samuel Kim" userId="0b4e8f1a-35cc-4769-966d-024c662a6df8" providerId="ADAL" clId="{6FB1711E-BA57-41BA-B1A8-4A641F81AB3F}" dt="2024-08-28T02:24:18.277" v="664" actId="6264"/>
          <ac:spMkLst>
            <pc:docMk/>
            <pc:sldMk cId="1213784661" sldId="1091"/>
            <ac:spMk id="13" creationId="{A6E99ED5-5975-48A6-F6AF-376DF5854872}"/>
          </ac:spMkLst>
        </pc:spChg>
        <pc:spChg chg="add del">
          <ac:chgData name="Samuel Kim" userId="0b4e8f1a-35cc-4769-966d-024c662a6df8" providerId="ADAL" clId="{6FB1711E-BA57-41BA-B1A8-4A641F81AB3F}" dt="2024-08-28T02:24:18.277" v="664" actId="6264"/>
          <ac:spMkLst>
            <pc:docMk/>
            <pc:sldMk cId="1213784661" sldId="1091"/>
            <ac:spMk id="14" creationId="{57FC6E26-9818-D46C-F51A-2CA9089A87A1}"/>
          </ac:spMkLst>
        </pc:spChg>
        <pc:spChg chg="add del">
          <ac:chgData name="Samuel Kim" userId="0b4e8f1a-35cc-4769-966d-024c662a6df8" providerId="ADAL" clId="{6FB1711E-BA57-41BA-B1A8-4A641F81AB3F}" dt="2024-08-28T02:24:18.277" v="664" actId="6264"/>
          <ac:spMkLst>
            <pc:docMk/>
            <pc:sldMk cId="1213784661" sldId="1091"/>
            <ac:spMk id="15" creationId="{57BB2ECC-B01C-1B51-9A48-23A3FD10D5F7}"/>
          </ac:spMkLst>
        </pc:spChg>
        <pc:spChg chg="add del">
          <ac:chgData name="Samuel Kim" userId="0b4e8f1a-35cc-4769-966d-024c662a6df8" providerId="ADAL" clId="{6FB1711E-BA57-41BA-B1A8-4A641F81AB3F}" dt="2024-08-28T02:24:18.277" v="664" actId="6264"/>
          <ac:spMkLst>
            <pc:docMk/>
            <pc:sldMk cId="1213784661" sldId="1091"/>
            <ac:spMk id="16" creationId="{5147FFEB-BA71-365B-ABCE-761F7F769610}"/>
          </ac:spMkLst>
        </pc:spChg>
        <pc:spChg chg="add del">
          <ac:chgData name="Samuel Kim" userId="0b4e8f1a-35cc-4769-966d-024c662a6df8" providerId="ADAL" clId="{6FB1711E-BA57-41BA-B1A8-4A641F81AB3F}" dt="2024-08-28T02:24:18.277" v="664" actId="6264"/>
          <ac:spMkLst>
            <pc:docMk/>
            <pc:sldMk cId="1213784661" sldId="1091"/>
            <ac:spMk id="17" creationId="{F6F351C0-1465-76AC-CB77-4DC1B48157AF}"/>
          </ac:spMkLst>
        </pc:spChg>
        <pc:spChg chg="add del">
          <ac:chgData name="Samuel Kim" userId="0b4e8f1a-35cc-4769-966d-024c662a6df8" providerId="ADAL" clId="{6FB1711E-BA57-41BA-B1A8-4A641F81AB3F}" dt="2024-08-28T02:24:18.277" v="664" actId="6264"/>
          <ac:spMkLst>
            <pc:docMk/>
            <pc:sldMk cId="1213784661" sldId="1091"/>
            <ac:spMk id="18" creationId="{5AA07524-CC1C-3669-3B94-AA2568D5B80E}"/>
          </ac:spMkLst>
        </pc:spChg>
        <pc:spChg chg="add del">
          <ac:chgData name="Samuel Kim" userId="0b4e8f1a-35cc-4769-966d-024c662a6df8" providerId="ADAL" clId="{6FB1711E-BA57-41BA-B1A8-4A641F81AB3F}" dt="2024-08-28T02:24:18.277" v="664" actId="6264"/>
          <ac:spMkLst>
            <pc:docMk/>
            <pc:sldMk cId="1213784661" sldId="1091"/>
            <ac:spMk id="19" creationId="{048F660D-0E84-EC27-9AEB-998ADB12FA67}"/>
          </ac:spMkLst>
        </pc:spChg>
        <pc:spChg chg="add del">
          <ac:chgData name="Samuel Kim" userId="0b4e8f1a-35cc-4769-966d-024c662a6df8" providerId="ADAL" clId="{6FB1711E-BA57-41BA-B1A8-4A641F81AB3F}" dt="2024-08-28T02:24:18.277" v="664" actId="6264"/>
          <ac:spMkLst>
            <pc:docMk/>
            <pc:sldMk cId="1213784661" sldId="1091"/>
            <ac:spMk id="20" creationId="{0A5CB5BD-027D-9E41-88EF-3BB64B6B450D}"/>
          </ac:spMkLst>
        </pc:spChg>
        <pc:spChg chg="add del">
          <ac:chgData name="Samuel Kim" userId="0b4e8f1a-35cc-4769-966d-024c662a6df8" providerId="ADAL" clId="{6FB1711E-BA57-41BA-B1A8-4A641F81AB3F}" dt="2024-08-28T02:24:18.277" v="664" actId="6264"/>
          <ac:spMkLst>
            <pc:docMk/>
            <pc:sldMk cId="1213784661" sldId="1091"/>
            <ac:spMk id="21" creationId="{48540453-337D-70A8-C442-61FB884A2333}"/>
          </ac:spMkLst>
        </pc:spChg>
        <pc:spChg chg="add del">
          <ac:chgData name="Samuel Kim" userId="0b4e8f1a-35cc-4769-966d-024c662a6df8" providerId="ADAL" clId="{6FB1711E-BA57-41BA-B1A8-4A641F81AB3F}" dt="2024-08-28T02:24:18.277" v="664" actId="6264"/>
          <ac:spMkLst>
            <pc:docMk/>
            <pc:sldMk cId="1213784661" sldId="1091"/>
            <ac:spMk id="22" creationId="{BD5A1EE8-9FEA-8B54-7C07-A9ACBE94C887}"/>
          </ac:spMkLst>
        </pc:spChg>
        <pc:spChg chg="add del">
          <ac:chgData name="Samuel Kim" userId="0b4e8f1a-35cc-4769-966d-024c662a6df8" providerId="ADAL" clId="{6FB1711E-BA57-41BA-B1A8-4A641F81AB3F}" dt="2024-08-28T02:24:18.277" v="664" actId="6264"/>
          <ac:spMkLst>
            <pc:docMk/>
            <pc:sldMk cId="1213784661" sldId="1091"/>
            <ac:spMk id="23" creationId="{38CEBDDC-374F-5972-3F7E-0425228BB7B3}"/>
          </ac:spMkLst>
        </pc:spChg>
        <pc:spChg chg="mod ord">
          <ac:chgData name="Samuel Kim" userId="0b4e8f1a-35cc-4769-966d-024c662a6df8" providerId="ADAL" clId="{6FB1711E-BA57-41BA-B1A8-4A641F81AB3F}" dt="2024-08-28T02:24:18.277" v="664" actId="6264"/>
          <ac:spMkLst>
            <pc:docMk/>
            <pc:sldMk cId="1213784661" sldId="1091"/>
            <ac:spMk id="24" creationId="{8AC44FC6-9667-3B1E-F4BC-B5597C1B9448}"/>
          </ac:spMkLst>
        </pc:spChg>
        <pc:spChg chg="add del mod">
          <ac:chgData name="Samuel Kim" userId="0b4e8f1a-35cc-4769-966d-024c662a6df8" providerId="ADAL" clId="{6FB1711E-BA57-41BA-B1A8-4A641F81AB3F}" dt="2024-08-28T02:24:18.277" v="664" actId="6264"/>
          <ac:spMkLst>
            <pc:docMk/>
            <pc:sldMk cId="1213784661" sldId="1091"/>
            <ac:spMk id="29" creationId="{D819215B-8143-C18D-09EB-B9719A173BBE}"/>
          </ac:spMkLst>
        </pc:spChg>
        <pc:spChg chg="add del mod">
          <ac:chgData name="Samuel Kim" userId="0b4e8f1a-35cc-4769-966d-024c662a6df8" providerId="ADAL" clId="{6FB1711E-BA57-41BA-B1A8-4A641F81AB3F}" dt="2024-08-28T02:24:18.277" v="664" actId="6264"/>
          <ac:spMkLst>
            <pc:docMk/>
            <pc:sldMk cId="1213784661" sldId="1091"/>
            <ac:spMk id="30" creationId="{EBF30696-173F-4FBA-5316-B812E925FB2A}"/>
          </ac:spMkLst>
        </pc:spChg>
        <pc:spChg chg="add del mod">
          <ac:chgData name="Samuel Kim" userId="0b4e8f1a-35cc-4769-966d-024c662a6df8" providerId="ADAL" clId="{6FB1711E-BA57-41BA-B1A8-4A641F81AB3F}" dt="2024-08-28T02:24:18.277" v="664" actId="6264"/>
          <ac:spMkLst>
            <pc:docMk/>
            <pc:sldMk cId="1213784661" sldId="1091"/>
            <ac:spMk id="31" creationId="{03932CBA-5F90-4F64-CBFA-1BDC52ED8374}"/>
          </ac:spMkLst>
        </pc:spChg>
        <pc:spChg chg="add del mod">
          <ac:chgData name="Samuel Kim" userId="0b4e8f1a-35cc-4769-966d-024c662a6df8" providerId="ADAL" clId="{6FB1711E-BA57-41BA-B1A8-4A641F81AB3F}" dt="2024-08-28T02:24:18.277" v="664" actId="6264"/>
          <ac:spMkLst>
            <pc:docMk/>
            <pc:sldMk cId="1213784661" sldId="1091"/>
            <ac:spMk id="32" creationId="{3E89A74F-8C28-FBD6-3A9A-52EC343F0602}"/>
          </ac:spMkLst>
        </pc:spChg>
        <pc:spChg chg="add del mod ord">
          <ac:chgData name="Samuel Kim" userId="0b4e8f1a-35cc-4769-966d-024c662a6df8" providerId="ADAL" clId="{6FB1711E-BA57-41BA-B1A8-4A641F81AB3F}" dt="2024-08-28T02:24:18.277" v="664" actId="6264"/>
          <ac:spMkLst>
            <pc:docMk/>
            <pc:sldMk cId="1213784661" sldId="1091"/>
            <ac:spMk id="33" creationId="{95463EEA-5F51-5E81-7BC5-E040638DFF07}"/>
          </ac:spMkLst>
        </pc:spChg>
        <pc:spChg chg="add del mod ord">
          <ac:chgData name="Samuel Kim" userId="0b4e8f1a-35cc-4769-966d-024c662a6df8" providerId="ADAL" clId="{6FB1711E-BA57-41BA-B1A8-4A641F81AB3F}" dt="2024-08-28T02:24:18.277" v="664" actId="6264"/>
          <ac:spMkLst>
            <pc:docMk/>
            <pc:sldMk cId="1213784661" sldId="1091"/>
            <ac:spMk id="34" creationId="{5FA0BB7E-1459-6AA8-EEDA-CD7F8309B365}"/>
          </ac:spMkLst>
        </pc:spChg>
        <pc:spChg chg="add del mod ord">
          <ac:chgData name="Samuel Kim" userId="0b4e8f1a-35cc-4769-966d-024c662a6df8" providerId="ADAL" clId="{6FB1711E-BA57-41BA-B1A8-4A641F81AB3F}" dt="2024-08-28T02:24:18.277" v="664" actId="6264"/>
          <ac:spMkLst>
            <pc:docMk/>
            <pc:sldMk cId="1213784661" sldId="1091"/>
            <ac:spMk id="35" creationId="{E34B5ABF-0184-150C-E637-8B7352FF2CAE}"/>
          </ac:spMkLst>
        </pc:spChg>
        <pc:spChg chg="add del mod ord">
          <ac:chgData name="Samuel Kim" userId="0b4e8f1a-35cc-4769-966d-024c662a6df8" providerId="ADAL" clId="{6FB1711E-BA57-41BA-B1A8-4A641F81AB3F}" dt="2024-08-28T02:24:18.277" v="664" actId="6264"/>
          <ac:spMkLst>
            <pc:docMk/>
            <pc:sldMk cId="1213784661" sldId="1091"/>
            <ac:spMk id="36" creationId="{0A6B9B45-CE37-FF09-6761-7C5C1F472B28}"/>
          </ac:spMkLst>
        </pc:spChg>
        <pc:spChg chg="add del mod ord">
          <ac:chgData name="Samuel Kim" userId="0b4e8f1a-35cc-4769-966d-024c662a6df8" providerId="ADAL" clId="{6FB1711E-BA57-41BA-B1A8-4A641F81AB3F}" dt="2024-08-28T02:24:18.277" v="664" actId="6264"/>
          <ac:spMkLst>
            <pc:docMk/>
            <pc:sldMk cId="1213784661" sldId="1091"/>
            <ac:spMk id="37" creationId="{FECA991F-A671-C3C9-40A2-3E9EE90FC1EF}"/>
          </ac:spMkLst>
        </pc:spChg>
        <pc:spChg chg="add del mod ord">
          <ac:chgData name="Samuel Kim" userId="0b4e8f1a-35cc-4769-966d-024c662a6df8" providerId="ADAL" clId="{6FB1711E-BA57-41BA-B1A8-4A641F81AB3F}" dt="2024-08-28T02:24:18.277" v="664" actId="6264"/>
          <ac:spMkLst>
            <pc:docMk/>
            <pc:sldMk cId="1213784661" sldId="1091"/>
            <ac:spMk id="38" creationId="{24BF4719-8118-8760-5D65-831B51B6274C}"/>
          </ac:spMkLst>
        </pc:spChg>
        <pc:spChg chg="add del mod ord">
          <ac:chgData name="Samuel Kim" userId="0b4e8f1a-35cc-4769-966d-024c662a6df8" providerId="ADAL" clId="{6FB1711E-BA57-41BA-B1A8-4A641F81AB3F}" dt="2024-08-28T02:24:18.277" v="664" actId="6264"/>
          <ac:spMkLst>
            <pc:docMk/>
            <pc:sldMk cId="1213784661" sldId="1091"/>
            <ac:spMk id="39" creationId="{66CC468F-8192-F07D-402D-8CED44983C94}"/>
          </ac:spMkLst>
        </pc:spChg>
        <pc:spChg chg="add del mod ord">
          <ac:chgData name="Samuel Kim" userId="0b4e8f1a-35cc-4769-966d-024c662a6df8" providerId="ADAL" clId="{6FB1711E-BA57-41BA-B1A8-4A641F81AB3F}" dt="2024-08-28T02:24:18.277" v="664" actId="6264"/>
          <ac:spMkLst>
            <pc:docMk/>
            <pc:sldMk cId="1213784661" sldId="1091"/>
            <ac:spMk id="40" creationId="{0A89A766-75A6-90E8-FCAA-58BC3AF7A799}"/>
          </ac:spMkLst>
        </pc:spChg>
        <pc:spChg chg="add del mod ord">
          <ac:chgData name="Samuel Kim" userId="0b4e8f1a-35cc-4769-966d-024c662a6df8" providerId="ADAL" clId="{6FB1711E-BA57-41BA-B1A8-4A641F81AB3F}" dt="2024-08-28T02:24:18.277" v="664" actId="6264"/>
          <ac:spMkLst>
            <pc:docMk/>
            <pc:sldMk cId="1213784661" sldId="1091"/>
            <ac:spMk id="41" creationId="{6357AD2F-16B9-0DB5-4FA4-1D5B49FEFDAB}"/>
          </ac:spMkLst>
        </pc:spChg>
        <pc:spChg chg="add del mod ord">
          <ac:chgData name="Samuel Kim" userId="0b4e8f1a-35cc-4769-966d-024c662a6df8" providerId="ADAL" clId="{6FB1711E-BA57-41BA-B1A8-4A641F81AB3F}" dt="2024-08-28T02:24:18.277" v="664" actId="6264"/>
          <ac:spMkLst>
            <pc:docMk/>
            <pc:sldMk cId="1213784661" sldId="1091"/>
            <ac:spMk id="42" creationId="{CCD12D0B-0B67-C0DE-F057-BDD88001864A}"/>
          </ac:spMkLst>
        </pc:spChg>
        <pc:spChg chg="add del mod ord">
          <ac:chgData name="Samuel Kim" userId="0b4e8f1a-35cc-4769-966d-024c662a6df8" providerId="ADAL" clId="{6FB1711E-BA57-41BA-B1A8-4A641F81AB3F}" dt="2024-08-28T02:24:18.277" v="664" actId="6264"/>
          <ac:spMkLst>
            <pc:docMk/>
            <pc:sldMk cId="1213784661" sldId="1091"/>
            <ac:spMk id="43" creationId="{E6957E21-E28D-8BFA-EDE1-CAB026F7B505}"/>
          </ac:spMkLst>
        </pc:spChg>
        <pc:spChg chg="add del mod ord">
          <ac:chgData name="Samuel Kim" userId="0b4e8f1a-35cc-4769-966d-024c662a6df8" providerId="ADAL" clId="{6FB1711E-BA57-41BA-B1A8-4A641F81AB3F}" dt="2024-08-28T02:24:18.277" v="664" actId="6264"/>
          <ac:spMkLst>
            <pc:docMk/>
            <pc:sldMk cId="1213784661" sldId="1091"/>
            <ac:spMk id="44" creationId="{76637847-ED83-DBA4-5F33-F88300DA4833}"/>
          </ac:spMkLst>
        </pc:spChg>
        <pc:spChg chg="add del mod ord">
          <ac:chgData name="Samuel Kim" userId="0b4e8f1a-35cc-4769-966d-024c662a6df8" providerId="ADAL" clId="{6FB1711E-BA57-41BA-B1A8-4A641F81AB3F}" dt="2024-08-28T02:24:18.277" v="664" actId="6264"/>
          <ac:spMkLst>
            <pc:docMk/>
            <pc:sldMk cId="1213784661" sldId="1091"/>
            <ac:spMk id="45" creationId="{B698DB58-7B5A-4853-5582-451AA9955D02}"/>
          </ac:spMkLst>
        </pc:spChg>
        <pc:spChg chg="add del mod ord">
          <ac:chgData name="Samuel Kim" userId="0b4e8f1a-35cc-4769-966d-024c662a6df8" providerId="ADAL" clId="{6FB1711E-BA57-41BA-B1A8-4A641F81AB3F}" dt="2024-08-28T02:24:18.277" v="664" actId="6264"/>
          <ac:spMkLst>
            <pc:docMk/>
            <pc:sldMk cId="1213784661" sldId="1091"/>
            <ac:spMk id="46" creationId="{209634F9-F0DC-D43B-54D1-82401596E0A2}"/>
          </ac:spMkLst>
        </pc:spChg>
        <pc:spChg chg="add del mod ord">
          <ac:chgData name="Samuel Kim" userId="0b4e8f1a-35cc-4769-966d-024c662a6df8" providerId="ADAL" clId="{6FB1711E-BA57-41BA-B1A8-4A641F81AB3F}" dt="2024-08-28T02:24:18.277" v="664" actId="6264"/>
          <ac:spMkLst>
            <pc:docMk/>
            <pc:sldMk cId="1213784661" sldId="1091"/>
            <ac:spMk id="47" creationId="{9E576749-74E9-0682-07DB-4C4CA486383E}"/>
          </ac:spMkLst>
        </pc:spChg>
        <pc:spChg chg="add del mod ord">
          <ac:chgData name="Samuel Kim" userId="0b4e8f1a-35cc-4769-966d-024c662a6df8" providerId="ADAL" clId="{6FB1711E-BA57-41BA-B1A8-4A641F81AB3F}" dt="2024-08-28T02:24:18.277" v="664" actId="6264"/>
          <ac:spMkLst>
            <pc:docMk/>
            <pc:sldMk cId="1213784661" sldId="1091"/>
            <ac:spMk id="48" creationId="{6652B921-87F7-A420-D2BF-345247A53979}"/>
          </ac:spMkLst>
        </pc:spChg>
        <pc:spChg chg="add del mod ord">
          <ac:chgData name="Samuel Kim" userId="0b4e8f1a-35cc-4769-966d-024c662a6df8" providerId="ADAL" clId="{6FB1711E-BA57-41BA-B1A8-4A641F81AB3F}" dt="2024-08-28T02:24:18.277" v="664" actId="6264"/>
          <ac:spMkLst>
            <pc:docMk/>
            <pc:sldMk cId="1213784661" sldId="1091"/>
            <ac:spMk id="49" creationId="{90294722-8A9F-346E-BAEE-F596D3D212E2}"/>
          </ac:spMkLst>
        </pc:spChg>
        <pc:spChg chg="add del mod ord">
          <ac:chgData name="Samuel Kim" userId="0b4e8f1a-35cc-4769-966d-024c662a6df8" providerId="ADAL" clId="{6FB1711E-BA57-41BA-B1A8-4A641F81AB3F}" dt="2024-08-28T02:24:18.277" v="664" actId="6264"/>
          <ac:spMkLst>
            <pc:docMk/>
            <pc:sldMk cId="1213784661" sldId="1091"/>
            <ac:spMk id="50" creationId="{B6BFB3B7-FECF-C8AA-22BA-17F8C50D0529}"/>
          </ac:spMkLst>
        </pc:spChg>
        <pc:spChg chg="add del mod ord">
          <ac:chgData name="Samuel Kim" userId="0b4e8f1a-35cc-4769-966d-024c662a6df8" providerId="ADAL" clId="{6FB1711E-BA57-41BA-B1A8-4A641F81AB3F}" dt="2024-08-28T02:24:18.277" v="664" actId="6264"/>
          <ac:spMkLst>
            <pc:docMk/>
            <pc:sldMk cId="1213784661" sldId="1091"/>
            <ac:spMk id="51" creationId="{BABA9032-694B-1181-8601-907ACBF36A7A}"/>
          </ac:spMkLst>
        </pc:spChg>
        <pc:picChg chg="add del mod">
          <ac:chgData name="Samuel Kim" userId="0b4e8f1a-35cc-4769-966d-024c662a6df8" providerId="ADAL" clId="{6FB1711E-BA57-41BA-B1A8-4A641F81AB3F}" dt="2024-08-28T02:21:02.687" v="640" actId="478"/>
          <ac:picMkLst>
            <pc:docMk/>
            <pc:sldMk cId="1213784661" sldId="1091"/>
            <ac:picMk id="26" creationId="{E4548EBE-EEBF-EF91-4E1F-C1D0B96DBEC7}"/>
          </ac:picMkLst>
        </pc:picChg>
        <pc:picChg chg="add del mod">
          <ac:chgData name="Samuel Kim" userId="0b4e8f1a-35cc-4769-966d-024c662a6df8" providerId="ADAL" clId="{6FB1711E-BA57-41BA-B1A8-4A641F81AB3F}" dt="2024-08-28T02:24:11.118" v="643" actId="478"/>
          <ac:picMkLst>
            <pc:docMk/>
            <pc:sldMk cId="1213784661" sldId="1091"/>
            <ac:picMk id="28" creationId="{1D541D36-77D1-933D-08C4-EBD07A869F31}"/>
          </ac:picMkLst>
        </pc:picChg>
        <pc:picChg chg="add mod">
          <ac:chgData name="Samuel Kim" userId="0b4e8f1a-35cc-4769-966d-024c662a6df8" providerId="ADAL" clId="{6FB1711E-BA57-41BA-B1A8-4A641F81AB3F}" dt="2024-08-28T02:29:29.419" v="688" actId="1076"/>
          <ac:picMkLst>
            <pc:docMk/>
            <pc:sldMk cId="1213784661" sldId="1091"/>
            <ac:picMk id="53" creationId="{46174F2C-A2FA-AD8C-FE75-4B2599276E75}"/>
          </ac:picMkLst>
        </pc:picChg>
      </pc:sldChg>
      <pc:sldChg chg="addSp delSp modSp mod">
        <pc:chgData name="Samuel Kim" userId="0b4e8f1a-35cc-4769-966d-024c662a6df8" providerId="ADAL" clId="{6FB1711E-BA57-41BA-B1A8-4A641F81AB3F}" dt="2024-08-28T06:15:25.498" v="1721" actId="403"/>
        <pc:sldMkLst>
          <pc:docMk/>
          <pc:sldMk cId="3358934301" sldId="1094"/>
        </pc:sldMkLst>
        <pc:spChg chg="mod topLvl">
          <ac:chgData name="Samuel Kim" userId="0b4e8f1a-35cc-4769-966d-024c662a6df8" providerId="ADAL" clId="{6FB1711E-BA57-41BA-B1A8-4A641F81AB3F}" dt="2024-08-28T02:51:39.664" v="1261" actId="165"/>
          <ac:spMkLst>
            <pc:docMk/>
            <pc:sldMk cId="3358934301" sldId="1094"/>
            <ac:spMk id="29" creationId="{3539AE06-8318-FD1F-382F-D044A382537A}"/>
          </ac:spMkLst>
        </pc:spChg>
        <pc:spChg chg="mod topLvl">
          <ac:chgData name="Samuel Kim" userId="0b4e8f1a-35cc-4769-966d-024c662a6df8" providerId="ADAL" clId="{6FB1711E-BA57-41BA-B1A8-4A641F81AB3F}" dt="2024-08-28T02:51:39.664" v="1261" actId="165"/>
          <ac:spMkLst>
            <pc:docMk/>
            <pc:sldMk cId="3358934301" sldId="1094"/>
            <ac:spMk id="30" creationId="{EAF916B4-B6F5-E3E1-83FA-D1C543C1393A}"/>
          </ac:spMkLst>
        </pc:spChg>
        <pc:spChg chg="mod topLvl">
          <ac:chgData name="Samuel Kim" userId="0b4e8f1a-35cc-4769-966d-024c662a6df8" providerId="ADAL" clId="{6FB1711E-BA57-41BA-B1A8-4A641F81AB3F}" dt="2024-08-28T02:51:39.664" v="1261" actId="165"/>
          <ac:spMkLst>
            <pc:docMk/>
            <pc:sldMk cId="3358934301" sldId="1094"/>
            <ac:spMk id="31" creationId="{F8078ECA-889D-DD36-7A5A-42F7FF166C27}"/>
          </ac:spMkLst>
        </pc:spChg>
        <pc:spChg chg="mod topLvl">
          <ac:chgData name="Samuel Kim" userId="0b4e8f1a-35cc-4769-966d-024c662a6df8" providerId="ADAL" clId="{6FB1711E-BA57-41BA-B1A8-4A641F81AB3F}" dt="2024-08-28T02:51:39.664" v="1261" actId="165"/>
          <ac:spMkLst>
            <pc:docMk/>
            <pc:sldMk cId="3358934301" sldId="1094"/>
            <ac:spMk id="32" creationId="{7FFA4A6F-5A92-D48A-766F-8EF852141783}"/>
          </ac:spMkLst>
        </pc:spChg>
        <pc:spChg chg="mod topLvl">
          <ac:chgData name="Samuel Kim" userId="0b4e8f1a-35cc-4769-966d-024c662a6df8" providerId="ADAL" clId="{6FB1711E-BA57-41BA-B1A8-4A641F81AB3F}" dt="2024-08-28T02:51:39.664" v="1261" actId="165"/>
          <ac:spMkLst>
            <pc:docMk/>
            <pc:sldMk cId="3358934301" sldId="1094"/>
            <ac:spMk id="33" creationId="{B2D8A58D-018A-46B1-CBB6-52C3F7BCF0F6}"/>
          </ac:spMkLst>
        </pc:spChg>
        <pc:spChg chg="mod topLvl">
          <ac:chgData name="Samuel Kim" userId="0b4e8f1a-35cc-4769-966d-024c662a6df8" providerId="ADAL" clId="{6FB1711E-BA57-41BA-B1A8-4A641F81AB3F}" dt="2024-08-28T02:51:39.664" v="1261" actId="165"/>
          <ac:spMkLst>
            <pc:docMk/>
            <pc:sldMk cId="3358934301" sldId="1094"/>
            <ac:spMk id="34" creationId="{8E5760ED-D0F5-32F4-F2D4-BCD2CBFD6FC8}"/>
          </ac:spMkLst>
        </pc:spChg>
        <pc:spChg chg="mod topLvl">
          <ac:chgData name="Samuel Kim" userId="0b4e8f1a-35cc-4769-966d-024c662a6df8" providerId="ADAL" clId="{6FB1711E-BA57-41BA-B1A8-4A641F81AB3F}" dt="2024-08-28T02:51:39.664" v="1261" actId="165"/>
          <ac:spMkLst>
            <pc:docMk/>
            <pc:sldMk cId="3358934301" sldId="1094"/>
            <ac:spMk id="35" creationId="{464CE04A-1DE7-51CA-D86D-81B89BDB5770}"/>
          </ac:spMkLst>
        </pc:spChg>
        <pc:spChg chg="add del mod">
          <ac:chgData name="Samuel Kim" userId="0b4e8f1a-35cc-4769-966d-024c662a6df8" providerId="ADAL" clId="{6FB1711E-BA57-41BA-B1A8-4A641F81AB3F}" dt="2024-08-28T02:53:19.548" v="1299" actId="478"/>
          <ac:spMkLst>
            <pc:docMk/>
            <pc:sldMk cId="3358934301" sldId="1094"/>
            <ac:spMk id="36" creationId="{E2738884-9EB8-89C2-711F-BE26BDE54B6C}"/>
          </ac:spMkLst>
        </pc:spChg>
        <pc:spChg chg="mod topLvl">
          <ac:chgData name="Samuel Kim" userId="0b4e8f1a-35cc-4769-966d-024c662a6df8" providerId="ADAL" clId="{6FB1711E-BA57-41BA-B1A8-4A641F81AB3F}" dt="2024-08-28T02:53:19.435" v="1298" actId="14861"/>
          <ac:spMkLst>
            <pc:docMk/>
            <pc:sldMk cId="3358934301" sldId="1094"/>
            <ac:spMk id="37" creationId="{0BCE7F1D-3866-6795-7CAA-C70F3341F427}"/>
          </ac:spMkLst>
        </pc:spChg>
        <pc:spChg chg="mod topLvl">
          <ac:chgData name="Samuel Kim" userId="0b4e8f1a-35cc-4769-966d-024c662a6df8" providerId="ADAL" clId="{6FB1711E-BA57-41BA-B1A8-4A641F81AB3F}" dt="2024-08-28T02:53:19.435" v="1298" actId="14861"/>
          <ac:spMkLst>
            <pc:docMk/>
            <pc:sldMk cId="3358934301" sldId="1094"/>
            <ac:spMk id="38" creationId="{E7A5D629-DBDC-21DC-4436-5B4790C84571}"/>
          </ac:spMkLst>
        </pc:spChg>
        <pc:spChg chg="mod topLvl">
          <ac:chgData name="Samuel Kim" userId="0b4e8f1a-35cc-4769-966d-024c662a6df8" providerId="ADAL" clId="{6FB1711E-BA57-41BA-B1A8-4A641F81AB3F}" dt="2024-08-28T02:53:19.435" v="1298" actId="14861"/>
          <ac:spMkLst>
            <pc:docMk/>
            <pc:sldMk cId="3358934301" sldId="1094"/>
            <ac:spMk id="39" creationId="{DA54151B-037B-602A-2128-40BFB626598B}"/>
          </ac:spMkLst>
        </pc:spChg>
        <pc:spChg chg="mod topLvl">
          <ac:chgData name="Samuel Kim" userId="0b4e8f1a-35cc-4769-966d-024c662a6df8" providerId="ADAL" clId="{6FB1711E-BA57-41BA-B1A8-4A641F81AB3F}" dt="2024-08-28T02:53:19.435" v="1298" actId="14861"/>
          <ac:spMkLst>
            <pc:docMk/>
            <pc:sldMk cId="3358934301" sldId="1094"/>
            <ac:spMk id="40" creationId="{1CE73B15-0556-25E0-B730-31D2E86E64B9}"/>
          </ac:spMkLst>
        </pc:spChg>
        <pc:spChg chg="mod topLvl">
          <ac:chgData name="Samuel Kim" userId="0b4e8f1a-35cc-4769-966d-024c662a6df8" providerId="ADAL" clId="{6FB1711E-BA57-41BA-B1A8-4A641F81AB3F}" dt="2024-08-28T02:53:19.435" v="1298" actId="14861"/>
          <ac:spMkLst>
            <pc:docMk/>
            <pc:sldMk cId="3358934301" sldId="1094"/>
            <ac:spMk id="41" creationId="{BC2ADADA-2CA6-194C-3575-E5D9060314D3}"/>
          </ac:spMkLst>
        </pc:spChg>
        <pc:spChg chg="mod topLvl">
          <ac:chgData name="Samuel Kim" userId="0b4e8f1a-35cc-4769-966d-024c662a6df8" providerId="ADAL" clId="{6FB1711E-BA57-41BA-B1A8-4A641F81AB3F}" dt="2024-08-28T02:53:19.435" v="1298" actId="14861"/>
          <ac:spMkLst>
            <pc:docMk/>
            <pc:sldMk cId="3358934301" sldId="1094"/>
            <ac:spMk id="42" creationId="{CB1B57FC-9952-03EC-0ACC-86C64E3CB0E9}"/>
          </ac:spMkLst>
        </pc:spChg>
        <pc:spChg chg="mod topLvl">
          <ac:chgData name="Samuel Kim" userId="0b4e8f1a-35cc-4769-966d-024c662a6df8" providerId="ADAL" clId="{6FB1711E-BA57-41BA-B1A8-4A641F81AB3F}" dt="2024-08-28T02:53:19.435" v="1298" actId="14861"/>
          <ac:spMkLst>
            <pc:docMk/>
            <pc:sldMk cId="3358934301" sldId="1094"/>
            <ac:spMk id="43" creationId="{D6A8FC30-0869-4A9E-8C0D-FE53DB81B481}"/>
          </ac:spMkLst>
        </pc:spChg>
        <pc:spChg chg="mod">
          <ac:chgData name="Samuel Kim" userId="0b4e8f1a-35cc-4769-966d-024c662a6df8" providerId="ADAL" clId="{6FB1711E-BA57-41BA-B1A8-4A641F81AB3F}" dt="2024-08-28T06:11:48.860" v="1637"/>
          <ac:spMkLst>
            <pc:docMk/>
            <pc:sldMk cId="3358934301" sldId="1094"/>
            <ac:spMk id="57" creationId="{BDE8B4FD-AD6E-A3F5-A399-05E4C19203BE}"/>
          </ac:spMkLst>
        </pc:spChg>
        <pc:spChg chg="mod">
          <ac:chgData name="Samuel Kim" userId="0b4e8f1a-35cc-4769-966d-024c662a6df8" providerId="ADAL" clId="{6FB1711E-BA57-41BA-B1A8-4A641F81AB3F}" dt="2024-08-28T06:15:25.498" v="1721" actId="403"/>
          <ac:spMkLst>
            <pc:docMk/>
            <pc:sldMk cId="3358934301" sldId="1094"/>
            <ac:spMk id="59" creationId="{3B7C4649-8E61-2D6D-96D0-9F6017973915}"/>
          </ac:spMkLst>
        </pc:spChg>
        <pc:spChg chg="mod">
          <ac:chgData name="Samuel Kim" userId="0b4e8f1a-35cc-4769-966d-024c662a6df8" providerId="ADAL" clId="{6FB1711E-BA57-41BA-B1A8-4A641F81AB3F}" dt="2024-08-28T06:15:25.498" v="1721" actId="403"/>
          <ac:spMkLst>
            <pc:docMk/>
            <pc:sldMk cId="3358934301" sldId="1094"/>
            <ac:spMk id="60" creationId="{6529354F-E3AA-E7C6-4C42-0F6B6A65025E}"/>
          </ac:spMkLst>
        </pc:spChg>
        <pc:spChg chg="mod">
          <ac:chgData name="Samuel Kim" userId="0b4e8f1a-35cc-4769-966d-024c662a6df8" providerId="ADAL" clId="{6FB1711E-BA57-41BA-B1A8-4A641F81AB3F}" dt="2024-08-28T06:13:06.271" v="1653" actId="255"/>
          <ac:spMkLst>
            <pc:docMk/>
            <pc:sldMk cId="3358934301" sldId="1094"/>
            <ac:spMk id="61" creationId="{43B5B797-D8B2-EB6D-BE5D-7D7ADA07071D}"/>
          </ac:spMkLst>
        </pc:spChg>
        <pc:spChg chg="mod">
          <ac:chgData name="Samuel Kim" userId="0b4e8f1a-35cc-4769-966d-024c662a6df8" providerId="ADAL" clId="{6FB1711E-BA57-41BA-B1A8-4A641F81AB3F}" dt="2024-08-28T06:15:25.498" v="1721" actId="403"/>
          <ac:spMkLst>
            <pc:docMk/>
            <pc:sldMk cId="3358934301" sldId="1094"/>
            <ac:spMk id="62" creationId="{EC43B5C9-2DB9-6A7D-552A-0CADD0DCDD18}"/>
          </ac:spMkLst>
        </pc:spChg>
        <pc:spChg chg="mod">
          <ac:chgData name="Samuel Kim" userId="0b4e8f1a-35cc-4769-966d-024c662a6df8" providerId="ADAL" clId="{6FB1711E-BA57-41BA-B1A8-4A641F81AB3F}" dt="2024-08-28T06:13:06.271" v="1653" actId="255"/>
          <ac:spMkLst>
            <pc:docMk/>
            <pc:sldMk cId="3358934301" sldId="1094"/>
            <ac:spMk id="63" creationId="{ADE83AF6-94B7-ADF5-52A7-F0FB177ED8F8}"/>
          </ac:spMkLst>
        </pc:spChg>
        <pc:spChg chg="mod">
          <ac:chgData name="Samuel Kim" userId="0b4e8f1a-35cc-4769-966d-024c662a6df8" providerId="ADAL" clId="{6FB1711E-BA57-41BA-B1A8-4A641F81AB3F}" dt="2024-08-28T06:15:25.498" v="1721" actId="403"/>
          <ac:spMkLst>
            <pc:docMk/>
            <pc:sldMk cId="3358934301" sldId="1094"/>
            <ac:spMk id="64" creationId="{947D1728-963E-E6FF-9847-509F26A119BF}"/>
          </ac:spMkLst>
        </pc:spChg>
        <pc:spChg chg="mod">
          <ac:chgData name="Samuel Kim" userId="0b4e8f1a-35cc-4769-966d-024c662a6df8" providerId="ADAL" clId="{6FB1711E-BA57-41BA-B1A8-4A641F81AB3F}" dt="2024-08-28T06:11:48.860" v="1637"/>
          <ac:spMkLst>
            <pc:docMk/>
            <pc:sldMk cId="3358934301" sldId="1094"/>
            <ac:spMk id="67" creationId="{EB312B3A-C7BF-F467-F381-D10A0338F54D}"/>
          </ac:spMkLst>
        </pc:spChg>
        <pc:spChg chg="mod">
          <ac:chgData name="Samuel Kim" userId="0b4e8f1a-35cc-4769-966d-024c662a6df8" providerId="ADAL" clId="{6FB1711E-BA57-41BA-B1A8-4A641F81AB3F}" dt="2024-08-28T06:11:48.860" v="1637"/>
          <ac:spMkLst>
            <pc:docMk/>
            <pc:sldMk cId="3358934301" sldId="1094"/>
            <ac:spMk id="68" creationId="{0C4897AA-8CA2-DBF4-FBAB-F107C6473D3D}"/>
          </ac:spMkLst>
        </pc:spChg>
        <pc:spChg chg="mod">
          <ac:chgData name="Samuel Kim" userId="0b4e8f1a-35cc-4769-966d-024c662a6df8" providerId="ADAL" clId="{6FB1711E-BA57-41BA-B1A8-4A641F81AB3F}" dt="2024-08-28T06:11:48.860" v="1637"/>
          <ac:spMkLst>
            <pc:docMk/>
            <pc:sldMk cId="3358934301" sldId="1094"/>
            <ac:spMk id="69" creationId="{48CAD143-5477-C231-BDEF-598CA6DA9861}"/>
          </ac:spMkLst>
        </pc:spChg>
        <pc:spChg chg="mod">
          <ac:chgData name="Samuel Kim" userId="0b4e8f1a-35cc-4769-966d-024c662a6df8" providerId="ADAL" clId="{6FB1711E-BA57-41BA-B1A8-4A641F81AB3F}" dt="2024-08-28T06:11:48.860" v="1637"/>
          <ac:spMkLst>
            <pc:docMk/>
            <pc:sldMk cId="3358934301" sldId="1094"/>
            <ac:spMk id="70" creationId="{7347DD40-266A-3AD1-6EA0-0DA5D54D5E44}"/>
          </ac:spMkLst>
        </pc:spChg>
        <pc:spChg chg="mod">
          <ac:chgData name="Samuel Kim" userId="0b4e8f1a-35cc-4769-966d-024c662a6df8" providerId="ADAL" clId="{6FB1711E-BA57-41BA-B1A8-4A641F81AB3F}" dt="2024-08-28T06:11:48.860" v="1637"/>
          <ac:spMkLst>
            <pc:docMk/>
            <pc:sldMk cId="3358934301" sldId="1094"/>
            <ac:spMk id="71" creationId="{3B2936FB-5D8A-4337-8BB3-B4424E8A787E}"/>
          </ac:spMkLst>
        </pc:spChg>
        <pc:spChg chg="mod">
          <ac:chgData name="Samuel Kim" userId="0b4e8f1a-35cc-4769-966d-024c662a6df8" providerId="ADAL" clId="{6FB1711E-BA57-41BA-B1A8-4A641F81AB3F}" dt="2024-08-28T06:11:48.860" v="1637"/>
          <ac:spMkLst>
            <pc:docMk/>
            <pc:sldMk cId="3358934301" sldId="1094"/>
            <ac:spMk id="72" creationId="{19AB664C-99F6-4740-6D55-D97FFC98B620}"/>
          </ac:spMkLst>
        </pc:spChg>
        <pc:spChg chg="mod">
          <ac:chgData name="Samuel Kim" userId="0b4e8f1a-35cc-4769-966d-024c662a6df8" providerId="ADAL" clId="{6FB1711E-BA57-41BA-B1A8-4A641F81AB3F}" dt="2024-08-28T06:11:48.860" v="1637"/>
          <ac:spMkLst>
            <pc:docMk/>
            <pc:sldMk cId="3358934301" sldId="1094"/>
            <ac:spMk id="73" creationId="{9A700114-7E07-D8B5-D9FC-8C292E13E371}"/>
          </ac:spMkLst>
        </pc:spChg>
        <pc:spChg chg="mod">
          <ac:chgData name="Samuel Kim" userId="0b4e8f1a-35cc-4769-966d-024c662a6df8" providerId="ADAL" clId="{6FB1711E-BA57-41BA-B1A8-4A641F81AB3F}" dt="2024-08-28T06:11:48.860" v="1637"/>
          <ac:spMkLst>
            <pc:docMk/>
            <pc:sldMk cId="3358934301" sldId="1094"/>
            <ac:spMk id="74" creationId="{966DD1E8-CE99-3FB6-0F56-9DFA81B2BF51}"/>
          </ac:spMkLst>
        </pc:spChg>
        <pc:spChg chg="mod">
          <ac:chgData name="Samuel Kim" userId="0b4e8f1a-35cc-4769-966d-024c662a6df8" providerId="ADAL" clId="{6FB1711E-BA57-41BA-B1A8-4A641F81AB3F}" dt="2024-08-28T06:11:48.860" v="1637"/>
          <ac:spMkLst>
            <pc:docMk/>
            <pc:sldMk cId="3358934301" sldId="1094"/>
            <ac:spMk id="75" creationId="{09CAC8BB-D28D-6DBA-BAA5-2FABB186CBE6}"/>
          </ac:spMkLst>
        </pc:spChg>
        <pc:spChg chg="mod">
          <ac:chgData name="Samuel Kim" userId="0b4e8f1a-35cc-4769-966d-024c662a6df8" providerId="ADAL" clId="{6FB1711E-BA57-41BA-B1A8-4A641F81AB3F}" dt="2024-08-28T06:11:48.860" v="1637"/>
          <ac:spMkLst>
            <pc:docMk/>
            <pc:sldMk cId="3358934301" sldId="1094"/>
            <ac:spMk id="76" creationId="{BD4AB886-EBF0-4571-8997-206A0E5807A8}"/>
          </ac:spMkLst>
        </pc:spChg>
        <pc:spChg chg="mod">
          <ac:chgData name="Samuel Kim" userId="0b4e8f1a-35cc-4769-966d-024c662a6df8" providerId="ADAL" clId="{6FB1711E-BA57-41BA-B1A8-4A641F81AB3F}" dt="2024-08-28T06:11:48.860" v="1637"/>
          <ac:spMkLst>
            <pc:docMk/>
            <pc:sldMk cId="3358934301" sldId="1094"/>
            <ac:spMk id="77" creationId="{ADC4599B-1AE2-9BEF-439A-9EF84CAE22FE}"/>
          </ac:spMkLst>
        </pc:spChg>
        <pc:spChg chg="mod">
          <ac:chgData name="Samuel Kim" userId="0b4e8f1a-35cc-4769-966d-024c662a6df8" providerId="ADAL" clId="{6FB1711E-BA57-41BA-B1A8-4A641F81AB3F}" dt="2024-08-28T06:11:48.860" v="1637"/>
          <ac:spMkLst>
            <pc:docMk/>
            <pc:sldMk cId="3358934301" sldId="1094"/>
            <ac:spMk id="78" creationId="{138449AF-38DE-72D5-E831-5C7D2C7A9A95}"/>
          </ac:spMkLst>
        </pc:spChg>
        <pc:spChg chg="mod">
          <ac:chgData name="Samuel Kim" userId="0b4e8f1a-35cc-4769-966d-024c662a6df8" providerId="ADAL" clId="{6FB1711E-BA57-41BA-B1A8-4A641F81AB3F}" dt="2024-08-28T06:11:48.860" v="1637"/>
          <ac:spMkLst>
            <pc:docMk/>
            <pc:sldMk cId="3358934301" sldId="1094"/>
            <ac:spMk id="79" creationId="{3DD0ED71-7133-3C6A-97F1-27D5EFAEC4EA}"/>
          </ac:spMkLst>
        </pc:spChg>
        <pc:spChg chg="mod">
          <ac:chgData name="Samuel Kim" userId="0b4e8f1a-35cc-4769-966d-024c662a6df8" providerId="ADAL" clId="{6FB1711E-BA57-41BA-B1A8-4A641F81AB3F}" dt="2024-08-28T06:11:48.860" v="1637"/>
          <ac:spMkLst>
            <pc:docMk/>
            <pc:sldMk cId="3358934301" sldId="1094"/>
            <ac:spMk id="80" creationId="{B4A2A862-EF72-6456-F30B-96DE10F4EF53}"/>
          </ac:spMkLst>
        </pc:spChg>
        <pc:spChg chg="mod">
          <ac:chgData name="Samuel Kim" userId="0b4e8f1a-35cc-4769-966d-024c662a6df8" providerId="ADAL" clId="{6FB1711E-BA57-41BA-B1A8-4A641F81AB3F}" dt="2024-08-28T06:11:48.860" v="1637"/>
          <ac:spMkLst>
            <pc:docMk/>
            <pc:sldMk cId="3358934301" sldId="1094"/>
            <ac:spMk id="81" creationId="{8F49792F-6E12-3C64-6DF4-BB7EF7BA643D}"/>
          </ac:spMkLst>
        </pc:spChg>
        <pc:spChg chg="mod">
          <ac:chgData name="Samuel Kim" userId="0b4e8f1a-35cc-4769-966d-024c662a6df8" providerId="ADAL" clId="{6FB1711E-BA57-41BA-B1A8-4A641F81AB3F}" dt="2024-08-28T06:11:48.860" v="1637"/>
          <ac:spMkLst>
            <pc:docMk/>
            <pc:sldMk cId="3358934301" sldId="1094"/>
            <ac:spMk id="82" creationId="{F80A6E1C-C801-FC86-FCA6-C83063F404F2}"/>
          </ac:spMkLst>
        </pc:spChg>
        <pc:spChg chg="mod">
          <ac:chgData name="Samuel Kim" userId="0b4e8f1a-35cc-4769-966d-024c662a6df8" providerId="ADAL" clId="{6FB1711E-BA57-41BA-B1A8-4A641F81AB3F}" dt="2024-08-28T06:11:48.860" v="1637"/>
          <ac:spMkLst>
            <pc:docMk/>
            <pc:sldMk cId="3358934301" sldId="1094"/>
            <ac:spMk id="83" creationId="{0FAB3B22-8A71-F296-7A13-6168414F516F}"/>
          </ac:spMkLst>
        </pc:spChg>
        <pc:spChg chg="mod">
          <ac:chgData name="Samuel Kim" userId="0b4e8f1a-35cc-4769-966d-024c662a6df8" providerId="ADAL" clId="{6FB1711E-BA57-41BA-B1A8-4A641F81AB3F}" dt="2024-08-28T06:11:48.860" v="1637"/>
          <ac:spMkLst>
            <pc:docMk/>
            <pc:sldMk cId="3358934301" sldId="1094"/>
            <ac:spMk id="84" creationId="{713801AC-A322-60B9-B8AA-5041D4C55261}"/>
          </ac:spMkLst>
        </pc:spChg>
        <pc:spChg chg="mod">
          <ac:chgData name="Samuel Kim" userId="0b4e8f1a-35cc-4769-966d-024c662a6df8" providerId="ADAL" clId="{6FB1711E-BA57-41BA-B1A8-4A641F81AB3F}" dt="2024-08-28T06:11:48.860" v="1637"/>
          <ac:spMkLst>
            <pc:docMk/>
            <pc:sldMk cId="3358934301" sldId="1094"/>
            <ac:spMk id="85" creationId="{115C2E72-B7F2-EF91-3EA5-B4E0581E4846}"/>
          </ac:spMkLst>
        </pc:spChg>
        <pc:spChg chg="mod">
          <ac:chgData name="Samuel Kim" userId="0b4e8f1a-35cc-4769-966d-024c662a6df8" providerId="ADAL" clId="{6FB1711E-BA57-41BA-B1A8-4A641F81AB3F}" dt="2024-08-28T06:11:48.860" v="1637"/>
          <ac:spMkLst>
            <pc:docMk/>
            <pc:sldMk cId="3358934301" sldId="1094"/>
            <ac:spMk id="86" creationId="{24E12B8A-C95A-B0AE-BA14-73C03726E3C9}"/>
          </ac:spMkLst>
        </pc:spChg>
        <pc:spChg chg="mod">
          <ac:chgData name="Samuel Kim" userId="0b4e8f1a-35cc-4769-966d-024c662a6df8" providerId="ADAL" clId="{6FB1711E-BA57-41BA-B1A8-4A641F81AB3F}" dt="2024-08-28T06:11:48.860" v="1637"/>
          <ac:spMkLst>
            <pc:docMk/>
            <pc:sldMk cId="3358934301" sldId="1094"/>
            <ac:spMk id="87" creationId="{C2854707-7DCD-E290-1A9E-41DC1204EFD8}"/>
          </ac:spMkLst>
        </pc:spChg>
        <pc:spChg chg="mod">
          <ac:chgData name="Samuel Kim" userId="0b4e8f1a-35cc-4769-966d-024c662a6df8" providerId="ADAL" clId="{6FB1711E-BA57-41BA-B1A8-4A641F81AB3F}" dt="2024-08-28T06:11:48.860" v="1637"/>
          <ac:spMkLst>
            <pc:docMk/>
            <pc:sldMk cId="3358934301" sldId="1094"/>
            <ac:spMk id="88" creationId="{336E1232-78F1-A547-305A-80EE41804E52}"/>
          </ac:spMkLst>
        </pc:spChg>
        <pc:spChg chg="mod">
          <ac:chgData name="Samuel Kim" userId="0b4e8f1a-35cc-4769-966d-024c662a6df8" providerId="ADAL" clId="{6FB1711E-BA57-41BA-B1A8-4A641F81AB3F}" dt="2024-08-28T06:11:48.860" v="1637"/>
          <ac:spMkLst>
            <pc:docMk/>
            <pc:sldMk cId="3358934301" sldId="1094"/>
            <ac:spMk id="89" creationId="{CF9E5226-190F-E3A9-6B37-59EB11BFBA11}"/>
          </ac:spMkLst>
        </pc:spChg>
        <pc:spChg chg="mod">
          <ac:chgData name="Samuel Kim" userId="0b4e8f1a-35cc-4769-966d-024c662a6df8" providerId="ADAL" clId="{6FB1711E-BA57-41BA-B1A8-4A641F81AB3F}" dt="2024-08-28T06:11:48.860" v="1637"/>
          <ac:spMkLst>
            <pc:docMk/>
            <pc:sldMk cId="3358934301" sldId="1094"/>
            <ac:spMk id="90" creationId="{D7869926-8B3E-61B8-734A-838D0706E8E1}"/>
          </ac:spMkLst>
        </pc:spChg>
        <pc:spChg chg="mod">
          <ac:chgData name="Samuel Kim" userId="0b4e8f1a-35cc-4769-966d-024c662a6df8" providerId="ADAL" clId="{6FB1711E-BA57-41BA-B1A8-4A641F81AB3F}" dt="2024-08-28T06:11:48.860" v="1637"/>
          <ac:spMkLst>
            <pc:docMk/>
            <pc:sldMk cId="3358934301" sldId="1094"/>
            <ac:spMk id="91" creationId="{93D1898A-3E7B-4CA0-408C-A101AFCB1E15}"/>
          </ac:spMkLst>
        </pc:spChg>
        <pc:grpChg chg="add del mod">
          <ac:chgData name="Samuel Kim" userId="0b4e8f1a-35cc-4769-966d-024c662a6df8" providerId="ADAL" clId="{6FB1711E-BA57-41BA-B1A8-4A641F81AB3F}" dt="2024-08-28T06:11:45.761" v="1635" actId="478"/>
          <ac:grpSpMkLst>
            <pc:docMk/>
            <pc:sldMk cId="3358934301" sldId="1094"/>
            <ac:grpSpMk id="28" creationId="{3C30E050-1123-5D57-F80B-89B12FA82BFD}"/>
          </ac:grpSpMkLst>
        </pc:grpChg>
        <pc:grpChg chg="add mod">
          <ac:chgData name="Samuel Kim" userId="0b4e8f1a-35cc-4769-966d-024c662a6df8" providerId="ADAL" clId="{6FB1711E-BA57-41BA-B1A8-4A641F81AB3F}" dt="2024-08-28T06:14:40.228" v="1719" actId="14861"/>
          <ac:grpSpMkLst>
            <pc:docMk/>
            <pc:sldMk cId="3358934301" sldId="1094"/>
            <ac:grpSpMk id="56" creationId="{8C68ACDB-F7C7-0E2A-B1E4-7A7340B46E16}"/>
          </ac:grpSpMkLst>
        </pc:grpChg>
        <pc:grpChg chg="mod">
          <ac:chgData name="Samuel Kim" userId="0b4e8f1a-35cc-4769-966d-024c662a6df8" providerId="ADAL" clId="{6FB1711E-BA57-41BA-B1A8-4A641F81AB3F}" dt="2024-08-28T06:11:48.860" v="1637"/>
          <ac:grpSpMkLst>
            <pc:docMk/>
            <pc:sldMk cId="3358934301" sldId="1094"/>
            <ac:grpSpMk id="58" creationId="{14116825-FCF0-989E-CE60-DBB851D7E522}"/>
          </ac:grpSpMkLst>
        </pc:grpChg>
        <pc:grpChg chg="mod">
          <ac:chgData name="Samuel Kim" userId="0b4e8f1a-35cc-4769-966d-024c662a6df8" providerId="ADAL" clId="{6FB1711E-BA57-41BA-B1A8-4A641F81AB3F}" dt="2024-08-28T06:11:48.860" v="1637"/>
          <ac:grpSpMkLst>
            <pc:docMk/>
            <pc:sldMk cId="3358934301" sldId="1094"/>
            <ac:grpSpMk id="65" creationId="{5428B286-AB5B-58BF-4DA8-FC5430236AA1}"/>
          </ac:grpSpMkLst>
        </pc:grpChg>
        <pc:grpChg chg="mod">
          <ac:chgData name="Samuel Kim" userId="0b4e8f1a-35cc-4769-966d-024c662a6df8" providerId="ADAL" clId="{6FB1711E-BA57-41BA-B1A8-4A641F81AB3F}" dt="2024-08-28T06:11:48.860" v="1637"/>
          <ac:grpSpMkLst>
            <pc:docMk/>
            <pc:sldMk cId="3358934301" sldId="1094"/>
            <ac:grpSpMk id="66" creationId="{8CC61D80-FC5E-A0CF-7D26-ACF2799F4764}"/>
          </ac:grpSpMkLst>
        </pc:grpChg>
        <pc:graphicFrameChg chg="del mod">
          <ac:chgData name="Samuel Kim" userId="0b4e8f1a-35cc-4769-966d-024c662a6df8" providerId="ADAL" clId="{6FB1711E-BA57-41BA-B1A8-4A641F81AB3F}" dt="2024-08-28T02:49:18.993" v="1228" actId="18245"/>
          <ac:graphicFrameMkLst>
            <pc:docMk/>
            <pc:sldMk cId="3358934301" sldId="1094"/>
            <ac:graphicFrameMk id="25" creationId="{162B80B3-97FF-5A11-C994-7D304FFDC34B}"/>
          </ac:graphicFrameMkLst>
        </pc:graphicFrameChg>
        <pc:cxnChg chg="add mod">
          <ac:chgData name="Samuel Kim" userId="0b4e8f1a-35cc-4769-966d-024c662a6df8" providerId="ADAL" clId="{6FB1711E-BA57-41BA-B1A8-4A641F81AB3F}" dt="2024-08-28T02:49:05.653" v="1227" actId="14100"/>
          <ac:cxnSpMkLst>
            <pc:docMk/>
            <pc:sldMk cId="3358934301" sldId="1094"/>
            <ac:cxnSpMk id="26" creationId="{9FB5C538-08E8-1755-48A9-C00CD9B76862}"/>
          </ac:cxnSpMkLst>
        </pc:cxnChg>
        <pc:cxnChg chg="add del">
          <ac:chgData name="Samuel Kim" userId="0b4e8f1a-35cc-4769-966d-024c662a6df8" providerId="ADAL" clId="{6FB1711E-BA57-41BA-B1A8-4A641F81AB3F}" dt="2024-08-28T02:49:48.758" v="1231" actId="11529"/>
          <ac:cxnSpMkLst>
            <pc:docMk/>
            <pc:sldMk cId="3358934301" sldId="1094"/>
            <ac:cxnSpMk id="45" creationId="{8E032FDB-7048-8A6F-982D-227415F0F6BD}"/>
          </ac:cxnSpMkLst>
        </pc:cxnChg>
        <pc:cxnChg chg="add del mod">
          <ac:chgData name="Samuel Kim" userId="0b4e8f1a-35cc-4769-966d-024c662a6df8" providerId="ADAL" clId="{6FB1711E-BA57-41BA-B1A8-4A641F81AB3F}" dt="2024-08-28T06:11:48.239" v="1636" actId="478"/>
          <ac:cxnSpMkLst>
            <pc:docMk/>
            <pc:sldMk cId="3358934301" sldId="1094"/>
            <ac:cxnSpMk id="47" creationId="{C14838D1-F4CD-F3CC-5105-B1F7AF30FFA9}"/>
          </ac:cxnSpMkLst>
        </pc:cxnChg>
        <pc:cxnChg chg="add del mod">
          <ac:chgData name="Samuel Kim" userId="0b4e8f1a-35cc-4769-966d-024c662a6df8" providerId="ADAL" clId="{6FB1711E-BA57-41BA-B1A8-4A641F81AB3F}" dt="2024-08-28T06:11:48.239" v="1636" actId="478"/>
          <ac:cxnSpMkLst>
            <pc:docMk/>
            <pc:sldMk cId="3358934301" sldId="1094"/>
            <ac:cxnSpMk id="48" creationId="{596DF627-3538-031A-AD89-A0192218062A}"/>
          </ac:cxnSpMkLst>
        </pc:cxnChg>
        <pc:cxnChg chg="add del mod">
          <ac:chgData name="Samuel Kim" userId="0b4e8f1a-35cc-4769-966d-024c662a6df8" providerId="ADAL" clId="{6FB1711E-BA57-41BA-B1A8-4A641F81AB3F}" dt="2024-08-28T06:11:48.239" v="1636" actId="478"/>
          <ac:cxnSpMkLst>
            <pc:docMk/>
            <pc:sldMk cId="3358934301" sldId="1094"/>
            <ac:cxnSpMk id="51" creationId="{F506A736-A3C6-394F-B295-078D4350E0A9}"/>
          </ac:cxnSpMkLst>
        </pc:cxnChg>
      </pc:sldChg>
      <pc:sldChg chg="delSp modSp mod">
        <pc:chgData name="Samuel Kim" userId="0b4e8f1a-35cc-4769-966d-024c662a6df8" providerId="ADAL" clId="{6FB1711E-BA57-41BA-B1A8-4A641F81AB3F}" dt="2024-08-28T06:30:12.167" v="1848" actId="14861"/>
        <pc:sldMkLst>
          <pc:docMk/>
          <pc:sldMk cId="3494972087" sldId="1095"/>
        </pc:sldMkLst>
        <pc:spChg chg="mod">
          <ac:chgData name="Samuel Kim" userId="0b4e8f1a-35cc-4769-966d-024c662a6df8" providerId="ADAL" clId="{6FB1711E-BA57-41BA-B1A8-4A641F81AB3F}" dt="2024-08-28T06:27:05.074" v="1823" actId="14100"/>
          <ac:spMkLst>
            <pc:docMk/>
            <pc:sldMk cId="3494972087" sldId="1095"/>
            <ac:spMk id="26" creationId="{03708AB1-09E9-B91E-9F19-E2D546BB3E68}"/>
          </ac:spMkLst>
        </pc:spChg>
        <pc:spChg chg="mod">
          <ac:chgData name="Samuel Kim" userId="0b4e8f1a-35cc-4769-966d-024c662a6df8" providerId="ADAL" clId="{6FB1711E-BA57-41BA-B1A8-4A641F81AB3F}" dt="2024-08-28T06:24:30.356" v="1806" actId="1076"/>
          <ac:spMkLst>
            <pc:docMk/>
            <pc:sldMk cId="3494972087" sldId="1095"/>
            <ac:spMk id="27" creationId="{5D8E036B-BDC5-E01D-0ED3-7FCB47839D2A}"/>
          </ac:spMkLst>
        </pc:spChg>
        <pc:spChg chg="mod">
          <ac:chgData name="Samuel Kim" userId="0b4e8f1a-35cc-4769-966d-024c662a6df8" providerId="ADAL" clId="{6FB1711E-BA57-41BA-B1A8-4A641F81AB3F}" dt="2024-08-28T06:27:05.074" v="1823" actId="14100"/>
          <ac:spMkLst>
            <pc:docMk/>
            <pc:sldMk cId="3494972087" sldId="1095"/>
            <ac:spMk id="28" creationId="{C062030A-A14C-9F77-6BC2-CAF4E3BEE150}"/>
          </ac:spMkLst>
        </pc:spChg>
        <pc:spChg chg="mod">
          <ac:chgData name="Samuel Kim" userId="0b4e8f1a-35cc-4769-966d-024c662a6df8" providerId="ADAL" clId="{6FB1711E-BA57-41BA-B1A8-4A641F81AB3F}" dt="2024-08-28T06:24:38.659" v="1807" actId="1076"/>
          <ac:spMkLst>
            <pc:docMk/>
            <pc:sldMk cId="3494972087" sldId="1095"/>
            <ac:spMk id="29" creationId="{07E2C864-1785-D8B8-A6C7-45F64B3DDF0C}"/>
          </ac:spMkLst>
        </pc:spChg>
        <pc:spChg chg="mod">
          <ac:chgData name="Samuel Kim" userId="0b4e8f1a-35cc-4769-966d-024c662a6df8" providerId="ADAL" clId="{6FB1711E-BA57-41BA-B1A8-4A641F81AB3F}" dt="2024-08-28T06:27:05.074" v="1823" actId="14100"/>
          <ac:spMkLst>
            <pc:docMk/>
            <pc:sldMk cId="3494972087" sldId="1095"/>
            <ac:spMk id="30" creationId="{C33C8128-12B0-959E-199F-B1F679E7FF4A}"/>
          </ac:spMkLst>
        </pc:spChg>
        <pc:spChg chg="mod">
          <ac:chgData name="Samuel Kim" userId="0b4e8f1a-35cc-4769-966d-024c662a6df8" providerId="ADAL" clId="{6FB1711E-BA57-41BA-B1A8-4A641F81AB3F}" dt="2024-08-28T06:24:44.623" v="1808" actId="1076"/>
          <ac:spMkLst>
            <pc:docMk/>
            <pc:sldMk cId="3494972087" sldId="1095"/>
            <ac:spMk id="31" creationId="{213B0B7B-5A25-1C90-081F-5BD0F3A0ED48}"/>
          </ac:spMkLst>
        </pc:spChg>
        <pc:spChg chg="mod">
          <ac:chgData name="Samuel Kim" userId="0b4e8f1a-35cc-4769-966d-024c662a6df8" providerId="ADAL" clId="{6FB1711E-BA57-41BA-B1A8-4A641F81AB3F}" dt="2024-08-28T06:27:05.074" v="1823" actId="14100"/>
          <ac:spMkLst>
            <pc:docMk/>
            <pc:sldMk cId="3494972087" sldId="1095"/>
            <ac:spMk id="32" creationId="{A075584D-1123-601E-30F3-2C34DF41426E}"/>
          </ac:spMkLst>
        </pc:spChg>
        <pc:spChg chg="mod">
          <ac:chgData name="Samuel Kim" userId="0b4e8f1a-35cc-4769-966d-024c662a6df8" providerId="ADAL" clId="{6FB1711E-BA57-41BA-B1A8-4A641F81AB3F}" dt="2024-08-28T06:25:42.017" v="1813" actId="1076"/>
          <ac:spMkLst>
            <pc:docMk/>
            <pc:sldMk cId="3494972087" sldId="1095"/>
            <ac:spMk id="33" creationId="{C69DE070-8F72-0AC6-37A8-ECE0BC1A6A50}"/>
          </ac:spMkLst>
        </pc:spChg>
        <pc:spChg chg="mod">
          <ac:chgData name="Samuel Kim" userId="0b4e8f1a-35cc-4769-966d-024c662a6df8" providerId="ADAL" clId="{6FB1711E-BA57-41BA-B1A8-4A641F81AB3F}" dt="2024-08-28T06:27:05.074" v="1823" actId="14100"/>
          <ac:spMkLst>
            <pc:docMk/>
            <pc:sldMk cId="3494972087" sldId="1095"/>
            <ac:spMk id="34" creationId="{C2F0CCF1-C39E-79A0-1614-1ECB2EB2D21D}"/>
          </ac:spMkLst>
        </pc:spChg>
        <pc:spChg chg="mod">
          <ac:chgData name="Samuel Kim" userId="0b4e8f1a-35cc-4769-966d-024c662a6df8" providerId="ADAL" clId="{6FB1711E-BA57-41BA-B1A8-4A641F81AB3F}" dt="2024-08-28T06:25:42.017" v="1813" actId="1076"/>
          <ac:spMkLst>
            <pc:docMk/>
            <pc:sldMk cId="3494972087" sldId="1095"/>
            <ac:spMk id="35" creationId="{C31E25C6-1006-F6A1-6723-90EDFEE33384}"/>
          </ac:spMkLst>
        </pc:spChg>
        <pc:grpChg chg="mod">
          <ac:chgData name="Samuel Kim" userId="0b4e8f1a-35cc-4769-966d-024c662a6df8" providerId="ADAL" clId="{6FB1711E-BA57-41BA-B1A8-4A641F81AB3F}" dt="2024-08-28T06:30:12.167" v="1848" actId="14861"/>
          <ac:grpSpMkLst>
            <pc:docMk/>
            <pc:sldMk cId="3494972087" sldId="1095"/>
            <ac:grpSpMk id="3" creationId="{C1C96F6C-8995-D57B-2762-DD0958B452D0}"/>
          </ac:grpSpMkLst>
        </pc:grpChg>
        <pc:graphicFrameChg chg="del">
          <ac:chgData name="Samuel Kim" userId="0b4e8f1a-35cc-4769-966d-024c662a6df8" providerId="ADAL" clId="{6FB1711E-BA57-41BA-B1A8-4A641F81AB3F}" dt="2024-08-28T06:16:06.037" v="1722" actId="18245"/>
          <ac:graphicFrameMkLst>
            <pc:docMk/>
            <pc:sldMk cId="3494972087" sldId="1095"/>
            <ac:graphicFrameMk id="25" creationId="{0C60659A-14B4-3B61-27D5-4E46679C2FDB}"/>
          </ac:graphicFrameMkLst>
        </pc:graphicFrameChg>
      </pc:sldChg>
      <pc:sldChg chg="modSp mod">
        <pc:chgData name="Samuel Kim" userId="0b4e8f1a-35cc-4769-966d-024c662a6df8" providerId="ADAL" clId="{6FB1711E-BA57-41BA-B1A8-4A641F81AB3F}" dt="2024-08-28T07:45:10.073" v="1886" actId="14100"/>
        <pc:sldMkLst>
          <pc:docMk/>
          <pc:sldMk cId="1531933671" sldId="1108"/>
        </pc:sldMkLst>
        <pc:spChg chg="mod">
          <ac:chgData name="Samuel Kim" userId="0b4e8f1a-35cc-4769-966d-024c662a6df8" providerId="ADAL" clId="{6FB1711E-BA57-41BA-B1A8-4A641F81AB3F}" dt="2024-08-28T07:45:10.073" v="1886" actId="14100"/>
          <ac:spMkLst>
            <pc:docMk/>
            <pc:sldMk cId="1531933671" sldId="1108"/>
            <ac:spMk id="3" creationId="{6012F2D5-D385-3205-0B91-9DEF3498428E}"/>
          </ac:spMkLst>
        </pc:spChg>
      </pc:sldChg>
      <pc:sldChg chg="modSp mod">
        <pc:chgData name="Samuel Kim" userId="0b4e8f1a-35cc-4769-966d-024c662a6df8" providerId="ADAL" clId="{6FB1711E-BA57-41BA-B1A8-4A641F81AB3F}" dt="2024-08-28T07:44:47.913" v="1882" actId="14100"/>
        <pc:sldMkLst>
          <pc:docMk/>
          <pc:sldMk cId="2146040231" sldId="1109"/>
        </pc:sldMkLst>
        <pc:spChg chg="mod">
          <ac:chgData name="Samuel Kim" userId="0b4e8f1a-35cc-4769-966d-024c662a6df8" providerId="ADAL" clId="{6FB1711E-BA57-41BA-B1A8-4A641F81AB3F}" dt="2024-08-28T07:44:47.913" v="1882" actId="14100"/>
          <ac:spMkLst>
            <pc:docMk/>
            <pc:sldMk cId="2146040231" sldId="1109"/>
            <ac:spMk id="3" creationId="{6012F2D5-D385-3205-0B91-9DEF3498428E}"/>
          </ac:spMkLst>
        </pc:spChg>
      </pc:sldChg>
      <pc:sldChg chg="addSp delSp modSp mod chgLayout">
        <pc:chgData name="Samuel Kim" userId="0b4e8f1a-35cc-4769-966d-024c662a6df8" providerId="ADAL" clId="{6FB1711E-BA57-41BA-B1A8-4A641F81AB3F}" dt="2024-08-28T02:45:26.640" v="1198" actId="948"/>
        <pc:sldMkLst>
          <pc:docMk/>
          <pc:sldMk cId="425105697" sldId="1111"/>
        </pc:sldMkLst>
        <pc:spChg chg="mod ord">
          <ac:chgData name="Samuel Kim" userId="0b4e8f1a-35cc-4769-966d-024c662a6df8" providerId="ADAL" clId="{6FB1711E-BA57-41BA-B1A8-4A641F81AB3F}" dt="2024-08-28T02:32:46.773" v="795" actId="6264"/>
          <ac:spMkLst>
            <pc:docMk/>
            <pc:sldMk cId="425105697" sldId="1111"/>
            <ac:spMk id="2" creationId="{F76415D6-582B-4618-BD4F-0000988650EE}"/>
          </ac:spMkLst>
        </pc:spChg>
        <pc:spChg chg="add del mod">
          <ac:chgData name="Samuel Kim" userId="0b4e8f1a-35cc-4769-966d-024c662a6df8" providerId="ADAL" clId="{6FB1711E-BA57-41BA-B1A8-4A641F81AB3F}" dt="2024-08-28T02:32:41.792" v="794" actId="6264"/>
          <ac:spMkLst>
            <pc:docMk/>
            <pc:sldMk cId="425105697" sldId="1111"/>
            <ac:spMk id="3" creationId="{5B4637B6-AA2E-A481-A716-67645BE3454E}"/>
          </ac:spMkLst>
        </pc:spChg>
        <pc:spChg chg="add del">
          <ac:chgData name="Samuel Kim" userId="0b4e8f1a-35cc-4769-966d-024c662a6df8" providerId="ADAL" clId="{6FB1711E-BA57-41BA-B1A8-4A641F81AB3F}" dt="2024-08-28T02:32:46.773" v="795" actId="6264"/>
          <ac:spMkLst>
            <pc:docMk/>
            <pc:sldMk cId="425105697" sldId="1111"/>
            <ac:spMk id="4" creationId="{98E5240C-085C-30A2-3062-F367371398AA}"/>
          </ac:spMkLst>
        </pc:spChg>
        <pc:spChg chg="del mod">
          <ac:chgData name="Samuel Kim" userId="0b4e8f1a-35cc-4769-966d-024c662a6df8" providerId="ADAL" clId="{6FB1711E-BA57-41BA-B1A8-4A641F81AB3F}" dt="2024-08-28T02:34:40.570" v="910" actId="478"/>
          <ac:spMkLst>
            <pc:docMk/>
            <pc:sldMk cId="425105697" sldId="1111"/>
            <ac:spMk id="5" creationId="{4340254B-5A56-0DCC-639D-1F1A552F0D9C}"/>
          </ac:spMkLst>
        </pc:spChg>
        <pc:spChg chg="add del mod">
          <ac:chgData name="Samuel Kim" userId="0b4e8f1a-35cc-4769-966d-024c662a6df8" providerId="ADAL" clId="{6FB1711E-BA57-41BA-B1A8-4A641F81AB3F}" dt="2024-08-28T02:32:41.792" v="794" actId="6264"/>
          <ac:spMkLst>
            <pc:docMk/>
            <pc:sldMk cId="425105697" sldId="1111"/>
            <ac:spMk id="6" creationId="{9151996A-0010-EA7E-2CC4-43347FC3EFCC}"/>
          </ac:spMkLst>
        </pc:spChg>
        <pc:spChg chg="add del mod">
          <ac:chgData name="Samuel Kim" userId="0b4e8f1a-35cc-4769-966d-024c662a6df8" providerId="ADAL" clId="{6FB1711E-BA57-41BA-B1A8-4A641F81AB3F}" dt="2024-08-28T02:32:41.792" v="794" actId="6264"/>
          <ac:spMkLst>
            <pc:docMk/>
            <pc:sldMk cId="425105697" sldId="1111"/>
            <ac:spMk id="7" creationId="{DEE5A41B-CEB8-F87C-BAA9-2AE3868067E4}"/>
          </ac:spMkLst>
        </pc:spChg>
        <pc:spChg chg="add del mod ord">
          <ac:chgData name="Samuel Kim" userId="0b4e8f1a-35cc-4769-966d-024c662a6df8" providerId="ADAL" clId="{6FB1711E-BA57-41BA-B1A8-4A641F81AB3F}" dt="2024-08-28T02:32:41.792" v="794" actId="6264"/>
          <ac:spMkLst>
            <pc:docMk/>
            <pc:sldMk cId="425105697" sldId="1111"/>
            <ac:spMk id="8" creationId="{1D2C9F17-ACE2-3501-8956-94B3DA8001DB}"/>
          </ac:spMkLst>
        </pc:spChg>
        <pc:spChg chg="add del mod ord">
          <ac:chgData name="Samuel Kim" userId="0b4e8f1a-35cc-4769-966d-024c662a6df8" providerId="ADAL" clId="{6FB1711E-BA57-41BA-B1A8-4A641F81AB3F}" dt="2024-08-28T02:32:41.792" v="794" actId="6264"/>
          <ac:spMkLst>
            <pc:docMk/>
            <pc:sldMk cId="425105697" sldId="1111"/>
            <ac:spMk id="9" creationId="{0D63501C-AAD4-31A6-C7B3-7F2F8EF3C78E}"/>
          </ac:spMkLst>
        </pc:spChg>
        <pc:spChg chg="add del mod ord">
          <ac:chgData name="Samuel Kim" userId="0b4e8f1a-35cc-4769-966d-024c662a6df8" providerId="ADAL" clId="{6FB1711E-BA57-41BA-B1A8-4A641F81AB3F}" dt="2024-08-28T02:32:41.792" v="794" actId="6264"/>
          <ac:spMkLst>
            <pc:docMk/>
            <pc:sldMk cId="425105697" sldId="1111"/>
            <ac:spMk id="10" creationId="{A5D374A7-7EC6-ECC6-7917-BC2251629565}"/>
          </ac:spMkLst>
        </pc:spChg>
        <pc:spChg chg="add del mod ord">
          <ac:chgData name="Samuel Kim" userId="0b4e8f1a-35cc-4769-966d-024c662a6df8" providerId="ADAL" clId="{6FB1711E-BA57-41BA-B1A8-4A641F81AB3F}" dt="2024-08-28T02:32:41.792" v="794" actId="6264"/>
          <ac:spMkLst>
            <pc:docMk/>
            <pc:sldMk cId="425105697" sldId="1111"/>
            <ac:spMk id="11" creationId="{A5E73116-D1D7-A393-7350-46C88F8AF556}"/>
          </ac:spMkLst>
        </pc:spChg>
        <pc:spChg chg="add del mod ord">
          <ac:chgData name="Samuel Kim" userId="0b4e8f1a-35cc-4769-966d-024c662a6df8" providerId="ADAL" clId="{6FB1711E-BA57-41BA-B1A8-4A641F81AB3F}" dt="2024-08-28T02:32:41.792" v="794" actId="6264"/>
          <ac:spMkLst>
            <pc:docMk/>
            <pc:sldMk cId="425105697" sldId="1111"/>
            <ac:spMk id="12" creationId="{C53AA924-E538-ED31-85FE-A5D71C201309}"/>
          </ac:spMkLst>
        </pc:spChg>
        <pc:spChg chg="add del mod ord">
          <ac:chgData name="Samuel Kim" userId="0b4e8f1a-35cc-4769-966d-024c662a6df8" providerId="ADAL" clId="{6FB1711E-BA57-41BA-B1A8-4A641F81AB3F}" dt="2024-08-28T02:32:41.792" v="794" actId="6264"/>
          <ac:spMkLst>
            <pc:docMk/>
            <pc:sldMk cId="425105697" sldId="1111"/>
            <ac:spMk id="13" creationId="{DC64C609-1919-EC1D-26CA-DD766F660962}"/>
          </ac:spMkLst>
        </pc:spChg>
        <pc:spChg chg="add del mod ord">
          <ac:chgData name="Samuel Kim" userId="0b4e8f1a-35cc-4769-966d-024c662a6df8" providerId="ADAL" clId="{6FB1711E-BA57-41BA-B1A8-4A641F81AB3F}" dt="2024-08-28T02:32:41.792" v="794" actId="6264"/>
          <ac:spMkLst>
            <pc:docMk/>
            <pc:sldMk cId="425105697" sldId="1111"/>
            <ac:spMk id="14" creationId="{CBF1A4AA-689B-2354-4716-ECB9E4D718C4}"/>
          </ac:spMkLst>
        </pc:spChg>
        <pc:spChg chg="add del mod ord">
          <ac:chgData name="Samuel Kim" userId="0b4e8f1a-35cc-4769-966d-024c662a6df8" providerId="ADAL" clId="{6FB1711E-BA57-41BA-B1A8-4A641F81AB3F}" dt="2024-08-28T02:32:41.792" v="794" actId="6264"/>
          <ac:spMkLst>
            <pc:docMk/>
            <pc:sldMk cId="425105697" sldId="1111"/>
            <ac:spMk id="15" creationId="{48C5E621-3E0A-128B-03FE-90BCD1DD3A07}"/>
          </ac:spMkLst>
        </pc:spChg>
        <pc:spChg chg="add del mod ord">
          <ac:chgData name="Samuel Kim" userId="0b4e8f1a-35cc-4769-966d-024c662a6df8" providerId="ADAL" clId="{6FB1711E-BA57-41BA-B1A8-4A641F81AB3F}" dt="2024-08-28T02:32:41.792" v="794" actId="6264"/>
          <ac:spMkLst>
            <pc:docMk/>
            <pc:sldMk cId="425105697" sldId="1111"/>
            <ac:spMk id="16" creationId="{9F4FFDC6-1ECF-9821-C888-B34DAB165D6E}"/>
          </ac:spMkLst>
        </pc:spChg>
        <pc:spChg chg="add del mod ord">
          <ac:chgData name="Samuel Kim" userId="0b4e8f1a-35cc-4769-966d-024c662a6df8" providerId="ADAL" clId="{6FB1711E-BA57-41BA-B1A8-4A641F81AB3F}" dt="2024-08-28T02:32:41.792" v="794" actId="6264"/>
          <ac:spMkLst>
            <pc:docMk/>
            <pc:sldMk cId="425105697" sldId="1111"/>
            <ac:spMk id="17" creationId="{06F7FB19-3832-DF52-020C-13802FDF658D}"/>
          </ac:spMkLst>
        </pc:spChg>
        <pc:spChg chg="add del mod ord">
          <ac:chgData name="Samuel Kim" userId="0b4e8f1a-35cc-4769-966d-024c662a6df8" providerId="ADAL" clId="{6FB1711E-BA57-41BA-B1A8-4A641F81AB3F}" dt="2024-08-28T02:32:41.792" v="794" actId="6264"/>
          <ac:spMkLst>
            <pc:docMk/>
            <pc:sldMk cId="425105697" sldId="1111"/>
            <ac:spMk id="18" creationId="{26EB0936-9763-1410-C427-FEC6F55D793A}"/>
          </ac:spMkLst>
        </pc:spChg>
        <pc:spChg chg="add del mod ord">
          <ac:chgData name="Samuel Kim" userId="0b4e8f1a-35cc-4769-966d-024c662a6df8" providerId="ADAL" clId="{6FB1711E-BA57-41BA-B1A8-4A641F81AB3F}" dt="2024-08-28T02:32:41.792" v="794" actId="6264"/>
          <ac:spMkLst>
            <pc:docMk/>
            <pc:sldMk cId="425105697" sldId="1111"/>
            <ac:spMk id="19" creationId="{9C85BFE9-46E1-7C01-03D2-590AA42CCA51}"/>
          </ac:spMkLst>
        </pc:spChg>
        <pc:spChg chg="add del mod ord">
          <ac:chgData name="Samuel Kim" userId="0b4e8f1a-35cc-4769-966d-024c662a6df8" providerId="ADAL" clId="{6FB1711E-BA57-41BA-B1A8-4A641F81AB3F}" dt="2024-08-28T02:32:41.792" v="794" actId="6264"/>
          <ac:spMkLst>
            <pc:docMk/>
            <pc:sldMk cId="425105697" sldId="1111"/>
            <ac:spMk id="20" creationId="{5AFEB8FF-DD23-4938-4786-88F994E00566}"/>
          </ac:spMkLst>
        </pc:spChg>
        <pc:spChg chg="add del mod ord">
          <ac:chgData name="Samuel Kim" userId="0b4e8f1a-35cc-4769-966d-024c662a6df8" providerId="ADAL" clId="{6FB1711E-BA57-41BA-B1A8-4A641F81AB3F}" dt="2024-08-28T02:32:41.792" v="794" actId="6264"/>
          <ac:spMkLst>
            <pc:docMk/>
            <pc:sldMk cId="425105697" sldId="1111"/>
            <ac:spMk id="21" creationId="{63193D9E-36EA-EEAA-A669-D00FF71376DF}"/>
          </ac:spMkLst>
        </pc:spChg>
        <pc:spChg chg="add del mod ord">
          <ac:chgData name="Samuel Kim" userId="0b4e8f1a-35cc-4769-966d-024c662a6df8" providerId="ADAL" clId="{6FB1711E-BA57-41BA-B1A8-4A641F81AB3F}" dt="2024-08-28T02:32:41.792" v="794" actId="6264"/>
          <ac:spMkLst>
            <pc:docMk/>
            <pc:sldMk cId="425105697" sldId="1111"/>
            <ac:spMk id="22" creationId="{19D19560-6211-CF9E-050D-F9D596A2AB1B}"/>
          </ac:spMkLst>
        </pc:spChg>
        <pc:spChg chg="add del mod ord">
          <ac:chgData name="Samuel Kim" userId="0b4e8f1a-35cc-4769-966d-024c662a6df8" providerId="ADAL" clId="{6FB1711E-BA57-41BA-B1A8-4A641F81AB3F}" dt="2024-08-28T02:32:41.792" v="794" actId="6264"/>
          <ac:spMkLst>
            <pc:docMk/>
            <pc:sldMk cId="425105697" sldId="1111"/>
            <ac:spMk id="23" creationId="{7D4AA4A1-A8CF-EA86-8C23-D605DDF662F3}"/>
          </ac:spMkLst>
        </pc:spChg>
        <pc:spChg chg="add del mod ord">
          <ac:chgData name="Samuel Kim" userId="0b4e8f1a-35cc-4769-966d-024c662a6df8" providerId="ADAL" clId="{6FB1711E-BA57-41BA-B1A8-4A641F81AB3F}" dt="2024-08-28T02:32:41.792" v="794" actId="6264"/>
          <ac:spMkLst>
            <pc:docMk/>
            <pc:sldMk cId="425105697" sldId="1111"/>
            <ac:spMk id="24" creationId="{8D622C73-E36B-BC34-E2D0-018BB13AF3AA}"/>
          </ac:spMkLst>
        </pc:spChg>
        <pc:spChg chg="add del mod ord">
          <ac:chgData name="Samuel Kim" userId="0b4e8f1a-35cc-4769-966d-024c662a6df8" providerId="ADAL" clId="{6FB1711E-BA57-41BA-B1A8-4A641F81AB3F}" dt="2024-08-28T02:32:41.792" v="794" actId="6264"/>
          <ac:spMkLst>
            <pc:docMk/>
            <pc:sldMk cId="425105697" sldId="1111"/>
            <ac:spMk id="25" creationId="{09BF52E2-0958-8257-F0D8-21060499C526}"/>
          </ac:spMkLst>
        </pc:spChg>
        <pc:spChg chg="mod ord">
          <ac:chgData name="Samuel Kim" userId="0b4e8f1a-35cc-4769-966d-024c662a6df8" providerId="ADAL" clId="{6FB1711E-BA57-41BA-B1A8-4A641F81AB3F}" dt="2024-08-28T02:38:29.610" v="1006" actId="20577"/>
          <ac:spMkLst>
            <pc:docMk/>
            <pc:sldMk cId="425105697" sldId="1111"/>
            <ac:spMk id="26" creationId="{94278E95-9720-F835-3C67-617F25DB854B}"/>
          </ac:spMkLst>
        </pc:spChg>
        <pc:spChg chg="mod ord">
          <ac:chgData name="Samuel Kim" userId="0b4e8f1a-35cc-4769-966d-024c662a6df8" providerId="ADAL" clId="{6FB1711E-BA57-41BA-B1A8-4A641F81AB3F}" dt="2024-08-28T02:45:26.640" v="1198" actId="948"/>
          <ac:spMkLst>
            <pc:docMk/>
            <pc:sldMk cId="425105697" sldId="1111"/>
            <ac:spMk id="27" creationId="{1E469564-5578-2B33-FA8B-487A5275EEA3}"/>
          </ac:spMkLst>
        </pc:spChg>
        <pc:spChg chg="add del mod ord">
          <ac:chgData name="Samuel Kim" userId="0b4e8f1a-35cc-4769-966d-024c662a6df8" providerId="ADAL" clId="{6FB1711E-BA57-41BA-B1A8-4A641F81AB3F}" dt="2024-08-28T02:32:41.792" v="794" actId="6264"/>
          <ac:spMkLst>
            <pc:docMk/>
            <pc:sldMk cId="425105697" sldId="1111"/>
            <ac:spMk id="28" creationId="{7DD0C688-85E6-3E1C-967D-FA8C9A1717D3}"/>
          </ac:spMkLst>
        </pc:spChg>
        <pc:spChg chg="add del">
          <ac:chgData name="Samuel Kim" userId="0b4e8f1a-35cc-4769-966d-024c662a6df8" providerId="ADAL" clId="{6FB1711E-BA57-41BA-B1A8-4A641F81AB3F}" dt="2024-08-28T02:32:46.773" v="795" actId="6264"/>
          <ac:spMkLst>
            <pc:docMk/>
            <pc:sldMk cId="425105697" sldId="1111"/>
            <ac:spMk id="29" creationId="{B08FFE10-69E5-90C4-5A17-DCEFD18AC6BD}"/>
          </ac:spMkLst>
        </pc:spChg>
        <pc:spChg chg="add del">
          <ac:chgData name="Samuel Kim" userId="0b4e8f1a-35cc-4769-966d-024c662a6df8" providerId="ADAL" clId="{6FB1711E-BA57-41BA-B1A8-4A641F81AB3F}" dt="2024-08-28T02:32:46.773" v="795" actId="6264"/>
          <ac:spMkLst>
            <pc:docMk/>
            <pc:sldMk cId="425105697" sldId="1111"/>
            <ac:spMk id="30" creationId="{3487B65D-FF08-13EE-6CE2-872828785430}"/>
          </ac:spMkLst>
        </pc:spChg>
        <pc:spChg chg="add del">
          <ac:chgData name="Samuel Kim" userId="0b4e8f1a-35cc-4769-966d-024c662a6df8" providerId="ADAL" clId="{6FB1711E-BA57-41BA-B1A8-4A641F81AB3F}" dt="2024-08-28T02:32:46.773" v="795" actId="6264"/>
          <ac:spMkLst>
            <pc:docMk/>
            <pc:sldMk cId="425105697" sldId="1111"/>
            <ac:spMk id="31" creationId="{92C01117-5088-E8D6-1633-3C6F0468D533}"/>
          </ac:spMkLst>
        </pc:spChg>
        <pc:spChg chg="add del">
          <ac:chgData name="Samuel Kim" userId="0b4e8f1a-35cc-4769-966d-024c662a6df8" providerId="ADAL" clId="{6FB1711E-BA57-41BA-B1A8-4A641F81AB3F}" dt="2024-08-28T02:32:46.773" v="795" actId="6264"/>
          <ac:spMkLst>
            <pc:docMk/>
            <pc:sldMk cId="425105697" sldId="1111"/>
            <ac:spMk id="32" creationId="{FF19D947-B0CC-18F2-2437-78F1F58F2D25}"/>
          </ac:spMkLst>
        </pc:spChg>
        <pc:spChg chg="add del">
          <ac:chgData name="Samuel Kim" userId="0b4e8f1a-35cc-4769-966d-024c662a6df8" providerId="ADAL" clId="{6FB1711E-BA57-41BA-B1A8-4A641F81AB3F}" dt="2024-08-28T02:32:46.773" v="795" actId="6264"/>
          <ac:spMkLst>
            <pc:docMk/>
            <pc:sldMk cId="425105697" sldId="1111"/>
            <ac:spMk id="33" creationId="{BE9F5A88-77C1-6495-A593-29F369481F5C}"/>
          </ac:spMkLst>
        </pc:spChg>
        <pc:spChg chg="add del">
          <ac:chgData name="Samuel Kim" userId="0b4e8f1a-35cc-4769-966d-024c662a6df8" providerId="ADAL" clId="{6FB1711E-BA57-41BA-B1A8-4A641F81AB3F}" dt="2024-08-28T02:32:46.773" v="795" actId="6264"/>
          <ac:spMkLst>
            <pc:docMk/>
            <pc:sldMk cId="425105697" sldId="1111"/>
            <ac:spMk id="34" creationId="{E3CD3DF6-5A9A-AC4F-151A-C2B1569F176E}"/>
          </ac:spMkLst>
        </pc:spChg>
        <pc:spChg chg="add del">
          <ac:chgData name="Samuel Kim" userId="0b4e8f1a-35cc-4769-966d-024c662a6df8" providerId="ADAL" clId="{6FB1711E-BA57-41BA-B1A8-4A641F81AB3F}" dt="2024-08-28T02:32:46.773" v="795" actId="6264"/>
          <ac:spMkLst>
            <pc:docMk/>
            <pc:sldMk cId="425105697" sldId="1111"/>
            <ac:spMk id="35" creationId="{0D803886-9C1D-30B0-CB28-37689A76DE84}"/>
          </ac:spMkLst>
        </pc:spChg>
        <pc:spChg chg="add del">
          <ac:chgData name="Samuel Kim" userId="0b4e8f1a-35cc-4769-966d-024c662a6df8" providerId="ADAL" clId="{6FB1711E-BA57-41BA-B1A8-4A641F81AB3F}" dt="2024-08-28T02:32:46.773" v="795" actId="6264"/>
          <ac:spMkLst>
            <pc:docMk/>
            <pc:sldMk cId="425105697" sldId="1111"/>
            <ac:spMk id="36" creationId="{4EBE2A59-BA60-61F5-E7CD-DAAB5352FA22}"/>
          </ac:spMkLst>
        </pc:spChg>
        <pc:spChg chg="add del">
          <ac:chgData name="Samuel Kim" userId="0b4e8f1a-35cc-4769-966d-024c662a6df8" providerId="ADAL" clId="{6FB1711E-BA57-41BA-B1A8-4A641F81AB3F}" dt="2024-08-28T02:32:46.773" v="795" actId="6264"/>
          <ac:spMkLst>
            <pc:docMk/>
            <pc:sldMk cId="425105697" sldId="1111"/>
            <ac:spMk id="37" creationId="{CDEF49C0-A17D-16B0-DCEC-DCE5801997E6}"/>
          </ac:spMkLst>
        </pc:spChg>
        <pc:spChg chg="add del">
          <ac:chgData name="Samuel Kim" userId="0b4e8f1a-35cc-4769-966d-024c662a6df8" providerId="ADAL" clId="{6FB1711E-BA57-41BA-B1A8-4A641F81AB3F}" dt="2024-08-28T02:32:46.773" v="795" actId="6264"/>
          <ac:spMkLst>
            <pc:docMk/>
            <pc:sldMk cId="425105697" sldId="1111"/>
            <ac:spMk id="38" creationId="{D1D234E7-CFBF-01D2-E04F-61D37C66E3C4}"/>
          </ac:spMkLst>
        </pc:spChg>
        <pc:spChg chg="add del">
          <ac:chgData name="Samuel Kim" userId="0b4e8f1a-35cc-4769-966d-024c662a6df8" providerId="ADAL" clId="{6FB1711E-BA57-41BA-B1A8-4A641F81AB3F}" dt="2024-08-28T02:32:46.773" v="795" actId="6264"/>
          <ac:spMkLst>
            <pc:docMk/>
            <pc:sldMk cId="425105697" sldId="1111"/>
            <ac:spMk id="39" creationId="{F57D5C68-BE6E-3CCE-939A-EC2B4B2E8608}"/>
          </ac:spMkLst>
        </pc:spChg>
        <pc:spChg chg="add del">
          <ac:chgData name="Samuel Kim" userId="0b4e8f1a-35cc-4769-966d-024c662a6df8" providerId="ADAL" clId="{6FB1711E-BA57-41BA-B1A8-4A641F81AB3F}" dt="2024-08-28T02:32:46.773" v="795" actId="6264"/>
          <ac:spMkLst>
            <pc:docMk/>
            <pc:sldMk cId="425105697" sldId="1111"/>
            <ac:spMk id="40" creationId="{347FCF46-DC5E-0500-F444-6763C900FE43}"/>
          </ac:spMkLst>
        </pc:spChg>
        <pc:spChg chg="add del">
          <ac:chgData name="Samuel Kim" userId="0b4e8f1a-35cc-4769-966d-024c662a6df8" providerId="ADAL" clId="{6FB1711E-BA57-41BA-B1A8-4A641F81AB3F}" dt="2024-08-28T02:32:46.773" v="795" actId="6264"/>
          <ac:spMkLst>
            <pc:docMk/>
            <pc:sldMk cId="425105697" sldId="1111"/>
            <ac:spMk id="41" creationId="{D207DF72-833E-F1EB-F5FE-2891D97AC6DB}"/>
          </ac:spMkLst>
        </pc:spChg>
        <pc:spChg chg="add del">
          <ac:chgData name="Samuel Kim" userId="0b4e8f1a-35cc-4769-966d-024c662a6df8" providerId="ADAL" clId="{6FB1711E-BA57-41BA-B1A8-4A641F81AB3F}" dt="2024-08-28T02:32:46.773" v="795" actId="6264"/>
          <ac:spMkLst>
            <pc:docMk/>
            <pc:sldMk cId="425105697" sldId="1111"/>
            <ac:spMk id="42" creationId="{C8013E54-35E2-008E-2DD8-83EE7A0BE420}"/>
          </ac:spMkLst>
        </pc:spChg>
        <pc:spChg chg="add del">
          <ac:chgData name="Samuel Kim" userId="0b4e8f1a-35cc-4769-966d-024c662a6df8" providerId="ADAL" clId="{6FB1711E-BA57-41BA-B1A8-4A641F81AB3F}" dt="2024-08-28T02:32:46.773" v="795" actId="6264"/>
          <ac:spMkLst>
            <pc:docMk/>
            <pc:sldMk cId="425105697" sldId="1111"/>
            <ac:spMk id="43" creationId="{DE292BD3-9B55-BDBE-076E-F111B96A8A9A}"/>
          </ac:spMkLst>
        </pc:spChg>
        <pc:spChg chg="add del">
          <ac:chgData name="Samuel Kim" userId="0b4e8f1a-35cc-4769-966d-024c662a6df8" providerId="ADAL" clId="{6FB1711E-BA57-41BA-B1A8-4A641F81AB3F}" dt="2024-08-28T02:32:46.773" v="795" actId="6264"/>
          <ac:spMkLst>
            <pc:docMk/>
            <pc:sldMk cId="425105697" sldId="1111"/>
            <ac:spMk id="44" creationId="{70D8E30F-31F0-B7CA-2D3B-C58E999A18CC}"/>
          </ac:spMkLst>
        </pc:spChg>
        <pc:spChg chg="add del">
          <ac:chgData name="Samuel Kim" userId="0b4e8f1a-35cc-4769-966d-024c662a6df8" providerId="ADAL" clId="{6FB1711E-BA57-41BA-B1A8-4A641F81AB3F}" dt="2024-08-28T02:32:46.773" v="795" actId="6264"/>
          <ac:spMkLst>
            <pc:docMk/>
            <pc:sldMk cId="425105697" sldId="1111"/>
            <ac:spMk id="45" creationId="{856A0674-8526-99C1-75EA-76372D03FAE1}"/>
          </ac:spMkLst>
        </pc:spChg>
        <pc:spChg chg="add del">
          <ac:chgData name="Samuel Kim" userId="0b4e8f1a-35cc-4769-966d-024c662a6df8" providerId="ADAL" clId="{6FB1711E-BA57-41BA-B1A8-4A641F81AB3F}" dt="2024-08-28T02:32:46.773" v="795" actId="6264"/>
          <ac:spMkLst>
            <pc:docMk/>
            <pc:sldMk cId="425105697" sldId="1111"/>
            <ac:spMk id="46" creationId="{062D4FA3-CE00-4CAD-1189-1A58DC984B58}"/>
          </ac:spMkLst>
        </pc:spChg>
        <pc:spChg chg="add del">
          <ac:chgData name="Samuel Kim" userId="0b4e8f1a-35cc-4769-966d-024c662a6df8" providerId="ADAL" clId="{6FB1711E-BA57-41BA-B1A8-4A641F81AB3F}" dt="2024-08-28T02:32:46.773" v="795" actId="6264"/>
          <ac:spMkLst>
            <pc:docMk/>
            <pc:sldMk cId="425105697" sldId="1111"/>
            <ac:spMk id="47" creationId="{34D79F7A-AE95-353B-158F-B545543FD52A}"/>
          </ac:spMkLst>
        </pc:spChg>
        <pc:spChg chg="add del mod ord">
          <ac:chgData name="Samuel Kim" userId="0b4e8f1a-35cc-4769-966d-024c662a6df8" providerId="ADAL" clId="{6FB1711E-BA57-41BA-B1A8-4A641F81AB3F}" dt="2024-08-28T02:32:41.792" v="794" actId="6264"/>
          <ac:spMkLst>
            <pc:docMk/>
            <pc:sldMk cId="425105697" sldId="1111"/>
            <ac:spMk id="48" creationId="{C884FB52-A8E6-A4DF-7463-5D5143BEB642}"/>
          </ac:spMkLst>
        </pc:spChg>
        <pc:spChg chg="add del mod">
          <ac:chgData name="Samuel Kim" userId="0b4e8f1a-35cc-4769-966d-024c662a6df8" providerId="ADAL" clId="{6FB1711E-BA57-41BA-B1A8-4A641F81AB3F}" dt="2024-08-28T02:32:46.773" v="795" actId="6264"/>
          <ac:spMkLst>
            <pc:docMk/>
            <pc:sldMk cId="425105697" sldId="1111"/>
            <ac:spMk id="49" creationId="{71AD0DD1-FB6D-19F1-3397-246E77CF8053}"/>
          </ac:spMkLst>
        </pc:spChg>
        <pc:spChg chg="add del mod">
          <ac:chgData name="Samuel Kim" userId="0b4e8f1a-35cc-4769-966d-024c662a6df8" providerId="ADAL" clId="{6FB1711E-BA57-41BA-B1A8-4A641F81AB3F}" dt="2024-08-28T02:32:46.773" v="795" actId="6264"/>
          <ac:spMkLst>
            <pc:docMk/>
            <pc:sldMk cId="425105697" sldId="1111"/>
            <ac:spMk id="50" creationId="{8AD1D554-F76E-C96F-AFB6-C3A4F67D1503}"/>
          </ac:spMkLst>
        </pc:spChg>
        <pc:spChg chg="add del mod">
          <ac:chgData name="Samuel Kim" userId="0b4e8f1a-35cc-4769-966d-024c662a6df8" providerId="ADAL" clId="{6FB1711E-BA57-41BA-B1A8-4A641F81AB3F}" dt="2024-08-28T02:32:46.773" v="795" actId="6264"/>
          <ac:spMkLst>
            <pc:docMk/>
            <pc:sldMk cId="425105697" sldId="1111"/>
            <ac:spMk id="51" creationId="{89376CC8-53FB-32DA-A630-6E137B7130BB}"/>
          </ac:spMkLst>
        </pc:spChg>
        <pc:spChg chg="add mod ord">
          <ac:chgData name="Samuel Kim" userId="0b4e8f1a-35cc-4769-966d-024c662a6df8" providerId="ADAL" clId="{6FB1711E-BA57-41BA-B1A8-4A641F81AB3F}" dt="2024-08-28T02:45:00.032" v="1191" actId="1076"/>
          <ac:spMkLst>
            <pc:docMk/>
            <pc:sldMk cId="425105697" sldId="1111"/>
            <ac:spMk id="52" creationId="{ABF363B2-8CC7-EFC0-66B2-975DC874DFB7}"/>
          </ac:spMkLst>
        </pc:spChg>
        <pc:spChg chg="add mod ord">
          <ac:chgData name="Samuel Kim" userId="0b4e8f1a-35cc-4769-966d-024c662a6df8" providerId="ADAL" clId="{6FB1711E-BA57-41BA-B1A8-4A641F81AB3F}" dt="2024-08-28T02:32:46.849" v="798" actId="27636"/>
          <ac:spMkLst>
            <pc:docMk/>
            <pc:sldMk cId="425105697" sldId="1111"/>
            <ac:spMk id="53" creationId="{44F9C452-64D6-F00E-7831-78B10C5D5AA6}"/>
          </ac:spMkLst>
        </pc:spChg>
        <pc:spChg chg="add mod ord">
          <ac:chgData name="Samuel Kim" userId="0b4e8f1a-35cc-4769-966d-024c662a6df8" providerId="ADAL" clId="{6FB1711E-BA57-41BA-B1A8-4A641F81AB3F}" dt="2024-08-28T02:32:46.853" v="800" actId="27636"/>
          <ac:spMkLst>
            <pc:docMk/>
            <pc:sldMk cId="425105697" sldId="1111"/>
            <ac:spMk id="54" creationId="{02404067-46A5-245C-5C11-AD45DEC45F86}"/>
          </ac:spMkLst>
        </pc:spChg>
        <pc:spChg chg="add mod ord">
          <ac:chgData name="Samuel Kim" userId="0b4e8f1a-35cc-4769-966d-024c662a6df8" providerId="ADAL" clId="{6FB1711E-BA57-41BA-B1A8-4A641F81AB3F}" dt="2024-08-28T02:32:46.864" v="805" actId="27636"/>
          <ac:spMkLst>
            <pc:docMk/>
            <pc:sldMk cId="425105697" sldId="1111"/>
            <ac:spMk id="55" creationId="{BC0455C8-AF1E-82E4-B5BE-075C3D35FDC8}"/>
          </ac:spMkLst>
        </pc:spChg>
        <pc:spChg chg="add mod ord">
          <ac:chgData name="Samuel Kim" userId="0b4e8f1a-35cc-4769-966d-024c662a6df8" providerId="ADAL" clId="{6FB1711E-BA57-41BA-B1A8-4A641F81AB3F}" dt="2024-08-28T02:32:46.846" v="797" actId="27636"/>
          <ac:spMkLst>
            <pc:docMk/>
            <pc:sldMk cId="425105697" sldId="1111"/>
            <ac:spMk id="56" creationId="{08B3E29D-F4B4-DED8-67BC-2F7111F998A5}"/>
          </ac:spMkLst>
        </pc:spChg>
        <pc:spChg chg="add mod ord">
          <ac:chgData name="Samuel Kim" userId="0b4e8f1a-35cc-4769-966d-024c662a6df8" providerId="ADAL" clId="{6FB1711E-BA57-41BA-B1A8-4A641F81AB3F}" dt="2024-08-28T02:32:46.858" v="802" actId="27636"/>
          <ac:spMkLst>
            <pc:docMk/>
            <pc:sldMk cId="425105697" sldId="1111"/>
            <ac:spMk id="57" creationId="{85046393-5E84-FCBF-CF6B-4AACB8A3CECD}"/>
          </ac:spMkLst>
        </pc:spChg>
        <pc:spChg chg="add mod ord">
          <ac:chgData name="Samuel Kim" userId="0b4e8f1a-35cc-4769-966d-024c662a6df8" providerId="ADAL" clId="{6FB1711E-BA57-41BA-B1A8-4A641F81AB3F}" dt="2024-08-28T02:32:46.883" v="812" actId="27636"/>
          <ac:spMkLst>
            <pc:docMk/>
            <pc:sldMk cId="425105697" sldId="1111"/>
            <ac:spMk id="58" creationId="{A79DA334-63AF-BC85-8CAE-65F19F9000C1}"/>
          </ac:spMkLst>
        </pc:spChg>
        <pc:spChg chg="add mod ord">
          <ac:chgData name="Samuel Kim" userId="0b4e8f1a-35cc-4769-966d-024c662a6df8" providerId="ADAL" clId="{6FB1711E-BA57-41BA-B1A8-4A641F81AB3F}" dt="2024-08-28T02:32:46.851" v="799" actId="27636"/>
          <ac:spMkLst>
            <pc:docMk/>
            <pc:sldMk cId="425105697" sldId="1111"/>
            <ac:spMk id="59" creationId="{D89EE99D-0112-D091-0177-A26017D2FBA9}"/>
          </ac:spMkLst>
        </pc:spChg>
        <pc:spChg chg="add mod ord">
          <ac:chgData name="Samuel Kim" userId="0b4e8f1a-35cc-4769-966d-024c662a6df8" providerId="ADAL" clId="{6FB1711E-BA57-41BA-B1A8-4A641F81AB3F}" dt="2024-08-28T02:32:46.862" v="804" actId="27636"/>
          <ac:spMkLst>
            <pc:docMk/>
            <pc:sldMk cId="425105697" sldId="1111"/>
            <ac:spMk id="60" creationId="{784E9D59-BEE2-F55B-68C9-B55C6586D5DC}"/>
          </ac:spMkLst>
        </pc:spChg>
        <pc:spChg chg="add mod ord">
          <ac:chgData name="Samuel Kim" userId="0b4e8f1a-35cc-4769-966d-024c662a6df8" providerId="ADAL" clId="{6FB1711E-BA57-41BA-B1A8-4A641F81AB3F}" dt="2024-08-28T02:32:46.891" v="816" actId="27636"/>
          <ac:spMkLst>
            <pc:docMk/>
            <pc:sldMk cId="425105697" sldId="1111"/>
            <ac:spMk id="61" creationId="{0B209B1C-F629-4103-D031-E862AF8745C4}"/>
          </ac:spMkLst>
        </pc:spChg>
        <pc:spChg chg="add mod ord">
          <ac:chgData name="Samuel Kim" userId="0b4e8f1a-35cc-4769-966d-024c662a6df8" providerId="ADAL" clId="{6FB1711E-BA57-41BA-B1A8-4A641F81AB3F}" dt="2024-08-28T02:32:46.844" v="796" actId="27636"/>
          <ac:spMkLst>
            <pc:docMk/>
            <pc:sldMk cId="425105697" sldId="1111"/>
            <ac:spMk id="62" creationId="{21FE691C-5036-AE57-C7C5-9F5512FF36B1}"/>
          </ac:spMkLst>
        </pc:spChg>
        <pc:spChg chg="add mod ord">
          <ac:chgData name="Samuel Kim" userId="0b4e8f1a-35cc-4769-966d-024c662a6df8" providerId="ADAL" clId="{6FB1711E-BA57-41BA-B1A8-4A641F81AB3F}" dt="2024-08-28T02:32:46.874" v="810" actId="27636"/>
          <ac:spMkLst>
            <pc:docMk/>
            <pc:sldMk cId="425105697" sldId="1111"/>
            <ac:spMk id="63" creationId="{69CE30F9-D65A-48F4-CE03-648A56C12A9C}"/>
          </ac:spMkLst>
        </pc:spChg>
        <pc:spChg chg="add mod ord">
          <ac:chgData name="Samuel Kim" userId="0b4e8f1a-35cc-4769-966d-024c662a6df8" providerId="ADAL" clId="{6FB1711E-BA57-41BA-B1A8-4A641F81AB3F}" dt="2024-08-28T02:32:46.872" v="809" actId="27636"/>
          <ac:spMkLst>
            <pc:docMk/>
            <pc:sldMk cId="425105697" sldId="1111"/>
            <ac:spMk id="64" creationId="{693BDD88-D1A4-11B6-3D6F-E0F2615EDA0F}"/>
          </ac:spMkLst>
        </pc:spChg>
        <pc:spChg chg="add mod ord">
          <ac:chgData name="Samuel Kim" userId="0b4e8f1a-35cc-4769-966d-024c662a6df8" providerId="ADAL" clId="{6FB1711E-BA57-41BA-B1A8-4A641F81AB3F}" dt="2024-08-28T02:32:46.868" v="807" actId="27636"/>
          <ac:spMkLst>
            <pc:docMk/>
            <pc:sldMk cId="425105697" sldId="1111"/>
            <ac:spMk id="65" creationId="{C1B0DB7A-E70C-CEF7-57D4-9F81430ED3AB}"/>
          </ac:spMkLst>
        </pc:spChg>
        <pc:spChg chg="add mod ord">
          <ac:chgData name="Samuel Kim" userId="0b4e8f1a-35cc-4769-966d-024c662a6df8" providerId="ADAL" clId="{6FB1711E-BA57-41BA-B1A8-4A641F81AB3F}" dt="2024-08-28T02:32:46.889" v="815" actId="27636"/>
          <ac:spMkLst>
            <pc:docMk/>
            <pc:sldMk cId="425105697" sldId="1111"/>
            <ac:spMk id="66" creationId="{21EF400E-3B02-6C53-C7E2-05E1DD4BE3BC}"/>
          </ac:spMkLst>
        </pc:spChg>
        <pc:spChg chg="add mod ord">
          <ac:chgData name="Samuel Kim" userId="0b4e8f1a-35cc-4769-966d-024c662a6df8" providerId="ADAL" clId="{6FB1711E-BA57-41BA-B1A8-4A641F81AB3F}" dt="2024-08-28T02:32:46.860" v="803" actId="27636"/>
          <ac:spMkLst>
            <pc:docMk/>
            <pc:sldMk cId="425105697" sldId="1111"/>
            <ac:spMk id="67" creationId="{3CE94B54-D9FA-B753-090A-7B0BE1DA3A1B}"/>
          </ac:spMkLst>
        </pc:spChg>
        <pc:spChg chg="add mod ord">
          <ac:chgData name="Samuel Kim" userId="0b4e8f1a-35cc-4769-966d-024c662a6df8" providerId="ADAL" clId="{6FB1711E-BA57-41BA-B1A8-4A641F81AB3F}" dt="2024-08-28T02:32:46.885" v="813" actId="27636"/>
          <ac:spMkLst>
            <pc:docMk/>
            <pc:sldMk cId="425105697" sldId="1111"/>
            <ac:spMk id="68" creationId="{559EC048-F106-8AE5-0D5F-64F4E6681B6B}"/>
          </ac:spMkLst>
        </pc:spChg>
        <pc:spChg chg="add mod ord">
          <ac:chgData name="Samuel Kim" userId="0b4e8f1a-35cc-4769-966d-024c662a6df8" providerId="ADAL" clId="{6FB1711E-BA57-41BA-B1A8-4A641F81AB3F}" dt="2024-08-28T02:32:46.870" v="808" actId="27636"/>
          <ac:spMkLst>
            <pc:docMk/>
            <pc:sldMk cId="425105697" sldId="1111"/>
            <ac:spMk id="69" creationId="{83B4764C-168D-F7C3-10D4-B20C707C2A9B}"/>
          </ac:spMkLst>
        </pc:spChg>
        <pc:spChg chg="add mod ord">
          <ac:chgData name="Samuel Kim" userId="0b4e8f1a-35cc-4769-966d-024c662a6df8" providerId="ADAL" clId="{6FB1711E-BA57-41BA-B1A8-4A641F81AB3F}" dt="2024-08-28T02:32:46.866" v="806" actId="27636"/>
          <ac:spMkLst>
            <pc:docMk/>
            <pc:sldMk cId="425105697" sldId="1111"/>
            <ac:spMk id="70" creationId="{C0899416-F9D1-BFE5-F574-A55A88D793D4}"/>
          </ac:spMkLst>
        </pc:spChg>
        <pc:spChg chg="add mod ord">
          <ac:chgData name="Samuel Kim" userId="0b4e8f1a-35cc-4769-966d-024c662a6df8" providerId="ADAL" clId="{6FB1711E-BA57-41BA-B1A8-4A641F81AB3F}" dt="2024-08-28T02:32:46.887" v="814" actId="27636"/>
          <ac:spMkLst>
            <pc:docMk/>
            <pc:sldMk cId="425105697" sldId="1111"/>
            <ac:spMk id="71" creationId="{24C539DC-8C02-B1D4-82B2-E4344BFCAFF6}"/>
          </ac:spMkLst>
        </pc:spChg>
      </pc:sldChg>
      <pc:sldChg chg="addSp delSp modSp mod chgLayout">
        <pc:chgData name="Samuel Kim" userId="0b4e8f1a-35cc-4769-966d-024c662a6df8" providerId="ADAL" clId="{6FB1711E-BA57-41BA-B1A8-4A641F81AB3F}" dt="2024-08-28T06:29:32.007" v="1846" actId="27636"/>
        <pc:sldMkLst>
          <pc:docMk/>
          <pc:sldMk cId="3769941977" sldId="1112"/>
        </pc:sldMkLst>
        <pc:spChg chg="mod ord">
          <ac:chgData name="Samuel Kim" userId="0b4e8f1a-35cc-4769-966d-024c662a6df8" providerId="ADAL" clId="{6FB1711E-BA57-41BA-B1A8-4A641F81AB3F}" dt="2024-08-28T02:39:30.354" v="1062" actId="6264"/>
          <ac:spMkLst>
            <pc:docMk/>
            <pc:sldMk cId="3769941977" sldId="1112"/>
            <ac:spMk id="2" creationId="{F76415D6-582B-4618-BD4F-0000988650EE}"/>
          </ac:spMkLst>
        </pc:spChg>
        <pc:spChg chg="add del mod">
          <ac:chgData name="Samuel Kim" userId="0b4e8f1a-35cc-4769-966d-024c662a6df8" providerId="ADAL" clId="{6FB1711E-BA57-41BA-B1A8-4A641F81AB3F}" dt="2024-08-28T02:37:34.963" v="946" actId="6264"/>
          <ac:spMkLst>
            <pc:docMk/>
            <pc:sldMk cId="3769941977" sldId="1112"/>
            <ac:spMk id="3" creationId="{63EF277E-45BF-5A9A-D534-CBF8FE588808}"/>
          </ac:spMkLst>
        </pc:spChg>
        <pc:spChg chg="del">
          <ac:chgData name="Samuel Kim" userId="0b4e8f1a-35cc-4769-966d-024c662a6df8" providerId="ADAL" clId="{6FB1711E-BA57-41BA-B1A8-4A641F81AB3F}" dt="2024-08-28T02:37:34.963" v="946" actId="6264"/>
          <ac:spMkLst>
            <pc:docMk/>
            <pc:sldMk cId="3769941977" sldId="1112"/>
            <ac:spMk id="4" creationId="{98E5240C-085C-30A2-3062-F367371398AA}"/>
          </ac:spMkLst>
        </pc:spChg>
        <pc:spChg chg="add del mod">
          <ac:chgData name="Samuel Kim" userId="0b4e8f1a-35cc-4769-966d-024c662a6df8" providerId="ADAL" clId="{6FB1711E-BA57-41BA-B1A8-4A641F81AB3F}" dt="2024-08-28T02:37:34.963" v="946" actId="6264"/>
          <ac:spMkLst>
            <pc:docMk/>
            <pc:sldMk cId="3769941977" sldId="1112"/>
            <ac:spMk id="5" creationId="{EC77404C-7C2E-811F-7DEF-48DB45409F3F}"/>
          </ac:spMkLst>
        </pc:spChg>
        <pc:spChg chg="add del mod">
          <ac:chgData name="Samuel Kim" userId="0b4e8f1a-35cc-4769-966d-024c662a6df8" providerId="ADAL" clId="{6FB1711E-BA57-41BA-B1A8-4A641F81AB3F}" dt="2024-08-28T02:37:34.963" v="946" actId="6264"/>
          <ac:spMkLst>
            <pc:docMk/>
            <pc:sldMk cId="3769941977" sldId="1112"/>
            <ac:spMk id="6" creationId="{CC68ABC4-7CF4-C092-410B-B250B4E7D477}"/>
          </ac:spMkLst>
        </pc:spChg>
        <pc:spChg chg="add del mod ord">
          <ac:chgData name="Samuel Kim" userId="0b4e8f1a-35cc-4769-966d-024c662a6df8" providerId="ADAL" clId="{6FB1711E-BA57-41BA-B1A8-4A641F81AB3F}" dt="2024-08-28T02:38:34.962" v="1007" actId="6264"/>
          <ac:spMkLst>
            <pc:docMk/>
            <pc:sldMk cId="3769941977" sldId="1112"/>
            <ac:spMk id="7" creationId="{BCA19C37-686D-B64B-ADEA-FE713555CF4E}"/>
          </ac:spMkLst>
        </pc:spChg>
        <pc:spChg chg="add del mod ord">
          <ac:chgData name="Samuel Kim" userId="0b4e8f1a-35cc-4769-966d-024c662a6df8" providerId="ADAL" clId="{6FB1711E-BA57-41BA-B1A8-4A641F81AB3F}" dt="2024-08-28T02:38:34.962" v="1007" actId="6264"/>
          <ac:spMkLst>
            <pc:docMk/>
            <pc:sldMk cId="3769941977" sldId="1112"/>
            <ac:spMk id="8" creationId="{0E7F698F-5B51-715F-4661-F9DB72941281}"/>
          </ac:spMkLst>
        </pc:spChg>
        <pc:spChg chg="add del mod ord">
          <ac:chgData name="Samuel Kim" userId="0b4e8f1a-35cc-4769-966d-024c662a6df8" providerId="ADAL" clId="{6FB1711E-BA57-41BA-B1A8-4A641F81AB3F}" dt="2024-08-28T02:38:34.962" v="1007" actId="6264"/>
          <ac:spMkLst>
            <pc:docMk/>
            <pc:sldMk cId="3769941977" sldId="1112"/>
            <ac:spMk id="9" creationId="{EE605549-4133-FD2D-7738-CACC72D1B923}"/>
          </ac:spMkLst>
        </pc:spChg>
        <pc:spChg chg="add del mod ord">
          <ac:chgData name="Samuel Kim" userId="0b4e8f1a-35cc-4769-966d-024c662a6df8" providerId="ADAL" clId="{6FB1711E-BA57-41BA-B1A8-4A641F81AB3F}" dt="2024-08-28T02:38:34.962" v="1007" actId="6264"/>
          <ac:spMkLst>
            <pc:docMk/>
            <pc:sldMk cId="3769941977" sldId="1112"/>
            <ac:spMk id="10" creationId="{0360B7E9-2F7B-13A8-4C4C-9CE1519168E3}"/>
          </ac:spMkLst>
        </pc:spChg>
        <pc:spChg chg="add del mod ord">
          <ac:chgData name="Samuel Kim" userId="0b4e8f1a-35cc-4769-966d-024c662a6df8" providerId="ADAL" clId="{6FB1711E-BA57-41BA-B1A8-4A641F81AB3F}" dt="2024-08-28T02:38:34.962" v="1007" actId="6264"/>
          <ac:spMkLst>
            <pc:docMk/>
            <pc:sldMk cId="3769941977" sldId="1112"/>
            <ac:spMk id="11" creationId="{A71F0DAF-402B-0EA5-1E21-D46A96DBC5FC}"/>
          </ac:spMkLst>
        </pc:spChg>
        <pc:spChg chg="add del mod ord">
          <ac:chgData name="Samuel Kim" userId="0b4e8f1a-35cc-4769-966d-024c662a6df8" providerId="ADAL" clId="{6FB1711E-BA57-41BA-B1A8-4A641F81AB3F}" dt="2024-08-28T02:38:34.962" v="1007" actId="6264"/>
          <ac:spMkLst>
            <pc:docMk/>
            <pc:sldMk cId="3769941977" sldId="1112"/>
            <ac:spMk id="12" creationId="{B8C75101-DC01-A91B-7CD4-4BFB51862E4A}"/>
          </ac:spMkLst>
        </pc:spChg>
        <pc:spChg chg="add del mod ord">
          <ac:chgData name="Samuel Kim" userId="0b4e8f1a-35cc-4769-966d-024c662a6df8" providerId="ADAL" clId="{6FB1711E-BA57-41BA-B1A8-4A641F81AB3F}" dt="2024-08-28T02:38:34.962" v="1007" actId="6264"/>
          <ac:spMkLst>
            <pc:docMk/>
            <pc:sldMk cId="3769941977" sldId="1112"/>
            <ac:spMk id="13" creationId="{B0631A98-7C6D-930B-7D92-30CE5324FCD1}"/>
          </ac:spMkLst>
        </pc:spChg>
        <pc:spChg chg="add del mod ord">
          <ac:chgData name="Samuel Kim" userId="0b4e8f1a-35cc-4769-966d-024c662a6df8" providerId="ADAL" clId="{6FB1711E-BA57-41BA-B1A8-4A641F81AB3F}" dt="2024-08-28T02:38:34.962" v="1007" actId="6264"/>
          <ac:spMkLst>
            <pc:docMk/>
            <pc:sldMk cId="3769941977" sldId="1112"/>
            <ac:spMk id="14" creationId="{849BCA61-0CBE-0DAC-1E37-D95BB92B4854}"/>
          </ac:spMkLst>
        </pc:spChg>
        <pc:spChg chg="add del mod ord">
          <ac:chgData name="Samuel Kim" userId="0b4e8f1a-35cc-4769-966d-024c662a6df8" providerId="ADAL" clId="{6FB1711E-BA57-41BA-B1A8-4A641F81AB3F}" dt="2024-08-28T02:38:34.962" v="1007" actId="6264"/>
          <ac:spMkLst>
            <pc:docMk/>
            <pc:sldMk cId="3769941977" sldId="1112"/>
            <ac:spMk id="15" creationId="{4B4C8042-7D9E-7D9D-C58D-6FD6A8A58441}"/>
          </ac:spMkLst>
        </pc:spChg>
        <pc:spChg chg="add del mod ord">
          <ac:chgData name="Samuel Kim" userId="0b4e8f1a-35cc-4769-966d-024c662a6df8" providerId="ADAL" clId="{6FB1711E-BA57-41BA-B1A8-4A641F81AB3F}" dt="2024-08-28T02:38:34.962" v="1007" actId="6264"/>
          <ac:spMkLst>
            <pc:docMk/>
            <pc:sldMk cId="3769941977" sldId="1112"/>
            <ac:spMk id="16" creationId="{0FA17B33-8002-56A2-1F24-CE32CB66795E}"/>
          </ac:spMkLst>
        </pc:spChg>
        <pc:spChg chg="add del mod ord">
          <ac:chgData name="Samuel Kim" userId="0b4e8f1a-35cc-4769-966d-024c662a6df8" providerId="ADAL" clId="{6FB1711E-BA57-41BA-B1A8-4A641F81AB3F}" dt="2024-08-28T02:38:34.962" v="1007" actId="6264"/>
          <ac:spMkLst>
            <pc:docMk/>
            <pc:sldMk cId="3769941977" sldId="1112"/>
            <ac:spMk id="17" creationId="{7A47778B-6564-1B51-2657-AF7641B15D29}"/>
          </ac:spMkLst>
        </pc:spChg>
        <pc:spChg chg="add del mod ord">
          <ac:chgData name="Samuel Kim" userId="0b4e8f1a-35cc-4769-966d-024c662a6df8" providerId="ADAL" clId="{6FB1711E-BA57-41BA-B1A8-4A641F81AB3F}" dt="2024-08-28T02:38:34.962" v="1007" actId="6264"/>
          <ac:spMkLst>
            <pc:docMk/>
            <pc:sldMk cId="3769941977" sldId="1112"/>
            <ac:spMk id="18" creationId="{3F34F4FC-6BEF-EAE6-16E5-3D4FD09B4A2C}"/>
          </ac:spMkLst>
        </pc:spChg>
        <pc:spChg chg="add del mod ord">
          <ac:chgData name="Samuel Kim" userId="0b4e8f1a-35cc-4769-966d-024c662a6df8" providerId="ADAL" clId="{6FB1711E-BA57-41BA-B1A8-4A641F81AB3F}" dt="2024-08-28T02:38:34.962" v="1007" actId="6264"/>
          <ac:spMkLst>
            <pc:docMk/>
            <pc:sldMk cId="3769941977" sldId="1112"/>
            <ac:spMk id="19" creationId="{A90BC236-A710-0963-53AC-9FBB52A051DB}"/>
          </ac:spMkLst>
        </pc:spChg>
        <pc:spChg chg="add del mod ord">
          <ac:chgData name="Samuel Kim" userId="0b4e8f1a-35cc-4769-966d-024c662a6df8" providerId="ADAL" clId="{6FB1711E-BA57-41BA-B1A8-4A641F81AB3F}" dt="2024-08-28T02:38:34.962" v="1007" actId="6264"/>
          <ac:spMkLst>
            <pc:docMk/>
            <pc:sldMk cId="3769941977" sldId="1112"/>
            <ac:spMk id="20" creationId="{3B3A113D-BD6F-4BF7-F9DB-0E4125068469}"/>
          </ac:spMkLst>
        </pc:spChg>
        <pc:spChg chg="add del mod ord">
          <ac:chgData name="Samuel Kim" userId="0b4e8f1a-35cc-4769-966d-024c662a6df8" providerId="ADAL" clId="{6FB1711E-BA57-41BA-B1A8-4A641F81AB3F}" dt="2024-08-28T02:38:34.962" v="1007" actId="6264"/>
          <ac:spMkLst>
            <pc:docMk/>
            <pc:sldMk cId="3769941977" sldId="1112"/>
            <ac:spMk id="21" creationId="{02C6B2FF-01F5-F641-73C4-321BAB37541F}"/>
          </ac:spMkLst>
        </pc:spChg>
        <pc:spChg chg="add del mod ord">
          <ac:chgData name="Samuel Kim" userId="0b4e8f1a-35cc-4769-966d-024c662a6df8" providerId="ADAL" clId="{6FB1711E-BA57-41BA-B1A8-4A641F81AB3F}" dt="2024-08-28T02:38:34.962" v="1007" actId="6264"/>
          <ac:spMkLst>
            <pc:docMk/>
            <pc:sldMk cId="3769941977" sldId="1112"/>
            <ac:spMk id="22" creationId="{E856B792-9E33-4087-0E9A-90DB6904D520}"/>
          </ac:spMkLst>
        </pc:spChg>
        <pc:spChg chg="add del mod ord">
          <ac:chgData name="Samuel Kim" userId="0b4e8f1a-35cc-4769-966d-024c662a6df8" providerId="ADAL" clId="{6FB1711E-BA57-41BA-B1A8-4A641F81AB3F}" dt="2024-08-28T02:38:34.962" v="1007" actId="6264"/>
          <ac:spMkLst>
            <pc:docMk/>
            <pc:sldMk cId="3769941977" sldId="1112"/>
            <ac:spMk id="23" creationId="{D9E996AB-101E-CFAB-5A95-0725B9B91450}"/>
          </ac:spMkLst>
        </pc:spChg>
        <pc:spChg chg="add del mod ord">
          <ac:chgData name="Samuel Kim" userId="0b4e8f1a-35cc-4769-966d-024c662a6df8" providerId="ADAL" clId="{6FB1711E-BA57-41BA-B1A8-4A641F81AB3F}" dt="2024-08-28T02:38:34.962" v="1007" actId="6264"/>
          <ac:spMkLst>
            <pc:docMk/>
            <pc:sldMk cId="3769941977" sldId="1112"/>
            <ac:spMk id="24" creationId="{5F3BCDF4-B959-4E82-271B-4BD43DDD3075}"/>
          </ac:spMkLst>
        </pc:spChg>
        <pc:spChg chg="add del mod ord">
          <ac:chgData name="Samuel Kim" userId="0b4e8f1a-35cc-4769-966d-024c662a6df8" providerId="ADAL" clId="{6FB1711E-BA57-41BA-B1A8-4A641F81AB3F}" dt="2024-08-28T02:38:34.962" v="1007" actId="6264"/>
          <ac:spMkLst>
            <pc:docMk/>
            <pc:sldMk cId="3769941977" sldId="1112"/>
            <ac:spMk id="25" creationId="{10971F66-C362-3FC2-72E3-E9013E04B29E}"/>
          </ac:spMkLst>
        </pc:spChg>
        <pc:spChg chg="mod ord">
          <ac:chgData name="Samuel Kim" userId="0b4e8f1a-35cc-4769-966d-024c662a6df8" providerId="ADAL" clId="{6FB1711E-BA57-41BA-B1A8-4A641F81AB3F}" dt="2024-08-28T02:39:30.354" v="1062" actId="6264"/>
          <ac:spMkLst>
            <pc:docMk/>
            <pc:sldMk cId="3769941977" sldId="1112"/>
            <ac:spMk id="26" creationId="{94278E95-9720-F835-3C67-617F25DB854B}"/>
          </ac:spMkLst>
        </pc:spChg>
        <pc:spChg chg="mod ord">
          <ac:chgData name="Samuel Kim" userId="0b4e8f1a-35cc-4769-966d-024c662a6df8" providerId="ADAL" clId="{6FB1711E-BA57-41BA-B1A8-4A641F81AB3F}" dt="2024-08-28T06:29:32.007" v="1846" actId="27636"/>
          <ac:spMkLst>
            <pc:docMk/>
            <pc:sldMk cId="3769941977" sldId="1112"/>
            <ac:spMk id="27" creationId="{1E469564-5578-2B33-FA8B-487A5275EEA3}"/>
          </ac:spMkLst>
        </pc:spChg>
        <pc:spChg chg="add del mod ord">
          <ac:chgData name="Samuel Kim" userId="0b4e8f1a-35cc-4769-966d-024c662a6df8" providerId="ADAL" clId="{6FB1711E-BA57-41BA-B1A8-4A641F81AB3F}" dt="2024-08-28T02:38:34.962" v="1007" actId="6264"/>
          <ac:spMkLst>
            <pc:docMk/>
            <pc:sldMk cId="3769941977" sldId="1112"/>
            <ac:spMk id="28" creationId="{A5E2ED6D-9B6E-A31A-C5F8-180CF9100168}"/>
          </ac:spMkLst>
        </pc:spChg>
        <pc:spChg chg="del">
          <ac:chgData name="Samuel Kim" userId="0b4e8f1a-35cc-4769-966d-024c662a6df8" providerId="ADAL" clId="{6FB1711E-BA57-41BA-B1A8-4A641F81AB3F}" dt="2024-08-28T02:37:34.963" v="946" actId="6264"/>
          <ac:spMkLst>
            <pc:docMk/>
            <pc:sldMk cId="3769941977" sldId="1112"/>
            <ac:spMk id="29" creationId="{B08FFE10-69E5-90C4-5A17-DCEFD18AC6BD}"/>
          </ac:spMkLst>
        </pc:spChg>
        <pc:spChg chg="del">
          <ac:chgData name="Samuel Kim" userId="0b4e8f1a-35cc-4769-966d-024c662a6df8" providerId="ADAL" clId="{6FB1711E-BA57-41BA-B1A8-4A641F81AB3F}" dt="2024-08-28T02:37:34.963" v="946" actId="6264"/>
          <ac:spMkLst>
            <pc:docMk/>
            <pc:sldMk cId="3769941977" sldId="1112"/>
            <ac:spMk id="30" creationId="{3487B65D-FF08-13EE-6CE2-872828785430}"/>
          </ac:spMkLst>
        </pc:spChg>
        <pc:spChg chg="del">
          <ac:chgData name="Samuel Kim" userId="0b4e8f1a-35cc-4769-966d-024c662a6df8" providerId="ADAL" clId="{6FB1711E-BA57-41BA-B1A8-4A641F81AB3F}" dt="2024-08-28T02:37:34.963" v="946" actId="6264"/>
          <ac:spMkLst>
            <pc:docMk/>
            <pc:sldMk cId="3769941977" sldId="1112"/>
            <ac:spMk id="31" creationId="{92C01117-5088-E8D6-1633-3C6F0468D533}"/>
          </ac:spMkLst>
        </pc:spChg>
        <pc:spChg chg="del">
          <ac:chgData name="Samuel Kim" userId="0b4e8f1a-35cc-4769-966d-024c662a6df8" providerId="ADAL" clId="{6FB1711E-BA57-41BA-B1A8-4A641F81AB3F}" dt="2024-08-28T02:37:34.963" v="946" actId="6264"/>
          <ac:spMkLst>
            <pc:docMk/>
            <pc:sldMk cId="3769941977" sldId="1112"/>
            <ac:spMk id="32" creationId="{FF19D947-B0CC-18F2-2437-78F1F58F2D25}"/>
          </ac:spMkLst>
        </pc:spChg>
        <pc:spChg chg="del">
          <ac:chgData name="Samuel Kim" userId="0b4e8f1a-35cc-4769-966d-024c662a6df8" providerId="ADAL" clId="{6FB1711E-BA57-41BA-B1A8-4A641F81AB3F}" dt="2024-08-28T02:37:34.963" v="946" actId="6264"/>
          <ac:spMkLst>
            <pc:docMk/>
            <pc:sldMk cId="3769941977" sldId="1112"/>
            <ac:spMk id="33" creationId="{BE9F5A88-77C1-6495-A593-29F369481F5C}"/>
          </ac:spMkLst>
        </pc:spChg>
        <pc:spChg chg="del">
          <ac:chgData name="Samuel Kim" userId="0b4e8f1a-35cc-4769-966d-024c662a6df8" providerId="ADAL" clId="{6FB1711E-BA57-41BA-B1A8-4A641F81AB3F}" dt="2024-08-28T02:37:34.963" v="946" actId="6264"/>
          <ac:spMkLst>
            <pc:docMk/>
            <pc:sldMk cId="3769941977" sldId="1112"/>
            <ac:spMk id="34" creationId="{E3CD3DF6-5A9A-AC4F-151A-C2B1569F176E}"/>
          </ac:spMkLst>
        </pc:spChg>
        <pc:spChg chg="del">
          <ac:chgData name="Samuel Kim" userId="0b4e8f1a-35cc-4769-966d-024c662a6df8" providerId="ADAL" clId="{6FB1711E-BA57-41BA-B1A8-4A641F81AB3F}" dt="2024-08-28T02:37:34.963" v="946" actId="6264"/>
          <ac:spMkLst>
            <pc:docMk/>
            <pc:sldMk cId="3769941977" sldId="1112"/>
            <ac:spMk id="35" creationId="{0D803886-9C1D-30B0-CB28-37689A76DE84}"/>
          </ac:spMkLst>
        </pc:spChg>
        <pc:spChg chg="del">
          <ac:chgData name="Samuel Kim" userId="0b4e8f1a-35cc-4769-966d-024c662a6df8" providerId="ADAL" clId="{6FB1711E-BA57-41BA-B1A8-4A641F81AB3F}" dt="2024-08-28T02:37:34.963" v="946" actId="6264"/>
          <ac:spMkLst>
            <pc:docMk/>
            <pc:sldMk cId="3769941977" sldId="1112"/>
            <ac:spMk id="36" creationId="{4EBE2A59-BA60-61F5-E7CD-DAAB5352FA22}"/>
          </ac:spMkLst>
        </pc:spChg>
        <pc:spChg chg="del">
          <ac:chgData name="Samuel Kim" userId="0b4e8f1a-35cc-4769-966d-024c662a6df8" providerId="ADAL" clId="{6FB1711E-BA57-41BA-B1A8-4A641F81AB3F}" dt="2024-08-28T02:37:34.963" v="946" actId="6264"/>
          <ac:spMkLst>
            <pc:docMk/>
            <pc:sldMk cId="3769941977" sldId="1112"/>
            <ac:spMk id="37" creationId="{CDEF49C0-A17D-16B0-DCEC-DCE5801997E6}"/>
          </ac:spMkLst>
        </pc:spChg>
        <pc:spChg chg="del">
          <ac:chgData name="Samuel Kim" userId="0b4e8f1a-35cc-4769-966d-024c662a6df8" providerId="ADAL" clId="{6FB1711E-BA57-41BA-B1A8-4A641F81AB3F}" dt="2024-08-28T02:37:34.963" v="946" actId="6264"/>
          <ac:spMkLst>
            <pc:docMk/>
            <pc:sldMk cId="3769941977" sldId="1112"/>
            <ac:spMk id="38" creationId="{D1D234E7-CFBF-01D2-E04F-61D37C66E3C4}"/>
          </ac:spMkLst>
        </pc:spChg>
        <pc:spChg chg="del">
          <ac:chgData name="Samuel Kim" userId="0b4e8f1a-35cc-4769-966d-024c662a6df8" providerId="ADAL" clId="{6FB1711E-BA57-41BA-B1A8-4A641F81AB3F}" dt="2024-08-28T02:37:34.963" v="946" actId="6264"/>
          <ac:spMkLst>
            <pc:docMk/>
            <pc:sldMk cId="3769941977" sldId="1112"/>
            <ac:spMk id="39" creationId="{F57D5C68-BE6E-3CCE-939A-EC2B4B2E8608}"/>
          </ac:spMkLst>
        </pc:spChg>
        <pc:spChg chg="del">
          <ac:chgData name="Samuel Kim" userId="0b4e8f1a-35cc-4769-966d-024c662a6df8" providerId="ADAL" clId="{6FB1711E-BA57-41BA-B1A8-4A641F81AB3F}" dt="2024-08-28T02:37:34.963" v="946" actId="6264"/>
          <ac:spMkLst>
            <pc:docMk/>
            <pc:sldMk cId="3769941977" sldId="1112"/>
            <ac:spMk id="40" creationId="{347FCF46-DC5E-0500-F444-6763C900FE43}"/>
          </ac:spMkLst>
        </pc:spChg>
        <pc:spChg chg="del">
          <ac:chgData name="Samuel Kim" userId="0b4e8f1a-35cc-4769-966d-024c662a6df8" providerId="ADAL" clId="{6FB1711E-BA57-41BA-B1A8-4A641F81AB3F}" dt="2024-08-28T02:37:34.963" v="946" actId="6264"/>
          <ac:spMkLst>
            <pc:docMk/>
            <pc:sldMk cId="3769941977" sldId="1112"/>
            <ac:spMk id="41" creationId="{D207DF72-833E-F1EB-F5FE-2891D97AC6DB}"/>
          </ac:spMkLst>
        </pc:spChg>
        <pc:spChg chg="del">
          <ac:chgData name="Samuel Kim" userId="0b4e8f1a-35cc-4769-966d-024c662a6df8" providerId="ADAL" clId="{6FB1711E-BA57-41BA-B1A8-4A641F81AB3F}" dt="2024-08-28T02:37:34.963" v="946" actId="6264"/>
          <ac:spMkLst>
            <pc:docMk/>
            <pc:sldMk cId="3769941977" sldId="1112"/>
            <ac:spMk id="42" creationId="{C8013E54-35E2-008E-2DD8-83EE7A0BE420}"/>
          </ac:spMkLst>
        </pc:spChg>
        <pc:spChg chg="del">
          <ac:chgData name="Samuel Kim" userId="0b4e8f1a-35cc-4769-966d-024c662a6df8" providerId="ADAL" clId="{6FB1711E-BA57-41BA-B1A8-4A641F81AB3F}" dt="2024-08-28T02:37:34.963" v="946" actId="6264"/>
          <ac:spMkLst>
            <pc:docMk/>
            <pc:sldMk cId="3769941977" sldId="1112"/>
            <ac:spMk id="43" creationId="{DE292BD3-9B55-BDBE-076E-F111B96A8A9A}"/>
          </ac:spMkLst>
        </pc:spChg>
        <pc:spChg chg="del">
          <ac:chgData name="Samuel Kim" userId="0b4e8f1a-35cc-4769-966d-024c662a6df8" providerId="ADAL" clId="{6FB1711E-BA57-41BA-B1A8-4A641F81AB3F}" dt="2024-08-28T02:37:34.963" v="946" actId="6264"/>
          <ac:spMkLst>
            <pc:docMk/>
            <pc:sldMk cId="3769941977" sldId="1112"/>
            <ac:spMk id="44" creationId="{70D8E30F-31F0-B7CA-2D3B-C58E999A18CC}"/>
          </ac:spMkLst>
        </pc:spChg>
        <pc:spChg chg="del">
          <ac:chgData name="Samuel Kim" userId="0b4e8f1a-35cc-4769-966d-024c662a6df8" providerId="ADAL" clId="{6FB1711E-BA57-41BA-B1A8-4A641F81AB3F}" dt="2024-08-28T02:37:34.963" v="946" actId="6264"/>
          <ac:spMkLst>
            <pc:docMk/>
            <pc:sldMk cId="3769941977" sldId="1112"/>
            <ac:spMk id="45" creationId="{856A0674-8526-99C1-75EA-76372D03FAE1}"/>
          </ac:spMkLst>
        </pc:spChg>
        <pc:spChg chg="del">
          <ac:chgData name="Samuel Kim" userId="0b4e8f1a-35cc-4769-966d-024c662a6df8" providerId="ADAL" clId="{6FB1711E-BA57-41BA-B1A8-4A641F81AB3F}" dt="2024-08-28T02:37:34.963" v="946" actId="6264"/>
          <ac:spMkLst>
            <pc:docMk/>
            <pc:sldMk cId="3769941977" sldId="1112"/>
            <ac:spMk id="46" creationId="{062D4FA3-CE00-4CAD-1189-1A58DC984B58}"/>
          </ac:spMkLst>
        </pc:spChg>
        <pc:spChg chg="del">
          <ac:chgData name="Samuel Kim" userId="0b4e8f1a-35cc-4769-966d-024c662a6df8" providerId="ADAL" clId="{6FB1711E-BA57-41BA-B1A8-4A641F81AB3F}" dt="2024-08-28T02:37:34.963" v="946" actId="6264"/>
          <ac:spMkLst>
            <pc:docMk/>
            <pc:sldMk cId="3769941977" sldId="1112"/>
            <ac:spMk id="47" creationId="{34D79F7A-AE95-353B-158F-B545543FD52A}"/>
          </ac:spMkLst>
        </pc:spChg>
        <pc:spChg chg="add del mod">
          <ac:chgData name="Samuel Kim" userId="0b4e8f1a-35cc-4769-966d-024c662a6df8" providerId="ADAL" clId="{6FB1711E-BA57-41BA-B1A8-4A641F81AB3F}" dt="2024-08-28T02:38:34.962" v="1007" actId="6264"/>
          <ac:spMkLst>
            <pc:docMk/>
            <pc:sldMk cId="3769941977" sldId="1112"/>
            <ac:spMk id="48" creationId="{4C6BB402-8765-1237-FEB7-3604F645FDB0}"/>
          </ac:spMkLst>
        </pc:spChg>
        <pc:spChg chg="add del mod">
          <ac:chgData name="Samuel Kim" userId="0b4e8f1a-35cc-4769-966d-024c662a6df8" providerId="ADAL" clId="{6FB1711E-BA57-41BA-B1A8-4A641F81AB3F}" dt="2024-08-28T02:38:34.962" v="1007" actId="6264"/>
          <ac:spMkLst>
            <pc:docMk/>
            <pc:sldMk cId="3769941977" sldId="1112"/>
            <ac:spMk id="49" creationId="{7CE2AC39-16FB-14FA-4F28-8295CC9A8D20}"/>
          </ac:spMkLst>
        </pc:spChg>
        <pc:spChg chg="add del mod">
          <ac:chgData name="Samuel Kim" userId="0b4e8f1a-35cc-4769-966d-024c662a6df8" providerId="ADAL" clId="{6FB1711E-BA57-41BA-B1A8-4A641F81AB3F}" dt="2024-08-28T02:38:34.962" v="1007" actId="6264"/>
          <ac:spMkLst>
            <pc:docMk/>
            <pc:sldMk cId="3769941977" sldId="1112"/>
            <ac:spMk id="50" creationId="{24722006-A64C-ECFD-CA0F-62D16E393440}"/>
          </ac:spMkLst>
        </pc:spChg>
        <pc:spChg chg="add del mod ord">
          <ac:chgData name="Samuel Kim" userId="0b4e8f1a-35cc-4769-966d-024c662a6df8" providerId="ADAL" clId="{6FB1711E-BA57-41BA-B1A8-4A641F81AB3F}" dt="2024-08-28T02:39:30.354" v="1062" actId="6264"/>
          <ac:spMkLst>
            <pc:docMk/>
            <pc:sldMk cId="3769941977" sldId="1112"/>
            <ac:spMk id="51" creationId="{865C9DE6-91C9-8241-5C98-FCA2EF344105}"/>
          </ac:spMkLst>
        </pc:spChg>
        <pc:spChg chg="add del mod ord">
          <ac:chgData name="Samuel Kim" userId="0b4e8f1a-35cc-4769-966d-024c662a6df8" providerId="ADAL" clId="{6FB1711E-BA57-41BA-B1A8-4A641F81AB3F}" dt="2024-08-28T02:39:30.354" v="1062" actId="6264"/>
          <ac:spMkLst>
            <pc:docMk/>
            <pc:sldMk cId="3769941977" sldId="1112"/>
            <ac:spMk id="52" creationId="{56A2A2F9-1FC7-CBB2-61FE-8EA58DB2D8C7}"/>
          </ac:spMkLst>
        </pc:spChg>
        <pc:spChg chg="add del mod ord">
          <ac:chgData name="Samuel Kim" userId="0b4e8f1a-35cc-4769-966d-024c662a6df8" providerId="ADAL" clId="{6FB1711E-BA57-41BA-B1A8-4A641F81AB3F}" dt="2024-08-28T02:39:30.354" v="1062" actId="6264"/>
          <ac:spMkLst>
            <pc:docMk/>
            <pc:sldMk cId="3769941977" sldId="1112"/>
            <ac:spMk id="53" creationId="{887CBD4E-FD23-321E-CF71-EF2B19911A18}"/>
          </ac:spMkLst>
        </pc:spChg>
        <pc:spChg chg="add del mod ord">
          <ac:chgData name="Samuel Kim" userId="0b4e8f1a-35cc-4769-966d-024c662a6df8" providerId="ADAL" clId="{6FB1711E-BA57-41BA-B1A8-4A641F81AB3F}" dt="2024-08-28T02:39:30.354" v="1062" actId="6264"/>
          <ac:spMkLst>
            <pc:docMk/>
            <pc:sldMk cId="3769941977" sldId="1112"/>
            <ac:spMk id="54" creationId="{B1937EF8-CE2B-478C-DDDD-722D64C98D2D}"/>
          </ac:spMkLst>
        </pc:spChg>
        <pc:spChg chg="add del mod ord">
          <ac:chgData name="Samuel Kim" userId="0b4e8f1a-35cc-4769-966d-024c662a6df8" providerId="ADAL" clId="{6FB1711E-BA57-41BA-B1A8-4A641F81AB3F}" dt="2024-08-28T02:39:30.354" v="1062" actId="6264"/>
          <ac:spMkLst>
            <pc:docMk/>
            <pc:sldMk cId="3769941977" sldId="1112"/>
            <ac:spMk id="55" creationId="{5268F375-2CD0-0E79-B510-41CBB82CE443}"/>
          </ac:spMkLst>
        </pc:spChg>
        <pc:spChg chg="add del mod ord">
          <ac:chgData name="Samuel Kim" userId="0b4e8f1a-35cc-4769-966d-024c662a6df8" providerId="ADAL" clId="{6FB1711E-BA57-41BA-B1A8-4A641F81AB3F}" dt="2024-08-28T02:39:30.354" v="1062" actId="6264"/>
          <ac:spMkLst>
            <pc:docMk/>
            <pc:sldMk cId="3769941977" sldId="1112"/>
            <ac:spMk id="56" creationId="{195BF0B1-74BD-EB54-6906-00327992A822}"/>
          </ac:spMkLst>
        </pc:spChg>
        <pc:spChg chg="add del mod ord">
          <ac:chgData name="Samuel Kim" userId="0b4e8f1a-35cc-4769-966d-024c662a6df8" providerId="ADAL" clId="{6FB1711E-BA57-41BA-B1A8-4A641F81AB3F}" dt="2024-08-28T02:39:30.354" v="1062" actId="6264"/>
          <ac:spMkLst>
            <pc:docMk/>
            <pc:sldMk cId="3769941977" sldId="1112"/>
            <ac:spMk id="57" creationId="{D16CACD1-672C-4028-EE27-84964B1A29C8}"/>
          </ac:spMkLst>
        </pc:spChg>
        <pc:spChg chg="add del mod ord">
          <ac:chgData name="Samuel Kim" userId="0b4e8f1a-35cc-4769-966d-024c662a6df8" providerId="ADAL" clId="{6FB1711E-BA57-41BA-B1A8-4A641F81AB3F}" dt="2024-08-28T02:39:30.354" v="1062" actId="6264"/>
          <ac:spMkLst>
            <pc:docMk/>
            <pc:sldMk cId="3769941977" sldId="1112"/>
            <ac:spMk id="58" creationId="{68918824-D720-78E6-CEB2-A4D8E85FCFF1}"/>
          </ac:spMkLst>
        </pc:spChg>
        <pc:spChg chg="add del mod ord">
          <ac:chgData name="Samuel Kim" userId="0b4e8f1a-35cc-4769-966d-024c662a6df8" providerId="ADAL" clId="{6FB1711E-BA57-41BA-B1A8-4A641F81AB3F}" dt="2024-08-28T02:39:30.354" v="1062" actId="6264"/>
          <ac:spMkLst>
            <pc:docMk/>
            <pc:sldMk cId="3769941977" sldId="1112"/>
            <ac:spMk id="59" creationId="{B7D5D137-DDF6-3C6C-D8F9-96E32D8DF4A1}"/>
          </ac:spMkLst>
        </pc:spChg>
        <pc:spChg chg="add del mod ord">
          <ac:chgData name="Samuel Kim" userId="0b4e8f1a-35cc-4769-966d-024c662a6df8" providerId="ADAL" clId="{6FB1711E-BA57-41BA-B1A8-4A641F81AB3F}" dt="2024-08-28T02:39:30.354" v="1062" actId="6264"/>
          <ac:spMkLst>
            <pc:docMk/>
            <pc:sldMk cId="3769941977" sldId="1112"/>
            <ac:spMk id="60" creationId="{D398AED1-2715-972A-4305-E0CD1288362C}"/>
          </ac:spMkLst>
        </pc:spChg>
        <pc:spChg chg="add del mod ord">
          <ac:chgData name="Samuel Kim" userId="0b4e8f1a-35cc-4769-966d-024c662a6df8" providerId="ADAL" clId="{6FB1711E-BA57-41BA-B1A8-4A641F81AB3F}" dt="2024-08-28T02:39:30.354" v="1062" actId="6264"/>
          <ac:spMkLst>
            <pc:docMk/>
            <pc:sldMk cId="3769941977" sldId="1112"/>
            <ac:spMk id="61" creationId="{54BB3364-BC3B-BB51-7EA7-BD2D34307445}"/>
          </ac:spMkLst>
        </pc:spChg>
        <pc:spChg chg="add del mod ord">
          <ac:chgData name="Samuel Kim" userId="0b4e8f1a-35cc-4769-966d-024c662a6df8" providerId="ADAL" clId="{6FB1711E-BA57-41BA-B1A8-4A641F81AB3F}" dt="2024-08-28T02:39:30.354" v="1062" actId="6264"/>
          <ac:spMkLst>
            <pc:docMk/>
            <pc:sldMk cId="3769941977" sldId="1112"/>
            <ac:spMk id="62" creationId="{9212B7BA-9646-6E23-3606-4FE8C21E45BC}"/>
          </ac:spMkLst>
        </pc:spChg>
        <pc:spChg chg="add del mod ord">
          <ac:chgData name="Samuel Kim" userId="0b4e8f1a-35cc-4769-966d-024c662a6df8" providerId="ADAL" clId="{6FB1711E-BA57-41BA-B1A8-4A641F81AB3F}" dt="2024-08-28T02:39:30.354" v="1062" actId="6264"/>
          <ac:spMkLst>
            <pc:docMk/>
            <pc:sldMk cId="3769941977" sldId="1112"/>
            <ac:spMk id="63" creationId="{E512DF05-F263-AB15-8365-80F06E342719}"/>
          </ac:spMkLst>
        </pc:spChg>
        <pc:spChg chg="add del mod ord">
          <ac:chgData name="Samuel Kim" userId="0b4e8f1a-35cc-4769-966d-024c662a6df8" providerId="ADAL" clId="{6FB1711E-BA57-41BA-B1A8-4A641F81AB3F}" dt="2024-08-28T02:39:30.354" v="1062" actId="6264"/>
          <ac:spMkLst>
            <pc:docMk/>
            <pc:sldMk cId="3769941977" sldId="1112"/>
            <ac:spMk id="64" creationId="{0AB77221-FB95-571F-6A25-A79429BD183F}"/>
          </ac:spMkLst>
        </pc:spChg>
        <pc:spChg chg="add del mod ord">
          <ac:chgData name="Samuel Kim" userId="0b4e8f1a-35cc-4769-966d-024c662a6df8" providerId="ADAL" clId="{6FB1711E-BA57-41BA-B1A8-4A641F81AB3F}" dt="2024-08-28T02:39:30.354" v="1062" actId="6264"/>
          <ac:spMkLst>
            <pc:docMk/>
            <pc:sldMk cId="3769941977" sldId="1112"/>
            <ac:spMk id="65" creationId="{F606BEF9-2F71-3B22-2B3E-9DB4E2786C62}"/>
          </ac:spMkLst>
        </pc:spChg>
        <pc:spChg chg="add del mod ord">
          <ac:chgData name="Samuel Kim" userId="0b4e8f1a-35cc-4769-966d-024c662a6df8" providerId="ADAL" clId="{6FB1711E-BA57-41BA-B1A8-4A641F81AB3F}" dt="2024-08-28T02:39:30.354" v="1062" actId="6264"/>
          <ac:spMkLst>
            <pc:docMk/>
            <pc:sldMk cId="3769941977" sldId="1112"/>
            <ac:spMk id="66" creationId="{A7B3C5C8-93E1-248A-0AE1-F96A04002318}"/>
          </ac:spMkLst>
        </pc:spChg>
        <pc:spChg chg="add del mod ord">
          <ac:chgData name="Samuel Kim" userId="0b4e8f1a-35cc-4769-966d-024c662a6df8" providerId="ADAL" clId="{6FB1711E-BA57-41BA-B1A8-4A641F81AB3F}" dt="2024-08-28T02:39:30.354" v="1062" actId="6264"/>
          <ac:spMkLst>
            <pc:docMk/>
            <pc:sldMk cId="3769941977" sldId="1112"/>
            <ac:spMk id="67" creationId="{D2E75F87-533F-B473-A377-7E02B784A1ED}"/>
          </ac:spMkLst>
        </pc:spChg>
        <pc:spChg chg="add del mod ord">
          <ac:chgData name="Samuel Kim" userId="0b4e8f1a-35cc-4769-966d-024c662a6df8" providerId="ADAL" clId="{6FB1711E-BA57-41BA-B1A8-4A641F81AB3F}" dt="2024-08-28T02:39:30.354" v="1062" actId="6264"/>
          <ac:spMkLst>
            <pc:docMk/>
            <pc:sldMk cId="3769941977" sldId="1112"/>
            <ac:spMk id="68" creationId="{2455E947-F035-F8E1-9136-A767304734E8}"/>
          </ac:spMkLst>
        </pc:spChg>
        <pc:spChg chg="add del mod ord">
          <ac:chgData name="Samuel Kim" userId="0b4e8f1a-35cc-4769-966d-024c662a6df8" providerId="ADAL" clId="{6FB1711E-BA57-41BA-B1A8-4A641F81AB3F}" dt="2024-08-28T02:39:30.354" v="1062" actId="6264"/>
          <ac:spMkLst>
            <pc:docMk/>
            <pc:sldMk cId="3769941977" sldId="1112"/>
            <ac:spMk id="69" creationId="{E195022F-3D60-D08F-9062-F67796DBBFBE}"/>
          </ac:spMkLst>
        </pc:spChg>
        <pc:spChg chg="add del mod ord">
          <ac:chgData name="Samuel Kim" userId="0b4e8f1a-35cc-4769-966d-024c662a6df8" providerId="ADAL" clId="{6FB1711E-BA57-41BA-B1A8-4A641F81AB3F}" dt="2024-08-28T02:39:30.354" v="1062" actId="6264"/>
          <ac:spMkLst>
            <pc:docMk/>
            <pc:sldMk cId="3769941977" sldId="1112"/>
            <ac:spMk id="70" creationId="{26326D4F-DAF2-1637-9191-BE65CC089EF4}"/>
          </ac:spMkLst>
        </pc:spChg>
        <pc:spChg chg="add del mod">
          <ac:chgData name="Samuel Kim" userId="0b4e8f1a-35cc-4769-966d-024c662a6df8" providerId="ADAL" clId="{6FB1711E-BA57-41BA-B1A8-4A641F81AB3F}" dt="2024-08-28T02:39:30.354" v="1062" actId="6264"/>
          <ac:spMkLst>
            <pc:docMk/>
            <pc:sldMk cId="3769941977" sldId="1112"/>
            <ac:spMk id="71" creationId="{C95B8E88-4FEC-448F-BF14-06235BE38712}"/>
          </ac:spMkLst>
        </pc:spChg>
        <pc:spChg chg="add del mod">
          <ac:chgData name="Samuel Kim" userId="0b4e8f1a-35cc-4769-966d-024c662a6df8" providerId="ADAL" clId="{6FB1711E-BA57-41BA-B1A8-4A641F81AB3F}" dt="2024-08-28T02:39:30.354" v="1062" actId="6264"/>
          <ac:spMkLst>
            <pc:docMk/>
            <pc:sldMk cId="3769941977" sldId="1112"/>
            <ac:spMk id="72" creationId="{8FF6DE7C-B0B6-9494-A4A0-DADEB955E3BE}"/>
          </ac:spMkLst>
        </pc:spChg>
        <pc:spChg chg="add del mod">
          <ac:chgData name="Samuel Kim" userId="0b4e8f1a-35cc-4769-966d-024c662a6df8" providerId="ADAL" clId="{6FB1711E-BA57-41BA-B1A8-4A641F81AB3F}" dt="2024-08-28T02:39:30.354" v="1062" actId="6264"/>
          <ac:spMkLst>
            <pc:docMk/>
            <pc:sldMk cId="3769941977" sldId="1112"/>
            <ac:spMk id="73" creationId="{CCFB3294-9600-8860-3B0B-6617201B85D4}"/>
          </ac:spMkLst>
        </pc:spChg>
        <pc:spChg chg="add del mod ord">
          <ac:chgData name="Samuel Kim" userId="0b4e8f1a-35cc-4769-966d-024c662a6df8" providerId="ADAL" clId="{6FB1711E-BA57-41BA-B1A8-4A641F81AB3F}" dt="2024-08-28T02:39:30.354" v="1062" actId="6264"/>
          <ac:spMkLst>
            <pc:docMk/>
            <pc:sldMk cId="3769941977" sldId="1112"/>
            <ac:spMk id="74" creationId="{C5E08EDE-F5CB-E30E-49EF-AF6A68491000}"/>
          </ac:spMkLst>
        </pc:spChg>
        <pc:spChg chg="add del mod ord">
          <ac:chgData name="Samuel Kim" userId="0b4e8f1a-35cc-4769-966d-024c662a6df8" providerId="ADAL" clId="{6FB1711E-BA57-41BA-B1A8-4A641F81AB3F}" dt="2024-08-28T02:39:30.354" v="1062" actId="6264"/>
          <ac:spMkLst>
            <pc:docMk/>
            <pc:sldMk cId="3769941977" sldId="1112"/>
            <ac:spMk id="75" creationId="{A52B5BDF-894A-EF59-1BA4-98D9682FA568}"/>
          </ac:spMkLst>
        </pc:spChg>
        <pc:spChg chg="add del mod ord">
          <ac:chgData name="Samuel Kim" userId="0b4e8f1a-35cc-4769-966d-024c662a6df8" providerId="ADAL" clId="{6FB1711E-BA57-41BA-B1A8-4A641F81AB3F}" dt="2024-08-28T02:39:30.354" v="1062" actId="6264"/>
          <ac:spMkLst>
            <pc:docMk/>
            <pc:sldMk cId="3769941977" sldId="1112"/>
            <ac:spMk id="76" creationId="{0A2C24A8-CAA0-0B03-ADAE-EB12AAB95CB6}"/>
          </ac:spMkLst>
        </pc:spChg>
        <pc:spChg chg="add del mod ord">
          <ac:chgData name="Samuel Kim" userId="0b4e8f1a-35cc-4769-966d-024c662a6df8" providerId="ADAL" clId="{6FB1711E-BA57-41BA-B1A8-4A641F81AB3F}" dt="2024-08-28T02:39:30.354" v="1062" actId="6264"/>
          <ac:spMkLst>
            <pc:docMk/>
            <pc:sldMk cId="3769941977" sldId="1112"/>
            <ac:spMk id="77" creationId="{6CBCDA5B-CED9-161E-1BCE-ECE08152A32E}"/>
          </ac:spMkLst>
        </pc:spChg>
        <pc:spChg chg="add del mod ord">
          <ac:chgData name="Samuel Kim" userId="0b4e8f1a-35cc-4769-966d-024c662a6df8" providerId="ADAL" clId="{6FB1711E-BA57-41BA-B1A8-4A641F81AB3F}" dt="2024-08-28T02:39:30.354" v="1062" actId="6264"/>
          <ac:spMkLst>
            <pc:docMk/>
            <pc:sldMk cId="3769941977" sldId="1112"/>
            <ac:spMk id="78" creationId="{39A5FDC5-8CC5-9F8F-9C06-7D23815C5C3D}"/>
          </ac:spMkLst>
        </pc:spChg>
        <pc:spChg chg="add del mod ord">
          <ac:chgData name="Samuel Kim" userId="0b4e8f1a-35cc-4769-966d-024c662a6df8" providerId="ADAL" clId="{6FB1711E-BA57-41BA-B1A8-4A641F81AB3F}" dt="2024-08-28T02:39:30.354" v="1062" actId="6264"/>
          <ac:spMkLst>
            <pc:docMk/>
            <pc:sldMk cId="3769941977" sldId="1112"/>
            <ac:spMk id="79" creationId="{4D17AA65-59B2-2B24-F8EB-5A14936A9D09}"/>
          </ac:spMkLst>
        </pc:spChg>
        <pc:spChg chg="add del mod ord">
          <ac:chgData name="Samuel Kim" userId="0b4e8f1a-35cc-4769-966d-024c662a6df8" providerId="ADAL" clId="{6FB1711E-BA57-41BA-B1A8-4A641F81AB3F}" dt="2024-08-28T02:39:30.354" v="1062" actId="6264"/>
          <ac:spMkLst>
            <pc:docMk/>
            <pc:sldMk cId="3769941977" sldId="1112"/>
            <ac:spMk id="80" creationId="{7DA4DFCB-DD08-D99F-A53A-66CF72C55049}"/>
          </ac:spMkLst>
        </pc:spChg>
        <pc:spChg chg="add del mod ord">
          <ac:chgData name="Samuel Kim" userId="0b4e8f1a-35cc-4769-966d-024c662a6df8" providerId="ADAL" clId="{6FB1711E-BA57-41BA-B1A8-4A641F81AB3F}" dt="2024-08-28T02:39:30.354" v="1062" actId="6264"/>
          <ac:spMkLst>
            <pc:docMk/>
            <pc:sldMk cId="3769941977" sldId="1112"/>
            <ac:spMk id="81" creationId="{78371DB5-E443-3C01-8098-00F4221C0EF8}"/>
          </ac:spMkLst>
        </pc:spChg>
        <pc:spChg chg="add del mod ord">
          <ac:chgData name="Samuel Kim" userId="0b4e8f1a-35cc-4769-966d-024c662a6df8" providerId="ADAL" clId="{6FB1711E-BA57-41BA-B1A8-4A641F81AB3F}" dt="2024-08-28T02:39:30.354" v="1062" actId="6264"/>
          <ac:spMkLst>
            <pc:docMk/>
            <pc:sldMk cId="3769941977" sldId="1112"/>
            <ac:spMk id="82" creationId="{828923EB-1BB3-A8AD-C5B9-F9D92933D819}"/>
          </ac:spMkLst>
        </pc:spChg>
        <pc:spChg chg="add del mod ord">
          <ac:chgData name="Samuel Kim" userId="0b4e8f1a-35cc-4769-966d-024c662a6df8" providerId="ADAL" clId="{6FB1711E-BA57-41BA-B1A8-4A641F81AB3F}" dt="2024-08-28T02:39:30.354" v="1062" actId="6264"/>
          <ac:spMkLst>
            <pc:docMk/>
            <pc:sldMk cId="3769941977" sldId="1112"/>
            <ac:spMk id="83" creationId="{E921FC68-BFA0-37B8-F7B7-23BBB4041202}"/>
          </ac:spMkLst>
        </pc:spChg>
        <pc:spChg chg="add del mod ord">
          <ac:chgData name="Samuel Kim" userId="0b4e8f1a-35cc-4769-966d-024c662a6df8" providerId="ADAL" clId="{6FB1711E-BA57-41BA-B1A8-4A641F81AB3F}" dt="2024-08-28T02:39:30.354" v="1062" actId="6264"/>
          <ac:spMkLst>
            <pc:docMk/>
            <pc:sldMk cId="3769941977" sldId="1112"/>
            <ac:spMk id="84" creationId="{DA8F3F25-CED9-259B-D92F-66972772760B}"/>
          </ac:spMkLst>
        </pc:spChg>
        <pc:spChg chg="add del mod ord">
          <ac:chgData name="Samuel Kim" userId="0b4e8f1a-35cc-4769-966d-024c662a6df8" providerId="ADAL" clId="{6FB1711E-BA57-41BA-B1A8-4A641F81AB3F}" dt="2024-08-28T02:39:30.354" v="1062" actId="6264"/>
          <ac:spMkLst>
            <pc:docMk/>
            <pc:sldMk cId="3769941977" sldId="1112"/>
            <ac:spMk id="85" creationId="{2708C8C8-9956-9539-8CBB-76A6D254F54D}"/>
          </ac:spMkLst>
        </pc:spChg>
        <pc:spChg chg="add del mod ord">
          <ac:chgData name="Samuel Kim" userId="0b4e8f1a-35cc-4769-966d-024c662a6df8" providerId="ADAL" clId="{6FB1711E-BA57-41BA-B1A8-4A641F81AB3F}" dt="2024-08-28T02:39:30.354" v="1062" actId="6264"/>
          <ac:spMkLst>
            <pc:docMk/>
            <pc:sldMk cId="3769941977" sldId="1112"/>
            <ac:spMk id="86" creationId="{3760F022-8FA5-BD0D-75E5-60EBF9E5CB73}"/>
          </ac:spMkLst>
        </pc:spChg>
        <pc:spChg chg="add del mod ord">
          <ac:chgData name="Samuel Kim" userId="0b4e8f1a-35cc-4769-966d-024c662a6df8" providerId="ADAL" clId="{6FB1711E-BA57-41BA-B1A8-4A641F81AB3F}" dt="2024-08-28T02:39:30.354" v="1062" actId="6264"/>
          <ac:spMkLst>
            <pc:docMk/>
            <pc:sldMk cId="3769941977" sldId="1112"/>
            <ac:spMk id="87" creationId="{906FE19C-04EF-DB46-2D00-E4F3A93367B6}"/>
          </ac:spMkLst>
        </pc:spChg>
        <pc:spChg chg="add del mod ord">
          <ac:chgData name="Samuel Kim" userId="0b4e8f1a-35cc-4769-966d-024c662a6df8" providerId="ADAL" clId="{6FB1711E-BA57-41BA-B1A8-4A641F81AB3F}" dt="2024-08-28T02:39:30.354" v="1062" actId="6264"/>
          <ac:spMkLst>
            <pc:docMk/>
            <pc:sldMk cId="3769941977" sldId="1112"/>
            <ac:spMk id="88" creationId="{EF716DCB-5D1B-0B6A-CB0E-C5050974B7C3}"/>
          </ac:spMkLst>
        </pc:spChg>
        <pc:spChg chg="add del mod ord">
          <ac:chgData name="Samuel Kim" userId="0b4e8f1a-35cc-4769-966d-024c662a6df8" providerId="ADAL" clId="{6FB1711E-BA57-41BA-B1A8-4A641F81AB3F}" dt="2024-08-28T02:39:30.354" v="1062" actId="6264"/>
          <ac:spMkLst>
            <pc:docMk/>
            <pc:sldMk cId="3769941977" sldId="1112"/>
            <ac:spMk id="89" creationId="{97D3A84E-BDF6-1223-6CEF-F8E5AE95D898}"/>
          </ac:spMkLst>
        </pc:spChg>
        <pc:spChg chg="add del mod ord">
          <ac:chgData name="Samuel Kim" userId="0b4e8f1a-35cc-4769-966d-024c662a6df8" providerId="ADAL" clId="{6FB1711E-BA57-41BA-B1A8-4A641F81AB3F}" dt="2024-08-28T02:39:30.354" v="1062" actId="6264"/>
          <ac:spMkLst>
            <pc:docMk/>
            <pc:sldMk cId="3769941977" sldId="1112"/>
            <ac:spMk id="90" creationId="{AD6F2CD8-985A-9304-FBE2-3647624A7B78}"/>
          </ac:spMkLst>
        </pc:spChg>
        <pc:spChg chg="add del mod ord">
          <ac:chgData name="Samuel Kim" userId="0b4e8f1a-35cc-4769-966d-024c662a6df8" providerId="ADAL" clId="{6FB1711E-BA57-41BA-B1A8-4A641F81AB3F}" dt="2024-08-28T02:39:30.354" v="1062" actId="6264"/>
          <ac:spMkLst>
            <pc:docMk/>
            <pc:sldMk cId="3769941977" sldId="1112"/>
            <ac:spMk id="91" creationId="{4B6267C0-9B32-401E-74DD-3BB224D90360}"/>
          </ac:spMkLst>
        </pc:spChg>
        <pc:spChg chg="add del mod ord">
          <ac:chgData name="Samuel Kim" userId="0b4e8f1a-35cc-4769-966d-024c662a6df8" providerId="ADAL" clId="{6FB1711E-BA57-41BA-B1A8-4A641F81AB3F}" dt="2024-08-28T02:39:30.354" v="1062" actId="6264"/>
          <ac:spMkLst>
            <pc:docMk/>
            <pc:sldMk cId="3769941977" sldId="1112"/>
            <ac:spMk id="92" creationId="{BD7233DD-7333-9987-C3AE-7982DD52B2A5}"/>
          </ac:spMkLst>
        </pc:spChg>
        <pc:spChg chg="add del mod ord">
          <ac:chgData name="Samuel Kim" userId="0b4e8f1a-35cc-4769-966d-024c662a6df8" providerId="ADAL" clId="{6FB1711E-BA57-41BA-B1A8-4A641F81AB3F}" dt="2024-08-28T02:39:30.354" v="1062" actId="6264"/>
          <ac:spMkLst>
            <pc:docMk/>
            <pc:sldMk cId="3769941977" sldId="1112"/>
            <ac:spMk id="93" creationId="{ADF07EFF-FAEA-26E4-0772-D636A44E2A12}"/>
          </ac:spMkLst>
        </pc:spChg>
      </pc:sldChg>
      <pc:sldChg chg="addSp delSp modSp mod chgLayout">
        <pc:chgData name="Samuel Kim" userId="0b4e8f1a-35cc-4769-966d-024c662a6df8" providerId="ADAL" clId="{6FB1711E-BA57-41BA-B1A8-4A641F81AB3F}" dt="2024-08-28T02:43:25.116" v="1141" actId="948"/>
        <pc:sldMkLst>
          <pc:docMk/>
          <pc:sldMk cId="2893736977" sldId="1113"/>
        </pc:sldMkLst>
        <pc:spChg chg="mod ord">
          <ac:chgData name="Samuel Kim" userId="0b4e8f1a-35cc-4769-966d-024c662a6df8" providerId="ADAL" clId="{6FB1711E-BA57-41BA-B1A8-4A641F81AB3F}" dt="2024-08-28T02:41:06.219" v="1084" actId="6264"/>
          <ac:spMkLst>
            <pc:docMk/>
            <pc:sldMk cId="2893736977" sldId="1113"/>
            <ac:spMk id="2" creationId="{F76415D6-582B-4618-BD4F-0000988650EE}"/>
          </ac:spMkLst>
        </pc:spChg>
        <pc:spChg chg="add del mod">
          <ac:chgData name="Samuel Kim" userId="0b4e8f1a-35cc-4769-966d-024c662a6df8" providerId="ADAL" clId="{6FB1711E-BA57-41BA-B1A8-4A641F81AB3F}" dt="2024-08-28T02:41:06.219" v="1084" actId="6264"/>
          <ac:spMkLst>
            <pc:docMk/>
            <pc:sldMk cId="2893736977" sldId="1113"/>
            <ac:spMk id="3" creationId="{2C6126F5-DFCA-ABCA-8EFE-44A8315FEB75}"/>
          </ac:spMkLst>
        </pc:spChg>
        <pc:spChg chg="del">
          <ac:chgData name="Samuel Kim" userId="0b4e8f1a-35cc-4769-966d-024c662a6df8" providerId="ADAL" clId="{6FB1711E-BA57-41BA-B1A8-4A641F81AB3F}" dt="2024-08-28T02:41:06.219" v="1084" actId="6264"/>
          <ac:spMkLst>
            <pc:docMk/>
            <pc:sldMk cId="2893736977" sldId="1113"/>
            <ac:spMk id="4" creationId="{98E5240C-085C-30A2-3062-F367371398AA}"/>
          </ac:spMkLst>
        </pc:spChg>
        <pc:spChg chg="add del mod">
          <ac:chgData name="Samuel Kim" userId="0b4e8f1a-35cc-4769-966d-024c662a6df8" providerId="ADAL" clId="{6FB1711E-BA57-41BA-B1A8-4A641F81AB3F}" dt="2024-08-28T02:41:06.219" v="1084" actId="6264"/>
          <ac:spMkLst>
            <pc:docMk/>
            <pc:sldMk cId="2893736977" sldId="1113"/>
            <ac:spMk id="5" creationId="{822AF8DB-4B3D-AE7E-95C6-ECEE974AEECF}"/>
          </ac:spMkLst>
        </pc:spChg>
        <pc:spChg chg="add del mod">
          <ac:chgData name="Samuel Kim" userId="0b4e8f1a-35cc-4769-966d-024c662a6df8" providerId="ADAL" clId="{6FB1711E-BA57-41BA-B1A8-4A641F81AB3F}" dt="2024-08-28T02:41:06.219" v="1084" actId="6264"/>
          <ac:spMkLst>
            <pc:docMk/>
            <pc:sldMk cId="2893736977" sldId="1113"/>
            <ac:spMk id="6" creationId="{B9EB2F22-817F-73C9-D041-84D16B8395DB}"/>
          </ac:spMkLst>
        </pc:spChg>
        <pc:spChg chg="add mod ord">
          <ac:chgData name="Samuel Kim" userId="0b4e8f1a-35cc-4769-966d-024c662a6df8" providerId="ADAL" clId="{6FB1711E-BA57-41BA-B1A8-4A641F81AB3F}" dt="2024-08-28T02:41:06.312" v="1092" actId="27636"/>
          <ac:spMkLst>
            <pc:docMk/>
            <pc:sldMk cId="2893736977" sldId="1113"/>
            <ac:spMk id="7" creationId="{BDFB416D-EB49-EEEF-7928-66B726DC82AC}"/>
          </ac:spMkLst>
        </pc:spChg>
        <pc:spChg chg="add mod ord">
          <ac:chgData name="Samuel Kim" userId="0b4e8f1a-35cc-4769-966d-024c662a6df8" providerId="ADAL" clId="{6FB1711E-BA57-41BA-B1A8-4A641F81AB3F}" dt="2024-08-28T02:41:06.327" v="1099" actId="27636"/>
          <ac:spMkLst>
            <pc:docMk/>
            <pc:sldMk cId="2893736977" sldId="1113"/>
            <ac:spMk id="8" creationId="{078D5597-8142-6744-C570-C5847F4EE09E}"/>
          </ac:spMkLst>
        </pc:spChg>
        <pc:spChg chg="add mod ord">
          <ac:chgData name="Samuel Kim" userId="0b4e8f1a-35cc-4769-966d-024c662a6df8" providerId="ADAL" clId="{6FB1711E-BA57-41BA-B1A8-4A641F81AB3F}" dt="2024-08-28T02:41:06.317" v="1095" actId="27636"/>
          <ac:spMkLst>
            <pc:docMk/>
            <pc:sldMk cId="2893736977" sldId="1113"/>
            <ac:spMk id="9" creationId="{F2451373-0F63-6F79-897A-C99FCD3D2E30}"/>
          </ac:spMkLst>
        </pc:spChg>
        <pc:spChg chg="add mod ord">
          <ac:chgData name="Samuel Kim" userId="0b4e8f1a-35cc-4769-966d-024c662a6df8" providerId="ADAL" clId="{6FB1711E-BA57-41BA-B1A8-4A641F81AB3F}" dt="2024-08-28T02:41:06.316" v="1094" actId="27636"/>
          <ac:spMkLst>
            <pc:docMk/>
            <pc:sldMk cId="2893736977" sldId="1113"/>
            <ac:spMk id="10" creationId="{7F9102E2-D3BE-703D-7545-F8F37AEF5C9E}"/>
          </ac:spMkLst>
        </pc:spChg>
        <pc:spChg chg="add mod ord">
          <ac:chgData name="Samuel Kim" userId="0b4e8f1a-35cc-4769-966d-024c662a6df8" providerId="ADAL" clId="{6FB1711E-BA57-41BA-B1A8-4A641F81AB3F}" dt="2024-08-28T02:41:06.319" v="1096" actId="27636"/>
          <ac:spMkLst>
            <pc:docMk/>
            <pc:sldMk cId="2893736977" sldId="1113"/>
            <ac:spMk id="11" creationId="{A9387127-0498-3991-ECD9-3E85A06AF629}"/>
          </ac:spMkLst>
        </pc:spChg>
        <pc:spChg chg="add mod ord">
          <ac:chgData name="Samuel Kim" userId="0b4e8f1a-35cc-4769-966d-024c662a6df8" providerId="ADAL" clId="{6FB1711E-BA57-41BA-B1A8-4A641F81AB3F}" dt="2024-08-28T02:41:06.324" v="1098" actId="27636"/>
          <ac:spMkLst>
            <pc:docMk/>
            <pc:sldMk cId="2893736977" sldId="1113"/>
            <ac:spMk id="12" creationId="{9FCF650D-5E1E-0B7D-5A00-F63BE1092D5D}"/>
          </ac:spMkLst>
        </pc:spChg>
        <pc:spChg chg="add mod ord">
          <ac:chgData name="Samuel Kim" userId="0b4e8f1a-35cc-4769-966d-024c662a6df8" providerId="ADAL" clId="{6FB1711E-BA57-41BA-B1A8-4A641F81AB3F}" dt="2024-08-28T02:41:06.322" v="1097" actId="27636"/>
          <ac:spMkLst>
            <pc:docMk/>
            <pc:sldMk cId="2893736977" sldId="1113"/>
            <ac:spMk id="13" creationId="{EC32C48A-6AE3-943B-CEDF-DDEDA3D4B914}"/>
          </ac:spMkLst>
        </pc:spChg>
        <pc:spChg chg="add mod ord">
          <ac:chgData name="Samuel Kim" userId="0b4e8f1a-35cc-4769-966d-024c662a6df8" providerId="ADAL" clId="{6FB1711E-BA57-41BA-B1A8-4A641F81AB3F}" dt="2024-08-28T02:41:06.296" v="1087" actId="27636"/>
          <ac:spMkLst>
            <pc:docMk/>
            <pc:sldMk cId="2893736977" sldId="1113"/>
            <ac:spMk id="14" creationId="{C02B41D0-A39D-8ECC-A9AE-F04CC967DCA7}"/>
          </ac:spMkLst>
        </pc:spChg>
        <pc:spChg chg="add mod ord">
          <ac:chgData name="Samuel Kim" userId="0b4e8f1a-35cc-4769-966d-024c662a6df8" providerId="ADAL" clId="{6FB1711E-BA57-41BA-B1A8-4A641F81AB3F}" dt="2024-08-28T02:41:06.329" v="1100" actId="27636"/>
          <ac:spMkLst>
            <pc:docMk/>
            <pc:sldMk cId="2893736977" sldId="1113"/>
            <ac:spMk id="15" creationId="{BCA2C30D-BCCC-CF32-FC74-CFF9362ED3AC}"/>
          </ac:spMkLst>
        </pc:spChg>
        <pc:spChg chg="add mod ord">
          <ac:chgData name="Samuel Kim" userId="0b4e8f1a-35cc-4769-966d-024c662a6df8" providerId="ADAL" clId="{6FB1711E-BA57-41BA-B1A8-4A641F81AB3F}" dt="2024-08-28T02:41:06.333" v="1102" actId="27636"/>
          <ac:spMkLst>
            <pc:docMk/>
            <pc:sldMk cId="2893736977" sldId="1113"/>
            <ac:spMk id="16" creationId="{69003B38-E9EF-38D2-C0FD-977CC9008ED1}"/>
          </ac:spMkLst>
        </pc:spChg>
        <pc:spChg chg="add mod ord">
          <ac:chgData name="Samuel Kim" userId="0b4e8f1a-35cc-4769-966d-024c662a6df8" providerId="ADAL" clId="{6FB1711E-BA57-41BA-B1A8-4A641F81AB3F}" dt="2024-08-28T02:41:06.335" v="1103" actId="27636"/>
          <ac:spMkLst>
            <pc:docMk/>
            <pc:sldMk cId="2893736977" sldId="1113"/>
            <ac:spMk id="17" creationId="{F9CFEB95-AD61-47E6-CDCA-3F9FDA5A52A5}"/>
          </ac:spMkLst>
        </pc:spChg>
        <pc:spChg chg="add mod ord">
          <ac:chgData name="Samuel Kim" userId="0b4e8f1a-35cc-4769-966d-024c662a6df8" providerId="ADAL" clId="{6FB1711E-BA57-41BA-B1A8-4A641F81AB3F}" dt="2024-08-28T02:41:06.331" v="1101" actId="27636"/>
          <ac:spMkLst>
            <pc:docMk/>
            <pc:sldMk cId="2893736977" sldId="1113"/>
            <ac:spMk id="18" creationId="{7C3F8EBF-1938-6D33-B151-472C364534B6}"/>
          </ac:spMkLst>
        </pc:spChg>
        <pc:spChg chg="add mod ord">
          <ac:chgData name="Samuel Kim" userId="0b4e8f1a-35cc-4769-966d-024c662a6df8" providerId="ADAL" clId="{6FB1711E-BA57-41BA-B1A8-4A641F81AB3F}" dt="2024-08-28T02:41:06.339" v="1105" actId="27636"/>
          <ac:spMkLst>
            <pc:docMk/>
            <pc:sldMk cId="2893736977" sldId="1113"/>
            <ac:spMk id="19" creationId="{D6FAB538-A5F6-4F4F-00AC-CE6A81F09A2D}"/>
          </ac:spMkLst>
        </pc:spChg>
        <pc:spChg chg="add mod ord">
          <ac:chgData name="Samuel Kim" userId="0b4e8f1a-35cc-4769-966d-024c662a6df8" providerId="ADAL" clId="{6FB1711E-BA57-41BA-B1A8-4A641F81AB3F}" dt="2024-08-28T02:41:06.337" v="1104" actId="27636"/>
          <ac:spMkLst>
            <pc:docMk/>
            <pc:sldMk cId="2893736977" sldId="1113"/>
            <ac:spMk id="20" creationId="{EE4950E1-898A-8142-07AA-5FDA0AEA685B}"/>
          </ac:spMkLst>
        </pc:spChg>
        <pc:spChg chg="add mod ord">
          <ac:chgData name="Samuel Kim" userId="0b4e8f1a-35cc-4769-966d-024c662a6df8" providerId="ADAL" clId="{6FB1711E-BA57-41BA-B1A8-4A641F81AB3F}" dt="2024-08-28T02:41:06.310" v="1091" actId="27636"/>
          <ac:spMkLst>
            <pc:docMk/>
            <pc:sldMk cId="2893736977" sldId="1113"/>
            <ac:spMk id="21" creationId="{B37E5C91-4F01-A331-A7DB-6270833E80B4}"/>
          </ac:spMkLst>
        </pc:spChg>
        <pc:spChg chg="add mod ord">
          <ac:chgData name="Samuel Kim" userId="0b4e8f1a-35cc-4769-966d-024c662a6df8" providerId="ADAL" clId="{6FB1711E-BA57-41BA-B1A8-4A641F81AB3F}" dt="2024-08-28T02:41:06.294" v="1086" actId="27636"/>
          <ac:spMkLst>
            <pc:docMk/>
            <pc:sldMk cId="2893736977" sldId="1113"/>
            <ac:spMk id="22" creationId="{178E0B3B-A97C-5A63-A930-D80C3910FE5C}"/>
          </ac:spMkLst>
        </pc:spChg>
        <pc:spChg chg="add mod ord">
          <ac:chgData name="Samuel Kim" userId="0b4e8f1a-35cc-4769-966d-024c662a6df8" providerId="ADAL" clId="{6FB1711E-BA57-41BA-B1A8-4A641F81AB3F}" dt="2024-08-28T02:41:06.300" v="1089" actId="27636"/>
          <ac:spMkLst>
            <pc:docMk/>
            <pc:sldMk cId="2893736977" sldId="1113"/>
            <ac:spMk id="23" creationId="{21D1C3D6-5588-5849-9598-95B6AA9DC639}"/>
          </ac:spMkLst>
        </pc:spChg>
        <pc:spChg chg="add mod ord">
          <ac:chgData name="Samuel Kim" userId="0b4e8f1a-35cc-4769-966d-024c662a6df8" providerId="ADAL" clId="{6FB1711E-BA57-41BA-B1A8-4A641F81AB3F}" dt="2024-08-28T02:41:06.314" v="1093" actId="27636"/>
          <ac:spMkLst>
            <pc:docMk/>
            <pc:sldMk cId="2893736977" sldId="1113"/>
            <ac:spMk id="24" creationId="{34A21C06-0617-5CAB-8D3F-4CADBD483A7F}"/>
          </ac:spMkLst>
        </pc:spChg>
        <pc:spChg chg="add mod ord">
          <ac:chgData name="Samuel Kim" userId="0b4e8f1a-35cc-4769-966d-024c662a6df8" providerId="ADAL" clId="{6FB1711E-BA57-41BA-B1A8-4A641F81AB3F}" dt="2024-08-28T02:41:06.292" v="1085" actId="27636"/>
          <ac:spMkLst>
            <pc:docMk/>
            <pc:sldMk cId="2893736977" sldId="1113"/>
            <ac:spMk id="25" creationId="{14D8A695-987F-F7F1-D665-869A13969CC7}"/>
          </ac:spMkLst>
        </pc:spChg>
        <pc:spChg chg="mod ord">
          <ac:chgData name="Samuel Kim" userId="0b4e8f1a-35cc-4769-966d-024c662a6df8" providerId="ADAL" clId="{6FB1711E-BA57-41BA-B1A8-4A641F81AB3F}" dt="2024-08-28T02:41:15.807" v="1114" actId="27636"/>
          <ac:spMkLst>
            <pc:docMk/>
            <pc:sldMk cId="2893736977" sldId="1113"/>
            <ac:spMk id="26" creationId="{94278E95-9720-F835-3C67-617F25DB854B}"/>
          </ac:spMkLst>
        </pc:spChg>
        <pc:spChg chg="mod ord">
          <ac:chgData name="Samuel Kim" userId="0b4e8f1a-35cc-4769-966d-024c662a6df8" providerId="ADAL" clId="{6FB1711E-BA57-41BA-B1A8-4A641F81AB3F}" dt="2024-08-28T02:43:25.116" v="1141" actId="948"/>
          <ac:spMkLst>
            <pc:docMk/>
            <pc:sldMk cId="2893736977" sldId="1113"/>
            <ac:spMk id="27" creationId="{1E469564-5578-2B33-FA8B-487A5275EEA3}"/>
          </ac:spMkLst>
        </pc:spChg>
        <pc:spChg chg="add mod ord">
          <ac:chgData name="Samuel Kim" userId="0b4e8f1a-35cc-4769-966d-024c662a6df8" providerId="ADAL" clId="{6FB1711E-BA57-41BA-B1A8-4A641F81AB3F}" dt="2024-08-28T02:41:06.298" v="1088" actId="27636"/>
          <ac:spMkLst>
            <pc:docMk/>
            <pc:sldMk cId="2893736977" sldId="1113"/>
            <ac:spMk id="28" creationId="{27D42B42-21C1-6ADB-FB28-6837170ED350}"/>
          </ac:spMkLst>
        </pc:spChg>
        <pc:spChg chg="del">
          <ac:chgData name="Samuel Kim" userId="0b4e8f1a-35cc-4769-966d-024c662a6df8" providerId="ADAL" clId="{6FB1711E-BA57-41BA-B1A8-4A641F81AB3F}" dt="2024-08-28T02:41:06.219" v="1084" actId="6264"/>
          <ac:spMkLst>
            <pc:docMk/>
            <pc:sldMk cId="2893736977" sldId="1113"/>
            <ac:spMk id="29" creationId="{B08FFE10-69E5-90C4-5A17-DCEFD18AC6BD}"/>
          </ac:spMkLst>
        </pc:spChg>
        <pc:spChg chg="del">
          <ac:chgData name="Samuel Kim" userId="0b4e8f1a-35cc-4769-966d-024c662a6df8" providerId="ADAL" clId="{6FB1711E-BA57-41BA-B1A8-4A641F81AB3F}" dt="2024-08-28T02:41:06.219" v="1084" actId="6264"/>
          <ac:spMkLst>
            <pc:docMk/>
            <pc:sldMk cId="2893736977" sldId="1113"/>
            <ac:spMk id="30" creationId="{3487B65D-FF08-13EE-6CE2-872828785430}"/>
          </ac:spMkLst>
        </pc:spChg>
        <pc:spChg chg="del">
          <ac:chgData name="Samuel Kim" userId="0b4e8f1a-35cc-4769-966d-024c662a6df8" providerId="ADAL" clId="{6FB1711E-BA57-41BA-B1A8-4A641F81AB3F}" dt="2024-08-28T02:41:06.219" v="1084" actId="6264"/>
          <ac:spMkLst>
            <pc:docMk/>
            <pc:sldMk cId="2893736977" sldId="1113"/>
            <ac:spMk id="31" creationId="{92C01117-5088-E8D6-1633-3C6F0468D533}"/>
          </ac:spMkLst>
        </pc:spChg>
        <pc:spChg chg="del">
          <ac:chgData name="Samuel Kim" userId="0b4e8f1a-35cc-4769-966d-024c662a6df8" providerId="ADAL" clId="{6FB1711E-BA57-41BA-B1A8-4A641F81AB3F}" dt="2024-08-28T02:41:06.219" v="1084" actId="6264"/>
          <ac:spMkLst>
            <pc:docMk/>
            <pc:sldMk cId="2893736977" sldId="1113"/>
            <ac:spMk id="32" creationId="{FF19D947-B0CC-18F2-2437-78F1F58F2D25}"/>
          </ac:spMkLst>
        </pc:spChg>
        <pc:spChg chg="del">
          <ac:chgData name="Samuel Kim" userId="0b4e8f1a-35cc-4769-966d-024c662a6df8" providerId="ADAL" clId="{6FB1711E-BA57-41BA-B1A8-4A641F81AB3F}" dt="2024-08-28T02:41:06.219" v="1084" actId="6264"/>
          <ac:spMkLst>
            <pc:docMk/>
            <pc:sldMk cId="2893736977" sldId="1113"/>
            <ac:spMk id="33" creationId="{BE9F5A88-77C1-6495-A593-29F369481F5C}"/>
          </ac:spMkLst>
        </pc:spChg>
        <pc:spChg chg="del">
          <ac:chgData name="Samuel Kim" userId="0b4e8f1a-35cc-4769-966d-024c662a6df8" providerId="ADAL" clId="{6FB1711E-BA57-41BA-B1A8-4A641F81AB3F}" dt="2024-08-28T02:41:06.219" v="1084" actId="6264"/>
          <ac:spMkLst>
            <pc:docMk/>
            <pc:sldMk cId="2893736977" sldId="1113"/>
            <ac:spMk id="34" creationId="{E3CD3DF6-5A9A-AC4F-151A-C2B1569F176E}"/>
          </ac:spMkLst>
        </pc:spChg>
        <pc:spChg chg="del">
          <ac:chgData name="Samuel Kim" userId="0b4e8f1a-35cc-4769-966d-024c662a6df8" providerId="ADAL" clId="{6FB1711E-BA57-41BA-B1A8-4A641F81AB3F}" dt="2024-08-28T02:41:06.219" v="1084" actId="6264"/>
          <ac:spMkLst>
            <pc:docMk/>
            <pc:sldMk cId="2893736977" sldId="1113"/>
            <ac:spMk id="35" creationId="{0D803886-9C1D-30B0-CB28-37689A76DE84}"/>
          </ac:spMkLst>
        </pc:spChg>
        <pc:spChg chg="del">
          <ac:chgData name="Samuel Kim" userId="0b4e8f1a-35cc-4769-966d-024c662a6df8" providerId="ADAL" clId="{6FB1711E-BA57-41BA-B1A8-4A641F81AB3F}" dt="2024-08-28T02:41:06.219" v="1084" actId="6264"/>
          <ac:spMkLst>
            <pc:docMk/>
            <pc:sldMk cId="2893736977" sldId="1113"/>
            <ac:spMk id="36" creationId="{4EBE2A59-BA60-61F5-E7CD-DAAB5352FA22}"/>
          </ac:spMkLst>
        </pc:spChg>
        <pc:spChg chg="del">
          <ac:chgData name="Samuel Kim" userId="0b4e8f1a-35cc-4769-966d-024c662a6df8" providerId="ADAL" clId="{6FB1711E-BA57-41BA-B1A8-4A641F81AB3F}" dt="2024-08-28T02:41:06.219" v="1084" actId="6264"/>
          <ac:spMkLst>
            <pc:docMk/>
            <pc:sldMk cId="2893736977" sldId="1113"/>
            <ac:spMk id="37" creationId="{CDEF49C0-A17D-16B0-DCEC-DCE5801997E6}"/>
          </ac:spMkLst>
        </pc:spChg>
        <pc:spChg chg="del">
          <ac:chgData name="Samuel Kim" userId="0b4e8f1a-35cc-4769-966d-024c662a6df8" providerId="ADAL" clId="{6FB1711E-BA57-41BA-B1A8-4A641F81AB3F}" dt="2024-08-28T02:41:06.219" v="1084" actId="6264"/>
          <ac:spMkLst>
            <pc:docMk/>
            <pc:sldMk cId="2893736977" sldId="1113"/>
            <ac:spMk id="38" creationId="{D1D234E7-CFBF-01D2-E04F-61D37C66E3C4}"/>
          </ac:spMkLst>
        </pc:spChg>
        <pc:spChg chg="del">
          <ac:chgData name="Samuel Kim" userId="0b4e8f1a-35cc-4769-966d-024c662a6df8" providerId="ADAL" clId="{6FB1711E-BA57-41BA-B1A8-4A641F81AB3F}" dt="2024-08-28T02:41:06.219" v="1084" actId="6264"/>
          <ac:spMkLst>
            <pc:docMk/>
            <pc:sldMk cId="2893736977" sldId="1113"/>
            <ac:spMk id="39" creationId="{F57D5C68-BE6E-3CCE-939A-EC2B4B2E8608}"/>
          </ac:spMkLst>
        </pc:spChg>
        <pc:spChg chg="del">
          <ac:chgData name="Samuel Kim" userId="0b4e8f1a-35cc-4769-966d-024c662a6df8" providerId="ADAL" clId="{6FB1711E-BA57-41BA-B1A8-4A641F81AB3F}" dt="2024-08-28T02:41:06.219" v="1084" actId="6264"/>
          <ac:spMkLst>
            <pc:docMk/>
            <pc:sldMk cId="2893736977" sldId="1113"/>
            <ac:spMk id="40" creationId="{347FCF46-DC5E-0500-F444-6763C900FE43}"/>
          </ac:spMkLst>
        </pc:spChg>
        <pc:spChg chg="del">
          <ac:chgData name="Samuel Kim" userId="0b4e8f1a-35cc-4769-966d-024c662a6df8" providerId="ADAL" clId="{6FB1711E-BA57-41BA-B1A8-4A641F81AB3F}" dt="2024-08-28T02:41:06.219" v="1084" actId="6264"/>
          <ac:spMkLst>
            <pc:docMk/>
            <pc:sldMk cId="2893736977" sldId="1113"/>
            <ac:spMk id="41" creationId="{D207DF72-833E-F1EB-F5FE-2891D97AC6DB}"/>
          </ac:spMkLst>
        </pc:spChg>
        <pc:spChg chg="del">
          <ac:chgData name="Samuel Kim" userId="0b4e8f1a-35cc-4769-966d-024c662a6df8" providerId="ADAL" clId="{6FB1711E-BA57-41BA-B1A8-4A641F81AB3F}" dt="2024-08-28T02:41:06.219" v="1084" actId="6264"/>
          <ac:spMkLst>
            <pc:docMk/>
            <pc:sldMk cId="2893736977" sldId="1113"/>
            <ac:spMk id="42" creationId="{C8013E54-35E2-008E-2DD8-83EE7A0BE420}"/>
          </ac:spMkLst>
        </pc:spChg>
        <pc:spChg chg="del">
          <ac:chgData name="Samuel Kim" userId="0b4e8f1a-35cc-4769-966d-024c662a6df8" providerId="ADAL" clId="{6FB1711E-BA57-41BA-B1A8-4A641F81AB3F}" dt="2024-08-28T02:41:06.219" v="1084" actId="6264"/>
          <ac:spMkLst>
            <pc:docMk/>
            <pc:sldMk cId="2893736977" sldId="1113"/>
            <ac:spMk id="43" creationId="{DE292BD3-9B55-BDBE-076E-F111B96A8A9A}"/>
          </ac:spMkLst>
        </pc:spChg>
        <pc:spChg chg="del">
          <ac:chgData name="Samuel Kim" userId="0b4e8f1a-35cc-4769-966d-024c662a6df8" providerId="ADAL" clId="{6FB1711E-BA57-41BA-B1A8-4A641F81AB3F}" dt="2024-08-28T02:41:06.219" v="1084" actId="6264"/>
          <ac:spMkLst>
            <pc:docMk/>
            <pc:sldMk cId="2893736977" sldId="1113"/>
            <ac:spMk id="44" creationId="{70D8E30F-31F0-B7CA-2D3B-C58E999A18CC}"/>
          </ac:spMkLst>
        </pc:spChg>
        <pc:spChg chg="del">
          <ac:chgData name="Samuel Kim" userId="0b4e8f1a-35cc-4769-966d-024c662a6df8" providerId="ADAL" clId="{6FB1711E-BA57-41BA-B1A8-4A641F81AB3F}" dt="2024-08-28T02:41:06.219" v="1084" actId="6264"/>
          <ac:spMkLst>
            <pc:docMk/>
            <pc:sldMk cId="2893736977" sldId="1113"/>
            <ac:spMk id="45" creationId="{856A0674-8526-99C1-75EA-76372D03FAE1}"/>
          </ac:spMkLst>
        </pc:spChg>
        <pc:spChg chg="del">
          <ac:chgData name="Samuel Kim" userId="0b4e8f1a-35cc-4769-966d-024c662a6df8" providerId="ADAL" clId="{6FB1711E-BA57-41BA-B1A8-4A641F81AB3F}" dt="2024-08-28T02:41:06.219" v="1084" actId="6264"/>
          <ac:spMkLst>
            <pc:docMk/>
            <pc:sldMk cId="2893736977" sldId="1113"/>
            <ac:spMk id="46" creationId="{062D4FA3-CE00-4CAD-1189-1A58DC984B58}"/>
          </ac:spMkLst>
        </pc:spChg>
        <pc:spChg chg="del">
          <ac:chgData name="Samuel Kim" userId="0b4e8f1a-35cc-4769-966d-024c662a6df8" providerId="ADAL" clId="{6FB1711E-BA57-41BA-B1A8-4A641F81AB3F}" dt="2024-08-28T02:41:06.219" v="1084" actId="6264"/>
          <ac:spMkLst>
            <pc:docMk/>
            <pc:sldMk cId="2893736977" sldId="1113"/>
            <ac:spMk id="47" creationId="{34D79F7A-AE95-353B-158F-B545543FD52A}"/>
          </ac:spMkLst>
        </pc:spChg>
      </pc:sldChg>
      <pc:sldChg chg="addSp delSp modSp mod chgLayout">
        <pc:chgData name="Samuel Kim" userId="0b4e8f1a-35cc-4769-966d-024c662a6df8" providerId="ADAL" clId="{6FB1711E-BA57-41BA-B1A8-4A641F81AB3F}" dt="2024-08-28T02:45:52.611" v="1199" actId="948"/>
        <pc:sldMkLst>
          <pc:docMk/>
          <pc:sldMk cId="1406490384" sldId="1114"/>
        </pc:sldMkLst>
        <pc:spChg chg="mod ord">
          <ac:chgData name="Samuel Kim" userId="0b4e8f1a-35cc-4769-966d-024c662a6df8" providerId="ADAL" clId="{6FB1711E-BA57-41BA-B1A8-4A641F81AB3F}" dt="2024-08-28T02:43:38.625" v="1142" actId="6264"/>
          <ac:spMkLst>
            <pc:docMk/>
            <pc:sldMk cId="1406490384" sldId="1114"/>
            <ac:spMk id="2" creationId="{F76415D6-582B-4618-BD4F-0000988650EE}"/>
          </ac:spMkLst>
        </pc:spChg>
        <pc:spChg chg="add del mod">
          <ac:chgData name="Samuel Kim" userId="0b4e8f1a-35cc-4769-966d-024c662a6df8" providerId="ADAL" clId="{6FB1711E-BA57-41BA-B1A8-4A641F81AB3F}" dt="2024-08-28T02:43:38.625" v="1142" actId="6264"/>
          <ac:spMkLst>
            <pc:docMk/>
            <pc:sldMk cId="1406490384" sldId="1114"/>
            <ac:spMk id="3" creationId="{B1F58935-38C9-08E4-CD51-00A84B1AB7DF}"/>
          </ac:spMkLst>
        </pc:spChg>
        <pc:spChg chg="del">
          <ac:chgData name="Samuel Kim" userId="0b4e8f1a-35cc-4769-966d-024c662a6df8" providerId="ADAL" clId="{6FB1711E-BA57-41BA-B1A8-4A641F81AB3F}" dt="2024-08-28T02:43:38.625" v="1142" actId="6264"/>
          <ac:spMkLst>
            <pc:docMk/>
            <pc:sldMk cId="1406490384" sldId="1114"/>
            <ac:spMk id="4" creationId="{98E5240C-085C-30A2-3062-F367371398AA}"/>
          </ac:spMkLst>
        </pc:spChg>
        <pc:spChg chg="add del mod">
          <ac:chgData name="Samuel Kim" userId="0b4e8f1a-35cc-4769-966d-024c662a6df8" providerId="ADAL" clId="{6FB1711E-BA57-41BA-B1A8-4A641F81AB3F}" dt="2024-08-28T02:43:38.625" v="1142" actId="6264"/>
          <ac:spMkLst>
            <pc:docMk/>
            <pc:sldMk cId="1406490384" sldId="1114"/>
            <ac:spMk id="5" creationId="{EE148DF9-144F-62C5-E905-1D7D173A1282}"/>
          </ac:spMkLst>
        </pc:spChg>
        <pc:spChg chg="add del mod">
          <ac:chgData name="Samuel Kim" userId="0b4e8f1a-35cc-4769-966d-024c662a6df8" providerId="ADAL" clId="{6FB1711E-BA57-41BA-B1A8-4A641F81AB3F}" dt="2024-08-28T02:43:38.625" v="1142" actId="6264"/>
          <ac:spMkLst>
            <pc:docMk/>
            <pc:sldMk cId="1406490384" sldId="1114"/>
            <ac:spMk id="6" creationId="{6724FA00-3144-0AB7-9DD1-55B3BFAA5079}"/>
          </ac:spMkLst>
        </pc:spChg>
        <pc:spChg chg="add mod ord">
          <ac:chgData name="Samuel Kim" userId="0b4e8f1a-35cc-4769-966d-024c662a6df8" providerId="ADAL" clId="{6FB1711E-BA57-41BA-B1A8-4A641F81AB3F}" dt="2024-08-28T02:43:38.743" v="1159" actId="27636"/>
          <ac:spMkLst>
            <pc:docMk/>
            <pc:sldMk cId="1406490384" sldId="1114"/>
            <ac:spMk id="7" creationId="{296DAF00-5BF9-745C-5A2C-AEAF5BF30C9A}"/>
          </ac:spMkLst>
        </pc:spChg>
        <pc:spChg chg="add mod ord">
          <ac:chgData name="Samuel Kim" userId="0b4e8f1a-35cc-4769-966d-024c662a6df8" providerId="ADAL" clId="{6FB1711E-BA57-41BA-B1A8-4A641F81AB3F}" dt="2024-08-28T02:43:38.712" v="1147" actId="27636"/>
          <ac:spMkLst>
            <pc:docMk/>
            <pc:sldMk cId="1406490384" sldId="1114"/>
            <ac:spMk id="8" creationId="{F65F87F2-F3E4-2FE0-8D8F-259A90A2D383}"/>
          </ac:spMkLst>
        </pc:spChg>
        <pc:spChg chg="add mod ord">
          <ac:chgData name="Samuel Kim" userId="0b4e8f1a-35cc-4769-966d-024c662a6df8" providerId="ADAL" clId="{6FB1711E-BA57-41BA-B1A8-4A641F81AB3F}" dt="2024-08-28T02:43:38.741" v="1158" actId="27636"/>
          <ac:spMkLst>
            <pc:docMk/>
            <pc:sldMk cId="1406490384" sldId="1114"/>
            <ac:spMk id="9" creationId="{D9A0542B-CF1D-17AD-4234-DA2AD649E2B8}"/>
          </ac:spMkLst>
        </pc:spChg>
        <pc:spChg chg="add mod ord">
          <ac:chgData name="Samuel Kim" userId="0b4e8f1a-35cc-4769-966d-024c662a6df8" providerId="ADAL" clId="{6FB1711E-BA57-41BA-B1A8-4A641F81AB3F}" dt="2024-08-28T02:43:38.724" v="1151" actId="27636"/>
          <ac:spMkLst>
            <pc:docMk/>
            <pc:sldMk cId="1406490384" sldId="1114"/>
            <ac:spMk id="10" creationId="{7E32F50D-F8BE-19E0-44C9-EE9CA99AF9E5}"/>
          </ac:spMkLst>
        </pc:spChg>
        <pc:spChg chg="add mod ord">
          <ac:chgData name="Samuel Kim" userId="0b4e8f1a-35cc-4769-966d-024c662a6df8" providerId="ADAL" clId="{6FB1711E-BA57-41BA-B1A8-4A641F81AB3F}" dt="2024-08-28T02:43:38.719" v="1149" actId="27636"/>
          <ac:spMkLst>
            <pc:docMk/>
            <pc:sldMk cId="1406490384" sldId="1114"/>
            <ac:spMk id="11" creationId="{7B5140A9-34F2-9396-CE40-AF3F4A5D1FD3}"/>
          </ac:spMkLst>
        </pc:spChg>
        <pc:spChg chg="add mod ord">
          <ac:chgData name="Samuel Kim" userId="0b4e8f1a-35cc-4769-966d-024c662a6df8" providerId="ADAL" clId="{6FB1711E-BA57-41BA-B1A8-4A641F81AB3F}" dt="2024-08-28T02:43:38.732" v="1154" actId="27636"/>
          <ac:spMkLst>
            <pc:docMk/>
            <pc:sldMk cId="1406490384" sldId="1114"/>
            <ac:spMk id="12" creationId="{160C980B-145A-9BA5-985B-C202558252C4}"/>
          </ac:spMkLst>
        </pc:spChg>
        <pc:spChg chg="add mod ord">
          <ac:chgData name="Samuel Kim" userId="0b4e8f1a-35cc-4769-966d-024c662a6df8" providerId="ADAL" clId="{6FB1711E-BA57-41BA-B1A8-4A641F81AB3F}" dt="2024-08-28T02:43:38.706" v="1145" actId="27636"/>
          <ac:spMkLst>
            <pc:docMk/>
            <pc:sldMk cId="1406490384" sldId="1114"/>
            <ac:spMk id="13" creationId="{0B1C929D-F5E9-7839-5F54-AAD8F9527286}"/>
          </ac:spMkLst>
        </pc:spChg>
        <pc:spChg chg="add mod ord">
          <ac:chgData name="Samuel Kim" userId="0b4e8f1a-35cc-4769-966d-024c662a6df8" providerId="ADAL" clId="{6FB1711E-BA57-41BA-B1A8-4A641F81AB3F}" dt="2024-08-28T02:43:38.729" v="1153" actId="27636"/>
          <ac:spMkLst>
            <pc:docMk/>
            <pc:sldMk cId="1406490384" sldId="1114"/>
            <ac:spMk id="14" creationId="{FB6E6305-D4A0-0BAD-B41B-974A7A265FEB}"/>
          </ac:spMkLst>
        </pc:spChg>
        <pc:spChg chg="add mod ord">
          <ac:chgData name="Samuel Kim" userId="0b4e8f1a-35cc-4769-966d-024c662a6df8" providerId="ADAL" clId="{6FB1711E-BA57-41BA-B1A8-4A641F81AB3F}" dt="2024-08-28T02:43:38.722" v="1150" actId="27636"/>
          <ac:spMkLst>
            <pc:docMk/>
            <pc:sldMk cId="1406490384" sldId="1114"/>
            <ac:spMk id="15" creationId="{A3E91276-562F-5450-0F54-E1837B0714EB}"/>
          </ac:spMkLst>
        </pc:spChg>
        <pc:spChg chg="add mod ord">
          <ac:chgData name="Samuel Kim" userId="0b4e8f1a-35cc-4769-966d-024c662a6df8" providerId="ADAL" clId="{6FB1711E-BA57-41BA-B1A8-4A641F81AB3F}" dt="2024-08-28T02:43:38.745" v="1160" actId="27636"/>
          <ac:spMkLst>
            <pc:docMk/>
            <pc:sldMk cId="1406490384" sldId="1114"/>
            <ac:spMk id="16" creationId="{9B246470-187F-0C96-C439-F6FCB37E2956}"/>
          </ac:spMkLst>
        </pc:spChg>
        <pc:spChg chg="add mod ord">
          <ac:chgData name="Samuel Kim" userId="0b4e8f1a-35cc-4769-966d-024c662a6df8" providerId="ADAL" clId="{6FB1711E-BA57-41BA-B1A8-4A641F81AB3F}" dt="2024-08-28T02:43:38.709" v="1146" actId="27636"/>
          <ac:spMkLst>
            <pc:docMk/>
            <pc:sldMk cId="1406490384" sldId="1114"/>
            <ac:spMk id="17" creationId="{0EBC0C4D-CC28-568A-9C52-302020D58ADB}"/>
          </ac:spMkLst>
        </pc:spChg>
        <pc:spChg chg="add mod ord">
          <ac:chgData name="Samuel Kim" userId="0b4e8f1a-35cc-4769-966d-024c662a6df8" providerId="ADAL" clId="{6FB1711E-BA57-41BA-B1A8-4A641F81AB3F}" dt="2024-08-28T02:43:38.748" v="1161" actId="27636"/>
          <ac:spMkLst>
            <pc:docMk/>
            <pc:sldMk cId="1406490384" sldId="1114"/>
            <ac:spMk id="18" creationId="{33487872-DFB0-01EF-6AA9-D25EAA31FB2A}"/>
          </ac:spMkLst>
        </pc:spChg>
        <pc:spChg chg="add mod ord">
          <ac:chgData name="Samuel Kim" userId="0b4e8f1a-35cc-4769-966d-024c662a6df8" providerId="ADAL" clId="{6FB1711E-BA57-41BA-B1A8-4A641F81AB3F}" dt="2024-08-28T02:43:38.727" v="1152" actId="27636"/>
          <ac:spMkLst>
            <pc:docMk/>
            <pc:sldMk cId="1406490384" sldId="1114"/>
            <ac:spMk id="19" creationId="{D05C563E-0F2C-858A-571F-A9F945D21640}"/>
          </ac:spMkLst>
        </pc:spChg>
        <pc:spChg chg="add mod ord">
          <ac:chgData name="Samuel Kim" userId="0b4e8f1a-35cc-4769-966d-024c662a6df8" providerId="ADAL" clId="{6FB1711E-BA57-41BA-B1A8-4A641F81AB3F}" dt="2024-08-28T02:43:38.736" v="1156" actId="27636"/>
          <ac:spMkLst>
            <pc:docMk/>
            <pc:sldMk cId="1406490384" sldId="1114"/>
            <ac:spMk id="20" creationId="{B0B04823-87A9-B896-8A06-34A9F610D7BE}"/>
          </ac:spMkLst>
        </pc:spChg>
        <pc:spChg chg="add mod ord">
          <ac:chgData name="Samuel Kim" userId="0b4e8f1a-35cc-4769-966d-024c662a6df8" providerId="ADAL" clId="{6FB1711E-BA57-41BA-B1A8-4A641F81AB3F}" dt="2024-08-28T02:43:38.703" v="1144" actId="27636"/>
          <ac:spMkLst>
            <pc:docMk/>
            <pc:sldMk cId="1406490384" sldId="1114"/>
            <ac:spMk id="21" creationId="{67972B02-BD83-01AF-A893-6FCA0B135EE6}"/>
          </ac:spMkLst>
        </pc:spChg>
        <pc:spChg chg="add mod ord">
          <ac:chgData name="Samuel Kim" userId="0b4e8f1a-35cc-4769-966d-024c662a6df8" providerId="ADAL" clId="{6FB1711E-BA57-41BA-B1A8-4A641F81AB3F}" dt="2024-08-28T02:43:38.751" v="1162" actId="27636"/>
          <ac:spMkLst>
            <pc:docMk/>
            <pc:sldMk cId="1406490384" sldId="1114"/>
            <ac:spMk id="22" creationId="{F00F4BEB-6AF1-8FDA-BBC5-DFFE5413E1A8}"/>
          </ac:spMkLst>
        </pc:spChg>
        <pc:spChg chg="add mod ord">
          <ac:chgData name="Samuel Kim" userId="0b4e8f1a-35cc-4769-966d-024c662a6df8" providerId="ADAL" clId="{6FB1711E-BA57-41BA-B1A8-4A641F81AB3F}" dt="2024-08-28T02:43:38.734" v="1155" actId="27636"/>
          <ac:spMkLst>
            <pc:docMk/>
            <pc:sldMk cId="1406490384" sldId="1114"/>
            <ac:spMk id="23" creationId="{3D654BA0-BC28-6966-3C51-080C6B707DDC}"/>
          </ac:spMkLst>
        </pc:spChg>
        <pc:spChg chg="add mod ord">
          <ac:chgData name="Samuel Kim" userId="0b4e8f1a-35cc-4769-966d-024c662a6df8" providerId="ADAL" clId="{6FB1711E-BA57-41BA-B1A8-4A641F81AB3F}" dt="2024-08-28T02:43:38.701" v="1143" actId="27636"/>
          <ac:spMkLst>
            <pc:docMk/>
            <pc:sldMk cId="1406490384" sldId="1114"/>
            <ac:spMk id="24" creationId="{A68F4007-0C0D-98CC-0494-4EEDB44BEBFD}"/>
          </ac:spMkLst>
        </pc:spChg>
        <pc:spChg chg="add mod ord">
          <ac:chgData name="Samuel Kim" userId="0b4e8f1a-35cc-4769-966d-024c662a6df8" providerId="ADAL" clId="{6FB1711E-BA57-41BA-B1A8-4A641F81AB3F}" dt="2024-08-28T02:43:38.738" v="1157" actId="27636"/>
          <ac:spMkLst>
            <pc:docMk/>
            <pc:sldMk cId="1406490384" sldId="1114"/>
            <ac:spMk id="25" creationId="{60EBC467-0EA0-3D1B-EDB7-B61B514D76D5}"/>
          </ac:spMkLst>
        </pc:spChg>
        <pc:spChg chg="mod ord">
          <ac:chgData name="Samuel Kim" userId="0b4e8f1a-35cc-4769-966d-024c662a6df8" providerId="ADAL" clId="{6FB1711E-BA57-41BA-B1A8-4A641F81AB3F}" dt="2024-08-28T02:43:46.591" v="1171" actId="27636"/>
          <ac:spMkLst>
            <pc:docMk/>
            <pc:sldMk cId="1406490384" sldId="1114"/>
            <ac:spMk id="26" creationId="{94278E95-9720-F835-3C67-617F25DB854B}"/>
          </ac:spMkLst>
        </pc:spChg>
        <pc:spChg chg="mod ord">
          <ac:chgData name="Samuel Kim" userId="0b4e8f1a-35cc-4769-966d-024c662a6df8" providerId="ADAL" clId="{6FB1711E-BA57-41BA-B1A8-4A641F81AB3F}" dt="2024-08-28T02:45:52.611" v="1199" actId="948"/>
          <ac:spMkLst>
            <pc:docMk/>
            <pc:sldMk cId="1406490384" sldId="1114"/>
            <ac:spMk id="27" creationId="{1E469564-5578-2B33-FA8B-487A5275EEA3}"/>
          </ac:spMkLst>
        </pc:spChg>
        <pc:spChg chg="add mod ord">
          <ac:chgData name="Samuel Kim" userId="0b4e8f1a-35cc-4769-966d-024c662a6df8" providerId="ADAL" clId="{6FB1711E-BA57-41BA-B1A8-4A641F81AB3F}" dt="2024-08-28T02:43:38.714" v="1148" actId="27636"/>
          <ac:spMkLst>
            <pc:docMk/>
            <pc:sldMk cId="1406490384" sldId="1114"/>
            <ac:spMk id="28" creationId="{4CD45454-F0EB-8E46-1829-85049560C37B}"/>
          </ac:spMkLst>
        </pc:spChg>
        <pc:spChg chg="del">
          <ac:chgData name="Samuel Kim" userId="0b4e8f1a-35cc-4769-966d-024c662a6df8" providerId="ADAL" clId="{6FB1711E-BA57-41BA-B1A8-4A641F81AB3F}" dt="2024-08-28T02:43:38.625" v="1142" actId="6264"/>
          <ac:spMkLst>
            <pc:docMk/>
            <pc:sldMk cId="1406490384" sldId="1114"/>
            <ac:spMk id="29" creationId="{B08FFE10-69E5-90C4-5A17-DCEFD18AC6BD}"/>
          </ac:spMkLst>
        </pc:spChg>
        <pc:spChg chg="del">
          <ac:chgData name="Samuel Kim" userId="0b4e8f1a-35cc-4769-966d-024c662a6df8" providerId="ADAL" clId="{6FB1711E-BA57-41BA-B1A8-4A641F81AB3F}" dt="2024-08-28T02:43:38.625" v="1142" actId="6264"/>
          <ac:spMkLst>
            <pc:docMk/>
            <pc:sldMk cId="1406490384" sldId="1114"/>
            <ac:spMk id="30" creationId="{3487B65D-FF08-13EE-6CE2-872828785430}"/>
          </ac:spMkLst>
        </pc:spChg>
        <pc:spChg chg="del">
          <ac:chgData name="Samuel Kim" userId="0b4e8f1a-35cc-4769-966d-024c662a6df8" providerId="ADAL" clId="{6FB1711E-BA57-41BA-B1A8-4A641F81AB3F}" dt="2024-08-28T02:43:38.625" v="1142" actId="6264"/>
          <ac:spMkLst>
            <pc:docMk/>
            <pc:sldMk cId="1406490384" sldId="1114"/>
            <ac:spMk id="31" creationId="{92C01117-5088-E8D6-1633-3C6F0468D533}"/>
          </ac:spMkLst>
        </pc:spChg>
        <pc:spChg chg="del">
          <ac:chgData name="Samuel Kim" userId="0b4e8f1a-35cc-4769-966d-024c662a6df8" providerId="ADAL" clId="{6FB1711E-BA57-41BA-B1A8-4A641F81AB3F}" dt="2024-08-28T02:43:38.625" v="1142" actId="6264"/>
          <ac:spMkLst>
            <pc:docMk/>
            <pc:sldMk cId="1406490384" sldId="1114"/>
            <ac:spMk id="32" creationId="{FF19D947-B0CC-18F2-2437-78F1F58F2D25}"/>
          </ac:spMkLst>
        </pc:spChg>
        <pc:spChg chg="del">
          <ac:chgData name="Samuel Kim" userId="0b4e8f1a-35cc-4769-966d-024c662a6df8" providerId="ADAL" clId="{6FB1711E-BA57-41BA-B1A8-4A641F81AB3F}" dt="2024-08-28T02:43:38.625" v="1142" actId="6264"/>
          <ac:spMkLst>
            <pc:docMk/>
            <pc:sldMk cId="1406490384" sldId="1114"/>
            <ac:spMk id="33" creationId="{BE9F5A88-77C1-6495-A593-29F369481F5C}"/>
          </ac:spMkLst>
        </pc:spChg>
        <pc:spChg chg="del">
          <ac:chgData name="Samuel Kim" userId="0b4e8f1a-35cc-4769-966d-024c662a6df8" providerId="ADAL" clId="{6FB1711E-BA57-41BA-B1A8-4A641F81AB3F}" dt="2024-08-28T02:43:38.625" v="1142" actId="6264"/>
          <ac:spMkLst>
            <pc:docMk/>
            <pc:sldMk cId="1406490384" sldId="1114"/>
            <ac:spMk id="34" creationId="{E3CD3DF6-5A9A-AC4F-151A-C2B1569F176E}"/>
          </ac:spMkLst>
        </pc:spChg>
        <pc:spChg chg="del">
          <ac:chgData name="Samuel Kim" userId="0b4e8f1a-35cc-4769-966d-024c662a6df8" providerId="ADAL" clId="{6FB1711E-BA57-41BA-B1A8-4A641F81AB3F}" dt="2024-08-28T02:43:38.625" v="1142" actId="6264"/>
          <ac:spMkLst>
            <pc:docMk/>
            <pc:sldMk cId="1406490384" sldId="1114"/>
            <ac:spMk id="35" creationId="{0D803886-9C1D-30B0-CB28-37689A76DE84}"/>
          </ac:spMkLst>
        </pc:spChg>
        <pc:spChg chg="del">
          <ac:chgData name="Samuel Kim" userId="0b4e8f1a-35cc-4769-966d-024c662a6df8" providerId="ADAL" clId="{6FB1711E-BA57-41BA-B1A8-4A641F81AB3F}" dt="2024-08-28T02:43:38.625" v="1142" actId="6264"/>
          <ac:spMkLst>
            <pc:docMk/>
            <pc:sldMk cId="1406490384" sldId="1114"/>
            <ac:spMk id="36" creationId="{4EBE2A59-BA60-61F5-E7CD-DAAB5352FA22}"/>
          </ac:spMkLst>
        </pc:spChg>
        <pc:spChg chg="del">
          <ac:chgData name="Samuel Kim" userId="0b4e8f1a-35cc-4769-966d-024c662a6df8" providerId="ADAL" clId="{6FB1711E-BA57-41BA-B1A8-4A641F81AB3F}" dt="2024-08-28T02:43:38.625" v="1142" actId="6264"/>
          <ac:spMkLst>
            <pc:docMk/>
            <pc:sldMk cId="1406490384" sldId="1114"/>
            <ac:spMk id="37" creationId="{CDEF49C0-A17D-16B0-DCEC-DCE5801997E6}"/>
          </ac:spMkLst>
        </pc:spChg>
        <pc:spChg chg="del">
          <ac:chgData name="Samuel Kim" userId="0b4e8f1a-35cc-4769-966d-024c662a6df8" providerId="ADAL" clId="{6FB1711E-BA57-41BA-B1A8-4A641F81AB3F}" dt="2024-08-28T02:43:38.625" v="1142" actId="6264"/>
          <ac:spMkLst>
            <pc:docMk/>
            <pc:sldMk cId="1406490384" sldId="1114"/>
            <ac:spMk id="38" creationId="{D1D234E7-CFBF-01D2-E04F-61D37C66E3C4}"/>
          </ac:spMkLst>
        </pc:spChg>
        <pc:spChg chg="del">
          <ac:chgData name="Samuel Kim" userId="0b4e8f1a-35cc-4769-966d-024c662a6df8" providerId="ADAL" clId="{6FB1711E-BA57-41BA-B1A8-4A641F81AB3F}" dt="2024-08-28T02:43:38.625" v="1142" actId="6264"/>
          <ac:spMkLst>
            <pc:docMk/>
            <pc:sldMk cId="1406490384" sldId="1114"/>
            <ac:spMk id="39" creationId="{F57D5C68-BE6E-3CCE-939A-EC2B4B2E8608}"/>
          </ac:spMkLst>
        </pc:spChg>
        <pc:spChg chg="del">
          <ac:chgData name="Samuel Kim" userId="0b4e8f1a-35cc-4769-966d-024c662a6df8" providerId="ADAL" clId="{6FB1711E-BA57-41BA-B1A8-4A641F81AB3F}" dt="2024-08-28T02:43:38.625" v="1142" actId="6264"/>
          <ac:spMkLst>
            <pc:docMk/>
            <pc:sldMk cId="1406490384" sldId="1114"/>
            <ac:spMk id="40" creationId="{347FCF46-DC5E-0500-F444-6763C900FE43}"/>
          </ac:spMkLst>
        </pc:spChg>
        <pc:spChg chg="del">
          <ac:chgData name="Samuel Kim" userId="0b4e8f1a-35cc-4769-966d-024c662a6df8" providerId="ADAL" clId="{6FB1711E-BA57-41BA-B1A8-4A641F81AB3F}" dt="2024-08-28T02:43:38.625" v="1142" actId="6264"/>
          <ac:spMkLst>
            <pc:docMk/>
            <pc:sldMk cId="1406490384" sldId="1114"/>
            <ac:spMk id="41" creationId="{D207DF72-833E-F1EB-F5FE-2891D97AC6DB}"/>
          </ac:spMkLst>
        </pc:spChg>
        <pc:spChg chg="del">
          <ac:chgData name="Samuel Kim" userId="0b4e8f1a-35cc-4769-966d-024c662a6df8" providerId="ADAL" clId="{6FB1711E-BA57-41BA-B1A8-4A641F81AB3F}" dt="2024-08-28T02:43:38.625" v="1142" actId="6264"/>
          <ac:spMkLst>
            <pc:docMk/>
            <pc:sldMk cId="1406490384" sldId="1114"/>
            <ac:spMk id="42" creationId="{C8013E54-35E2-008E-2DD8-83EE7A0BE420}"/>
          </ac:spMkLst>
        </pc:spChg>
        <pc:spChg chg="del">
          <ac:chgData name="Samuel Kim" userId="0b4e8f1a-35cc-4769-966d-024c662a6df8" providerId="ADAL" clId="{6FB1711E-BA57-41BA-B1A8-4A641F81AB3F}" dt="2024-08-28T02:43:38.625" v="1142" actId="6264"/>
          <ac:spMkLst>
            <pc:docMk/>
            <pc:sldMk cId="1406490384" sldId="1114"/>
            <ac:spMk id="43" creationId="{DE292BD3-9B55-BDBE-076E-F111B96A8A9A}"/>
          </ac:spMkLst>
        </pc:spChg>
        <pc:spChg chg="del">
          <ac:chgData name="Samuel Kim" userId="0b4e8f1a-35cc-4769-966d-024c662a6df8" providerId="ADAL" clId="{6FB1711E-BA57-41BA-B1A8-4A641F81AB3F}" dt="2024-08-28T02:43:38.625" v="1142" actId="6264"/>
          <ac:spMkLst>
            <pc:docMk/>
            <pc:sldMk cId="1406490384" sldId="1114"/>
            <ac:spMk id="44" creationId="{70D8E30F-31F0-B7CA-2D3B-C58E999A18CC}"/>
          </ac:spMkLst>
        </pc:spChg>
        <pc:spChg chg="del">
          <ac:chgData name="Samuel Kim" userId="0b4e8f1a-35cc-4769-966d-024c662a6df8" providerId="ADAL" clId="{6FB1711E-BA57-41BA-B1A8-4A641F81AB3F}" dt="2024-08-28T02:43:38.625" v="1142" actId="6264"/>
          <ac:spMkLst>
            <pc:docMk/>
            <pc:sldMk cId="1406490384" sldId="1114"/>
            <ac:spMk id="45" creationId="{856A0674-8526-99C1-75EA-76372D03FAE1}"/>
          </ac:spMkLst>
        </pc:spChg>
        <pc:spChg chg="del">
          <ac:chgData name="Samuel Kim" userId="0b4e8f1a-35cc-4769-966d-024c662a6df8" providerId="ADAL" clId="{6FB1711E-BA57-41BA-B1A8-4A641F81AB3F}" dt="2024-08-28T02:43:38.625" v="1142" actId="6264"/>
          <ac:spMkLst>
            <pc:docMk/>
            <pc:sldMk cId="1406490384" sldId="1114"/>
            <ac:spMk id="46" creationId="{062D4FA3-CE00-4CAD-1189-1A58DC984B58}"/>
          </ac:spMkLst>
        </pc:spChg>
        <pc:spChg chg="del">
          <ac:chgData name="Samuel Kim" userId="0b4e8f1a-35cc-4769-966d-024c662a6df8" providerId="ADAL" clId="{6FB1711E-BA57-41BA-B1A8-4A641F81AB3F}" dt="2024-08-28T02:43:38.625" v="1142" actId="6264"/>
          <ac:spMkLst>
            <pc:docMk/>
            <pc:sldMk cId="1406490384" sldId="1114"/>
            <ac:spMk id="47" creationId="{34D79F7A-AE95-353B-158F-B545543FD52A}"/>
          </ac:spMkLst>
        </pc:spChg>
      </pc:sldChg>
      <pc:sldChg chg="addSp delSp modSp add del mod">
        <pc:chgData name="Samuel Kim" userId="0b4e8f1a-35cc-4769-966d-024c662a6df8" providerId="ADAL" clId="{6FB1711E-BA57-41BA-B1A8-4A641F81AB3F}" dt="2024-08-28T06:11:39.323" v="1633" actId="47"/>
        <pc:sldMkLst>
          <pc:docMk/>
          <pc:sldMk cId="3397284983" sldId="1115"/>
        </pc:sldMkLst>
        <pc:spChg chg="add del mod">
          <ac:chgData name="Samuel Kim" userId="0b4e8f1a-35cc-4769-966d-024c662a6df8" providerId="ADAL" clId="{6FB1711E-BA57-41BA-B1A8-4A641F81AB3F}" dt="2024-08-28T02:58:23.603" v="1368" actId="18245"/>
          <ac:spMkLst>
            <pc:docMk/>
            <pc:sldMk cId="3397284983" sldId="1115"/>
            <ac:spMk id="26" creationId="{E5516EDB-C234-E9A1-B23C-4537C914E97D}"/>
          </ac:spMkLst>
        </pc:spChg>
        <pc:spChg chg="add del mod">
          <ac:chgData name="Samuel Kim" userId="0b4e8f1a-35cc-4769-966d-024c662a6df8" providerId="ADAL" clId="{6FB1711E-BA57-41BA-B1A8-4A641F81AB3F}" dt="2024-08-28T02:58:23.603" v="1368" actId="18245"/>
          <ac:spMkLst>
            <pc:docMk/>
            <pc:sldMk cId="3397284983" sldId="1115"/>
            <ac:spMk id="27" creationId="{FC82169E-3F3B-3836-F2E3-EE48B432DA24}"/>
          </ac:spMkLst>
        </pc:spChg>
        <pc:spChg chg="mod">
          <ac:chgData name="Samuel Kim" userId="0b4e8f1a-35cc-4769-966d-024c662a6df8" providerId="ADAL" clId="{6FB1711E-BA57-41BA-B1A8-4A641F81AB3F}" dt="2024-08-28T02:58:23.603" v="1368" actId="18245"/>
          <ac:spMkLst>
            <pc:docMk/>
            <pc:sldMk cId="3397284983" sldId="1115"/>
            <ac:spMk id="36" creationId="{9EBA958C-3041-F5D2-781A-139478D9C0E5}"/>
          </ac:spMkLst>
        </pc:spChg>
        <pc:spChg chg="add del mod">
          <ac:chgData name="Samuel Kim" userId="0b4e8f1a-35cc-4769-966d-024c662a6df8" providerId="ADAL" clId="{6FB1711E-BA57-41BA-B1A8-4A641F81AB3F}" dt="2024-08-28T02:58:23.603" v="1368" actId="18245"/>
          <ac:spMkLst>
            <pc:docMk/>
            <pc:sldMk cId="3397284983" sldId="1115"/>
            <ac:spMk id="44" creationId="{9BC88938-B473-A524-1F27-889030920752}"/>
          </ac:spMkLst>
        </pc:spChg>
        <pc:spChg chg="mod">
          <ac:chgData name="Samuel Kim" userId="0b4e8f1a-35cc-4769-966d-024c662a6df8" providerId="ADAL" clId="{6FB1711E-BA57-41BA-B1A8-4A641F81AB3F}" dt="2024-08-28T02:58:23.603" v="1368" actId="18245"/>
          <ac:spMkLst>
            <pc:docMk/>
            <pc:sldMk cId="3397284983" sldId="1115"/>
            <ac:spMk id="45" creationId="{34A786D7-BBD6-8828-AA1F-55092C8EAAE8}"/>
          </ac:spMkLst>
        </pc:spChg>
        <pc:spChg chg="add del mod">
          <ac:chgData name="Samuel Kim" userId="0b4e8f1a-35cc-4769-966d-024c662a6df8" providerId="ADAL" clId="{6FB1711E-BA57-41BA-B1A8-4A641F81AB3F}" dt="2024-08-28T02:58:23.603" v="1368" actId="18245"/>
          <ac:spMkLst>
            <pc:docMk/>
            <pc:sldMk cId="3397284983" sldId="1115"/>
            <ac:spMk id="46" creationId="{B91335F2-F62D-8C0F-5C30-167BB1E3B40E}"/>
          </ac:spMkLst>
        </pc:spChg>
        <pc:spChg chg="mod">
          <ac:chgData name="Samuel Kim" userId="0b4e8f1a-35cc-4769-966d-024c662a6df8" providerId="ADAL" clId="{6FB1711E-BA57-41BA-B1A8-4A641F81AB3F}" dt="2024-08-28T02:58:23.603" v="1368" actId="18245"/>
          <ac:spMkLst>
            <pc:docMk/>
            <pc:sldMk cId="3397284983" sldId="1115"/>
            <ac:spMk id="49" creationId="{2B60FDC8-38F2-B8AC-D555-3695780B1339}"/>
          </ac:spMkLst>
        </pc:spChg>
        <pc:spChg chg="add del mod">
          <ac:chgData name="Samuel Kim" userId="0b4e8f1a-35cc-4769-966d-024c662a6df8" providerId="ADAL" clId="{6FB1711E-BA57-41BA-B1A8-4A641F81AB3F}" dt="2024-08-28T02:58:23.603" v="1368" actId="18245"/>
          <ac:spMkLst>
            <pc:docMk/>
            <pc:sldMk cId="3397284983" sldId="1115"/>
            <ac:spMk id="50" creationId="{E668CE59-9E5E-39AA-E5AA-B77F0710A6FE}"/>
          </ac:spMkLst>
        </pc:spChg>
        <pc:spChg chg="mod">
          <ac:chgData name="Samuel Kim" userId="0b4e8f1a-35cc-4769-966d-024c662a6df8" providerId="ADAL" clId="{6FB1711E-BA57-41BA-B1A8-4A641F81AB3F}" dt="2024-08-28T02:58:23.603" v="1368" actId="18245"/>
          <ac:spMkLst>
            <pc:docMk/>
            <pc:sldMk cId="3397284983" sldId="1115"/>
            <ac:spMk id="52" creationId="{DE113446-E490-FE52-301C-B2D0BBD22910}"/>
          </ac:spMkLst>
        </pc:spChg>
        <pc:spChg chg="add del mod">
          <ac:chgData name="Samuel Kim" userId="0b4e8f1a-35cc-4769-966d-024c662a6df8" providerId="ADAL" clId="{6FB1711E-BA57-41BA-B1A8-4A641F81AB3F}" dt="2024-08-28T02:58:23.603" v="1368" actId="18245"/>
          <ac:spMkLst>
            <pc:docMk/>
            <pc:sldMk cId="3397284983" sldId="1115"/>
            <ac:spMk id="53" creationId="{96C7E867-4B4F-1DFC-2B24-6A2CA2D69527}"/>
          </ac:spMkLst>
        </pc:spChg>
        <pc:spChg chg="mod">
          <ac:chgData name="Samuel Kim" userId="0b4e8f1a-35cc-4769-966d-024c662a6df8" providerId="ADAL" clId="{6FB1711E-BA57-41BA-B1A8-4A641F81AB3F}" dt="2024-08-28T02:58:23.603" v="1368" actId="18245"/>
          <ac:spMkLst>
            <pc:docMk/>
            <pc:sldMk cId="3397284983" sldId="1115"/>
            <ac:spMk id="54" creationId="{7AC1F833-EBD3-BFCE-74BA-88F9C884D946}"/>
          </ac:spMkLst>
        </pc:spChg>
        <pc:spChg chg="mod">
          <ac:chgData name="Samuel Kim" userId="0b4e8f1a-35cc-4769-966d-024c662a6df8" providerId="ADAL" clId="{6FB1711E-BA57-41BA-B1A8-4A641F81AB3F}" dt="2024-08-28T02:58:17.748" v="1361" actId="208"/>
          <ac:spMkLst>
            <pc:docMk/>
            <pc:sldMk cId="3397284983" sldId="1115"/>
            <ac:spMk id="55" creationId="{E15C2837-EFE8-7B8F-69F8-7B96800183A6}"/>
          </ac:spMkLst>
        </pc:spChg>
        <pc:spChg chg="mod topLvl">
          <ac:chgData name="Samuel Kim" userId="0b4e8f1a-35cc-4769-966d-024c662a6df8" providerId="ADAL" clId="{6FB1711E-BA57-41BA-B1A8-4A641F81AB3F}" dt="2024-08-28T04:08:03.539" v="1432" actId="165"/>
          <ac:spMkLst>
            <pc:docMk/>
            <pc:sldMk cId="3397284983" sldId="1115"/>
            <ac:spMk id="59" creationId="{95A3D390-CC3A-8EEB-356B-0528291492BD}"/>
          </ac:spMkLst>
        </pc:spChg>
        <pc:spChg chg="mod topLvl">
          <ac:chgData name="Samuel Kim" userId="0b4e8f1a-35cc-4769-966d-024c662a6df8" providerId="ADAL" clId="{6FB1711E-BA57-41BA-B1A8-4A641F81AB3F}" dt="2024-08-28T04:08:03.539" v="1432" actId="165"/>
          <ac:spMkLst>
            <pc:docMk/>
            <pc:sldMk cId="3397284983" sldId="1115"/>
            <ac:spMk id="60" creationId="{5F0B7A85-467C-1DAD-5193-9FEB00415CDD}"/>
          </ac:spMkLst>
        </pc:spChg>
        <pc:spChg chg="mod topLvl">
          <ac:chgData name="Samuel Kim" userId="0b4e8f1a-35cc-4769-966d-024c662a6df8" providerId="ADAL" clId="{6FB1711E-BA57-41BA-B1A8-4A641F81AB3F}" dt="2024-08-28T04:08:03.539" v="1432" actId="165"/>
          <ac:spMkLst>
            <pc:docMk/>
            <pc:sldMk cId="3397284983" sldId="1115"/>
            <ac:spMk id="61" creationId="{6666C846-9B56-4AA5-5DC3-152F8A821142}"/>
          </ac:spMkLst>
        </pc:spChg>
        <pc:spChg chg="mod topLvl">
          <ac:chgData name="Samuel Kim" userId="0b4e8f1a-35cc-4769-966d-024c662a6df8" providerId="ADAL" clId="{6FB1711E-BA57-41BA-B1A8-4A641F81AB3F}" dt="2024-08-28T04:08:03.539" v="1432" actId="165"/>
          <ac:spMkLst>
            <pc:docMk/>
            <pc:sldMk cId="3397284983" sldId="1115"/>
            <ac:spMk id="62" creationId="{842BA512-81A5-5F82-76BC-D503B8BBD208}"/>
          </ac:spMkLst>
        </pc:spChg>
        <pc:spChg chg="mod topLvl">
          <ac:chgData name="Samuel Kim" userId="0b4e8f1a-35cc-4769-966d-024c662a6df8" providerId="ADAL" clId="{6FB1711E-BA57-41BA-B1A8-4A641F81AB3F}" dt="2024-08-28T04:08:03.539" v="1432" actId="165"/>
          <ac:spMkLst>
            <pc:docMk/>
            <pc:sldMk cId="3397284983" sldId="1115"/>
            <ac:spMk id="63" creationId="{F9F58C67-6D9E-7204-05C2-08DBCEB9F199}"/>
          </ac:spMkLst>
        </pc:spChg>
        <pc:spChg chg="mod topLvl">
          <ac:chgData name="Samuel Kim" userId="0b4e8f1a-35cc-4769-966d-024c662a6df8" providerId="ADAL" clId="{6FB1711E-BA57-41BA-B1A8-4A641F81AB3F}" dt="2024-08-28T04:08:03.539" v="1432" actId="165"/>
          <ac:spMkLst>
            <pc:docMk/>
            <pc:sldMk cId="3397284983" sldId="1115"/>
            <ac:spMk id="64" creationId="{8053705D-DEA0-4236-8EE8-420724743BA5}"/>
          </ac:spMkLst>
        </pc:spChg>
        <pc:spChg chg="del mod">
          <ac:chgData name="Samuel Kim" userId="0b4e8f1a-35cc-4769-966d-024c662a6df8" providerId="ADAL" clId="{6FB1711E-BA57-41BA-B1A8-4A641F81AB3F}" dt="2024-08-28T04:03:16.879" v="1379" actId="478"/>
          <ac:spMkLst>
            <pc:docMk/>
            <pc:sldMk cId="3397284983" sldId="1115"/>
            <ac:spMk id="65" creationId="{E44A648B-EF6C-20D8-354B-CC2BA83D5394}"/>
          </ac:spMkLst>
        </pc:spChg>
        <pc:spChg chg="mod ord topLvl">
          <ac:chgData name="Samuel Kim" userId="0b4e8f1a-35cc-4769-966d-024c662a6df8" providerId="ADAL" clId="{6FB1711E-BA57-41BA-B1A8-4A641F81AB3F}" dt="2024-08-28T04:08:09.726" v="1433" actId="166"/>
          <ac:spMkLst>
            <pc:docMk/>
            <pc:sldMk cId="3397284983" sldId="1115"/>
            <ac:spMk id="66" creationId="{97186DF1-A087-519C-5806-7C51DB1761F1}"/>
          </ac:spMkLst>
        </pc:spChg>
        <pc:spChg chg="mod ord topLvl">
          <ac:chgData name="Samuel Kim" userId="0b4e8f1a-35cc-4769-966d-024c662a6df8" providerId="ADAL" clId="{6FB1711E-BA57-41BA-B1A8-4A641F81AB3F}" dt="2024-08-28T04:08:09.726" v="1433" actId="166"/>
          <ac:spMkLst>
            <pc:docMk/>
            <pc:sldMk cId="3397284983" sldId="1115"/>
            <ac:spMk id="67" creationId="{0175DEE2-1BAF-CF91-D1DF-49192782879A}"/>
          </ac:spMkLst>
        </pc:spChg>
        <pc:spChg chg="mod ord topLvl">
          <ac:chgData name="Samuel Kim" userId="0b4e8f1a-35cc-4769-966d-024c662a6df8" providerId="ADAL" clId="{6FB1711E-BA57-41BA-B1A8-4A641F81AB3F}" dt="2024-08-28T04:08:09.726" v="1433" actId="166"/>
          <ac:spMkLst>
            <pc:docMk/>
            <pc:sldMk cId="3397284983" sldId="1115"/>
            <ac:spMk id="68" creationId="{AF752055-AF23-4031-E57E-2F5364BD18AE}"/>
          </ac:spMkLst>
        </pc:spChg>
        <pc:spChg chg="mod ord topLvl">
          <ac:chgData name="Samuel Kim" userId="0b4e8f1a-35cc-4769-966d-024c662a6df8" providerId="ADAL" clId="{6FB1711E-BA57-41BA-B1A8-4A641F81AB3F}" dt="2024-08-28T04:08:09.726" v="1433" actId="166"/>
          <ac:spMkLst>
            <pc:docMk/>
            <pc:sldMk cId="3397284983" sldId="1115"/>
            <ac:spMk id="69" creationId="{A678D76C-C491-42AE-39AA-8E2E5929A9F5}"/>
          </ac:spMkLst>
        </pc:spChg>
        <pc:spChg chg="mod ord topLvl">
          <ac:chgData name="Samuel Kim" userId="0b4e8f1a-35cc-4769-966d-024c662a6df8" providerId="ADAL" clId="{6FB1711E-BA57-41BA-B1A8-4A641F81AB3F}" dt="2024-08-28T04:08:09.726" v="1433" actId="166"/>
          <ac:spMkLst>
            <pc:docMk/>
            <pc:sldMk cId="3397284983" sldId="1115"/>
            <ac:spMk id="70" creationId="{4748A489-BB4D-4D1E-8170-A2FED86CD008}"/>
          </ac:spMkLst>
        </pc:spChg>
        <pc:spChg chg="mod ord topLvl">
          <ac:chgData name="Samuel Kim" userId="0b4e8f1a-35cc-4769-966d-024c662a6df8" providerId="ADAL" clId="{6FB1711E-BA57-41BA-B1A8-4A641F81AB3F}" dt="2024-08-28T04:08:09.726" v="1433" actId="166"/>
          <ac:spMkLst>
            <pc:docMk/>
            <pc:sldMk cId="3397284983" sldId="1115"/>
            <ac:spMk id="71" creationId="{28B82755-B801-A6E5-BCBC-B39B19A6B4E8}"/>
          </ac:spMkLst>
        </pc:spChg>
        <pc:grpChg chg="mod">
          <ac:chgData name="Samuel Kim" userId="0b4e8f1a-35cc-4769-966d-024c662a6df8" providerId="ADAL" clId="{6FB1711E-BA57-41BA-B1A8-4A641F81AB3F}" dt="2024-08-28T02:58:23.603" v="1368" actId="18245"/>
          <ac:grpSpMkLst>
            <pc:docMk/>
            <pc:sldMk cId="3397284983" sldId="1115"/>
            <ac:grpSpMk id="25" creationId="{F333F8FD-F8A0-9B03-A62E-48B08C45CA84}"/>
          </ac:grpSpMkLst>
        </pc:grpChg>
        <pc:grpChg chg="del">
          <ac:chgData name="Samuel Kim" userId="0b4e8f1a-35cc-4769-966d-024c662a6df8" providerId="ADAL" clId="{6FB1711E-BA57-41BA-B1A8-4A641F81AB3F}" dt="2024-08-28T02:53:42.230" v="1310" actId="478"/>
          <ac:grpSpMkLst>
            <pc:docMk/>
            <pc:sldMk cId="3397284983" sldId="1115"/>
            <ac:grpSpMk id="28" creationId="{3C30E050-1123-5D57-F80B-89B12FA82BFD}"/>
          </ac:grpSpMkLst>
        </pc:grpChg>
        <pc:grpChg chg="del mod">
          <ac:chgData name="Samuel Kim" userId="0b4e8f1a-35cc-4769-966d-024c662a6df8" providerId="ADAL" clId="{6FB1711E-BA57-41BA-B1A8-4A641F81AB3F}" dt="2024-08-28T04:08:03.539" v="1432" actId="165"/>
          <ac:grpSpMkLst>
            <pc:docMk/>
            <pc:sldMk cId="3397284983" sldId="1115"/>
            <ac:grpSpMk id="58" creationId="{695B5B98-677E-D48E-8751-787DD116B5BF}"/>
          </ac:grpSpMkLst>
        </pc:grpChg>
        <pc:graphicFrameChg chg="add del mod modGraphic">
          <ac:chgData name="Samuel Kim" userId="0b4e8f1a-35cc-4769-966d-024c662a6df8" providerId="ADAL" clId="{6FB1711E-BA57-41BA-B1A8-4A641F81AB3F}" dt="2024-08-28T02:59:39.680" v="1372" actId="18245"/>
          <ac:graphicFrameMkLst>
            <pc:docMk/>
            <pc:sldMk cId="3397284983" sldId="1115"/>
            <ac:graphicFrameMk id="3" creationId="{0B9695D9-1306-DF7F-3FE4-5BF952D03A6F}"/>
          </ac:graphicFrameMkLst>
        </pc:graphicFrameChg>
        <pc:cxnChg chg="del mod">
          <ac:chgData name="Samuel Kim" userId="0b4e8f1a-35cc-4769-966d-024c662a6df8" providerId="ADAL" clId="{6FB1711E-BA57-41BA-B1A8-4A641F81AB3F}" dt="2024-08-28T02:53:44.899" v="1312" actId="478"/>
          <ac:cxnSpMkLst>
            <pc:docMk/>
            <pc:sldMk cId="3397284983" sldId="1115"/>
            <ac:cxnSpMk id="47" creationId="{C14838D1-F4CD-F3CC-5105-B1F7AF30FFA9}"/>
          </ac:cxnSpMkLst>
        </pc:cxnChg>
        <pc:cxnChg chg="del mod">
          <ac:chgData name="Samuel Kim" userId="0b4e8f1a-35cc-4769-966d-024c662a6df8" providerId="ADAL" clId="{6FB1711E-BA57-41BA-B1A8-4A641F81AB3F}" dt="2024-08-28T02:53:43.731" v="1311" actId="478"/>
          <ac:cxnSpMkLst>
            <pc:docMk/>
            <pc:sldMk cId="3397284983" sldId="1115"/>
            <ac:cxnSpMk id="48" creationId="{596DF627-3538-031A-AD89-A0192218062A}"/>
          </ac:cxnSpMkLst>
        </pc:cxnChg>
        <pc:cxnChg chg="del mod">
          <ac:chgData name="Samuel Kim" userId="0b4e8f1a-35cc-4769-966d-024c662a6df8" providerId="ADAL" clId="{6FB1711E-BA57-41BA-B1A8-4A641F81AB3F}" dt="2024-08-28T02:53:46.228" v="1313" actId="478"/>
          <ac:cxnSpMkLst>
            <pc:docMk/>
            <pc:sldMk cId="3397284983" sldId="1115"/>
            <ac:cxnSpMk id="51" creationId="{F506A736-A3C6-394F-B295-078D4350E0A9}"/>
          </ac:cxnSpMkLst>
        </pc:cxnChg>
        <pc:cxnChg chg="add del mod">
          <ac:chgData name="Samuel Kim" userId="0b4e8f1a-35cc-4769-966d-024c662a6df8" providerId="ADAL" clId="{6FB1711E-BA57-41BA-B1A8-4A641F81AB3F}" dt="2024-08-28T02:58:17.384" v="1353" actId="11529"/>
          <ac:cxnSpMkLst>
            <pc:docMk/>
            <pc:sldMk cId="3397284983" sldId="1115"/>
            <ac:cxnSpMk id="57" creationId="{3AC8DD70-CCD5-A263-84DF-C23A92DF29F6}"/>
          </ac:cxnSpMkLst>
        </pc:cxnChg>
        <pc:cxnChg chg="add mod">
          <ac:chgData name="Samuel Kim" userId="0b4e8f1a-35cc-4769-966d-024c662a6df8" providerId="ADAL" clId="{6FB1711E-BA57-41BA-B1A8-4A641F81AB3F}" dt="2024-08-28T04:03:58.297" v="1385" actId="14100"/>
          <ac:cxnSpMkLst>
            <pc:docMk/>
            <pc:sldMk cId="3397284983" sldId="1115"/>
            <ac:cxnSpMk id="73" creationId="{0D57B765-BF65-FC44-78D2-B683062936A3}"/>
          </ac:cxnSpMkLst>
        </pc:cxnChg>
        <pc:cxnChg chg="add mod">
          <ac:chgData name="Samuel Kim" userId="0b4e8f1a-35cc-4769-966d-024c662a6df8" providerId="ADAL" clId="{6FB1711E-BA57-41BA-B1A8-4A641F81AB3F}" dt="2024-08-28T04:08:24.601" v="1435" actId="14100"/>
          <ac:cxnSpMkLst>
            <pc:docMk/>
            <pc:sldMk cId="3397284983" sldId="1115"/>
            <ac:cxnSpMk id="76" creationId="{67B75B94-5C2C-619F-791F-25077CC488EE}"/>
          </ac:cxnSpMkLst>
        </pc:cxnChg>
        <pc:cxnChg chg="add">
          <ac:chgData name="Samuel Kim" userId="0b4e8f1a-35cc-4769-966d-024c662a6df8" providerId="ADAL" clId="{6FB1711E-BA57-41BA-B1A8-4A641F81AB3F}" dt="2024-08-28T04:04:15.045" v="1387" actId="11529"/>
          <ac:cxnSpMkLst>
            <pc:docMk/>
            <pc:sldMk cId="3397284983" sldId="1115"/>
            <ac:cxnSpMk id="78" creationId="{76C4AAD1-86E9-38C1-FF5D-B4589616B6B2}"/>
          </ac:cxnSpMkLst>
        </pc:cxnChg>
        <pc:cxnChg chg="add mod">
          <ac:chgData name="Samuel Kim" userId="0b4e8f1a-35cc-4769-966d-024c662a6df8" providerId="ADAL" clId="{6FB1711E-BA57-41BA-B1A8-4A641F81AB3F}" dt="2024-08-28T04:04:21.661" v="1390" actId="14100"/>
          <ac:cxnSpMkLst>
            <pc:docMk/>
            <pc:sldMk cId="3397284983" sldId="1115"/>
            <ac:cxnSpMk id="79" creationId="{7D54D5E4-92F7-642A-6F34-0EFDE261AB61}"/>
          </ac:cxnSpMkLst>
        </pc:cxnChg>
        <pc:cxnChg chg="add mod">
          <ac:chgData name="Samuel Kim" userId="0b4e8f1a-35cc-4769-966d-024c662a6df8" providerId="ADAL" clId="{6FB1711E-BA57-41BA-B1A8-4A641F81AB3F}" dt="2024-08-28T04:04:28.127" v="1393" actId="14100"/>
          <ac:cxnSpMkLst>
            <pc:docMk/>
            <pc:sldMk cId="3397284983" sldId="1115"/>
            <ac:cxnSpMk id="82" creationId="{89145975-A4EB-654B-E0EB-AC102EEFA83A}"/>
          </ac:cxnSpMkLst>
        </pc:cxnChg>
        <pc:cxnChg chg="add mod">
          <ac:chgData name="Samuel Kim" userId="0b4e8f1a-35cc-4769-966d-024c662a6df8" providerId="ADAL" clId="{6FB1711E-BA57-41BA-B1A8-4A641F81AB3F}" dt="2024-08-28T04:04:35.083" v="1396" actId="14100"/>
          <ac:cxnSpMkLst>
            <pc:docMk/>
            <pc:sldMk cId="3397284983" sldId="1115"/>
            <ac:cxnSpMk id="85" creationId="{DD82329D-57F0-3ADF-B865-FDD32DF00FCD}"/>
          </ac:cxnSpMkLst>
        </pc:cxnChg>
        <pc:cxnChg chg="add mod">
          <ac:chgData name="Samuel Kim" userId="0b4e8f1a-35cc-4769-966d-024c662a6df8" providerId="ADAL" clId="{6FB1711E-BA57-41BA-B1A8-4A641F81AB3F}" dt="2024-08-28T04:04:44.992" v="1401" actId="14100"/>
          <ac:cxnSpMkLst>
            <pc:docMk/>
            <pc:sldMk cId="3397284983" sldId="1115"/>
            <ac:cxnSpMk id="88" creationId="{9617208E-B2F4-D0B1-01A4-13791497E99D}"/>
          </ac:cxnSpMkLst>
        </pc:cxnChg>
        <pc:cxnChg chg="add mod">
          <ac:chgData name="Samuel Kim" userId="0b4e8f1a-35cc-4769-966d-024c662a6df8" providerId="ADAL" clId="{6FB1711E-BA57-41BA-B1A8-4A641F81AB3F}" dt="2024-08-28T04:06:16.229" v="1404" actId="14100"/>
          <ac:cxnSpMkLst>
            <pc:docMk/>
            <pc:sldMk cId="3397284983" sldId="1115"/>
            <ac:cxnSpMk id="91" creationId="{DD512F89-2899-D9D4-203D-17AF5B8593E9}"/>
          </ac:cxnSpMkLst>
        </pc:cxnChg>
        <pc:cxnChg chg="add mod">
          <ac:chgData name="Samuel Kim" userId="0b4e8f1a-35cc-4769-966d-024c662a6df8" providerId="ADAL" clId="{6FB1711E-BA57-41BA-B1A8-4A641F81AB3F}" dt="2024-08-28T04:07:44.113" v="1430" actId="14100"/>
          <ac:cxnSpMkLst>
            <pc:docMk/>
            <pc:sldMk cId="3397284983" sldId="1115"/>
            <ac:cxnSpMk id="94" creationId="{DE599867-F328-1533-66B8-7E7D01E5579C}"/>
          </ac:cxnSpMkLst>
        </pc:cxnChg>
        <pc:cxnChg chg="add mod">
          <ac:chgData name="Samuel Kim" userId="0b4e8f1a-35cc-4769-966d-024c662a6df8" providerId="ADAL" clId="{6FB1711E-BA57-41BA-B1A8-4A641F81AB3F}" dt="2024-08-28T04:06:35.462" v="1410" actId="14100"/>
          <ac:cxnSpMkLst>
            <pc:docMk/>
            <pc:sldMk cId="3397284983" sldId="1115"/>
            <ac:cxnSpMk id="97" creationId="{BC16E59B-01AA-2C5B-4FD7-209840B0F302}"/>
          </ac:cxnSpMkLst>
        </pc:cxnChg>
        <pc:cxnChg chg="add mod">
          <ac:chgData name="Samuel Kim" userId="0b4e8f1a-35cc-4769-966d-024c662a6df8" providerId="ADAL" clId="{6FB1711E-BA57-41BA-B1A8-4A641F81AB3F}" dt="2024-08-28T04:06:43.857" v="1415" actId="14100"/>
          <ac:cxnSpMkLst>
            <pc:docMk/>
            <pc:sldMk cId="3397284983" sldId="1115"/>
            <ac:cxnSpMk id="100" creationId="{1BDCA50A-1F56-79FA-746F-3B2E31D496B0}"/>
          </ac:cxnSpMkLst>
        </pc:cxnChg>
        <pc:cxnChg chg="add mod">
          <ac:chgData name="Samuel Kim" userId="0b4e8f1a-35cc-4769-966d-024c662a6df8" providerId="ADAL" clId="{6FB1711E-BA57-41BA-B1A8-4A641F81AB3F}" dt="2024-08-28T04:06:51.034" v="1418" actId="14100"/>
          <ac:cxnSpMkLst>
            <pc:docMk/>
            <pc:sldMk cId="3397284983" sldId="1115"/>
            <ac:cxnSpMk id="103" creationId="{4DF2DE31-1F3D-0EBC-4002-039C47FF572F}"/>
          </ac:cxnSpMkLst>
        </pc:cxnChg>
        <pc:cxnChg chg="add mod">
          <ac:chgData name="Samuel Kim" userId="0b4e8f1a-35cc-4769-966d-024c662a6df8" providerId="ADAL" clId="{6FB1711E-BA57-41BA-B1A8-4A641F81AB3F}" dt="2024-08-28T04:06:57.620" v="1421" actId="14100"/>
          <ac:cxnSpMkLst>
            <pc:docMk/>
            <pc:sldMk cId="3397284983" sldId="1115"/>
            <ac:cxnSpMk id="106" creationId="{B97A45E0-0B5C-CDC2-1E29-D584B4B89CC8}"/>
          </ac:cxnSpMkLst>
        </pc:cxnChg>
        <pc:cxnChg chg="add mod">
          <ac:chgData name="Samuel Kim" userId="0b4e8f1a-35cc-4769-966d-024c662a6df8" providerId="ADAL" clId="{6FB1711E-BA57-41BA-B1A8-4A641F81AB3F}" dt="2024-08-28T04:07:36.923" v="1429" actId="14100"/>
          <ac:cxnSpMkLst>
            <pc:docMk/>
            <pc:sldMk cId="3397284983" sldId="1115"/>
            <ac:cxnSpMk id="109" creationId="{8E78B335-B2E5-124B-9D79-54536043B4AB}"/>
          </ac:cxnSpMkLst>
        </pc:cxnChg>
        <pc:cxnChg chg="add mod">
          <ac:chgData name="Samuel Kim" userId="0b4e8f1a-35cc-4769-966d-024c662a6df8" providerId="ADAL" clId="{6FB1711E-BA57-41BA-B1A8-4A641F81AB3F}" dt="2024-08-28T04:07:10.208" v="1427" actId="14100"/>
          <ac:cxnSpMkLst>
            <pc:docMk/>
            <pc:sldMk cId="3397284983" sldId="1115"/>
            <ac:cxnSpMk id="112" creationId="{8266AC7A-4982-7917-D239-BE2391E7BB76}"/>
          </ac:cxnSpMkLst>
        </pc:cxnChg>
      </pc:sldChg>
      <pc:sldChg chg="add del">
        <pc:chgData name="Samuel Kim" userId="0b4e8f1a-35cc-4769-966d-024c662a6df8" providerId="ADAL" clId="{6FB1711E-BA57-41BA-B1A8-4A641F81AB3F}" dt="2024-08-28T02:58:17.458" v="1355" actId="2890"/>
        <pc:sldMkLst>
          <pc:docMk/>
          <pc:sldMk cId="962423008" sldId="1116"/>
        </pc:sldMkLst>
      </pc:sldChg>
      <pc:sldChg chg="add del">
        <pc:chgData name="Samuel Kim" userId="0b4e8f1a-35cc-4769-966d-024c662a6df8" providerId="ADAL" clId="{6FB1711E-BA57-41BA-B1A8-4A641F81AB3F}" dt="2024-08-28T06:11:33.077" v="1631" actId="47"/>
        <pc:sldMkLst>
          <pc:docMk/>
          <pc:sldMk cId="2074175186" sldId="1116"/>
        </pc:sldMkLst>
      </pc:sldChg>
      <pc:sldChg chg="addSp delSp modSp add del mod">
        <pc:chgData name="Samuel Kim" userId="0b4e8f1a-35cc-4769-966d-024c662a6df8" providerId="ADAL" clId="{6FB1711E-BA57-41BA-B1A8-4A641F81AB3F}" dt="2024-08-28T06:11:36.448" v="1632" actId="47"/>
        <pc:sldMkLst>
          <pc:docMk/>
          <pc:sldMk cId="187836559" sldId="1117"/>
        </pc:sldMkLst>
        <pc:spChg chg="mod">
          <ac:chgData name="Samuel Kim" userId="0b4e8f1a-35cc-4769-966d-024c662a6df8" providerId="ADAL" clId="{6FB1711E-BA57-41BA-B1A8-4A641F81AB3F}" dt="2024-08-28T04:25:34.748" v="1630" actId="1076"/>
          <ac:spMkLst>
            <pc:docMk/>
            <pc:sldMk cId="187836559" sldId="1117"/>
            <ac:spMk id="2" creationId="{11BB8C61-149C-7279-1723-1922373366A8}"/>
          </ac:spMkLst>
        </pc:spChg>
        <pc:spChg chg="add del mod">
          <ac:chgData name="Samuel Kim" userId="0b4e8f1a-35cc-4769-966d-024c662a6df8" providerId="ADAL" clId="{6FB1711E-BA57-41BA-B1A8-4A641F81AB3F}" dt="2024-08-28T04:21:12.923" v="1604" actId="478"/>
          <ac:spMkLst>
            <pc:docMk/>
            <pc:sldMk cId="187836559" sldId="1117"/>
            <ac:spMk id="29" creationId="{06D7E768-E5C8-3062-0920-0E4A6922BB15}"/>
          </ac:spMkLst>
        </pc:spChg>
        <pc:spChg chg="add del mod">
          <ac:chgData name="Samuel Kim" userId="0b4e8f1a-35cc-4769-966d-024c662a6df8" providerId="ADAL" clId="{6FB1711E-BA57-41BA-B1A8-4A641F81AB3F}" dt="2024-08-28T04:13:53.506" v="1499" actId="11529"/>
          <ac:spMkLst>
            <pc:docMk/>
            <pc:sldMk cId="187836559" sldId="1117"/>
            <ac:spMk id="31" creationId="{74063C47-F36D-46AC-DDE7-CABD7059017E}"/>
          </ac:spMkLst>
        </pc:spChg>
        <pc:spChg chg="mod topLvl">
          <ac:chgData name="Samuel Kim" userId="0b4e8f1a-35cc-4769-966d-024c662a6df8" providerId="ADAL" clId="{6FB1711E-BA57-41BA-B1A8-4A641F81AB3F}" dt="2024-08-28T04:24:20.475" v="1620" actId="165"/>
          <ac:spMkLst>
            <pc:docMk/>
            <pc:sldMk cId="187836559" sldId="1117"/>
            <ac:spMk id="59" creationId="{95A3D390-CC3A-8EEB-356B-0528291492BD}"/>
          </ac:spMkLst>
        </pc:spChg>
        <pc:spChg chg="mod topLvl">
          <ac:chgData name="Samuel Kim" userId="0b4e8f1a-35cc-4769-966d-024c662a6df8" providerId="ADAL" clId="{6FB1711E-BA57-41BA-B1A8-4A641F81AB3F}" dt="2024-08-28T04:24:20.475" v="1620" actId="165"/>
          <ac:spMkLst>
            <pc:docMk/>
            <pc:sldMk cId="187836559" sldId="1117"/>
            <ac:spMk id="60" creationId="{5F0B7A85-467C-1DAD-5193-9FEB00415CDD}"/>
          </ac:spMkLst>
        </pc:spChg>
        <pc:spChg chg="mod topLvl">
          <ac:chgData name="Samuel Kim" userId="0b4e8f1a-35cc-4769-966d-024c662a6df8" providerId="ADAL" clId="{6FB1711E-BA57-41BA-B1A8-4A641F81AB3F}" dt="2024-08-28T04:24:20.475" v="1620" actId="165"/>
          <ac:spMkLst>
            <pc:docMk/>
            <pc:sldMk cId="187836559" sldId="1117"/>
            <ac:spMk id="61" creationId="{6666C846-9B56-4AA5-5DC3-152F8A821142}"/>
          </ac:spMkLst>
        </pc:spChg>
        <pc:spChg chg="mod topLvl">
          <ac:chgData name="Samuel Kim" userId="0b4e8f1a-35cc-4769-966d-024c662a6df8" providerId="ADAL" clId="{6FB1711E-BA57-41BA-B1A8-4A641F81AB3F}" dt="2024-08-28T04:24:20.475" v="1620" actId="165"/>
          <ac:spMkLst>
            <pc:docMk/>
            <pc:sldMk cId="187836559" sldId="1117"/>
            <ac:spMk id="62" creationId="{842BA512-81A5-5F82-76BC-D503B8BBD208}"/>
          </ac:spMkLst>
        </pc:spChg>
        <pc:spChg chg="mod topLvl">
          <ac:chgData name="Samuel Kim" userId="0b4e8f1a-35cc-4769-966d-024c662a6df8" providerId="ADAL" clId="{6FB1711E-BA57-41BA-B1A8-4A641F81AB3F}" dt="2024-08-28T04:24:20.475" v="1620" actId="165"/>
          <ac:spMkLst>
            <pc:docMk/>
            <pc:sldMk cId="187836559" sldId="1117"/>
            <ac:spMk id="63" creationId="{F9F58C67-6D9E-7204-05C2-08DBCEB9F199}"/>
          </ac:spMkLst>
        </pc:spChg>
        <pc:spChg chg="mod topLvl">
          <ac:chgData name="Samuel Kim" userId="0b4e8f1a-35cc-4769-966d-024c662a6df8" providerId="ADAL" clId="{6FB1711E-BA57-41BA-B1A8-4A641F81AB3F}" dt="2024-08-28T04:24:20.475" v="1620" actId="165"/>
          <ac:spMkLst>
            <pc:docMk/>
            <pc:sldMk cId="187836559" sldId="1117"/>
            <ac:spMk id="64" creationId="{8053705D-DEA0-4236-8EE8-420724743BA5}"/>
          </ac:spMkLst>
        </pc:spChg>
        <pc:spChg chg="mod topLvl">
          <ac:chgData name="Samuel Kim" userId="0b4e8f1a-35cc-4769-966d-024c662a6df8" providerId="ADAL" clId="{6FB1711E-BA57-41BA-B1A8-4A641F81AB3F}" dt="2024-08-28T04:24:20.475" v="1620" actId="165"/>
          <ac:spMkLst>
            <pc:docMk/>
            <pc:sldMk cId="187836559" sldId="1117"/>
            <ac:spMk id="66" creationId="{97186DF1-A087-519C-5806-7C51DB1761F1}"/>
          </ac:spMkLst>
        </pc:spChg>
        <pc:spChg chg="mod topLvl">
          <ac:chgData name="Samuel Kim" userId="0b4e8f1a-35cc-4769-966d-024c662a6df8" providerId="ADAL" clId="{6FB1711E-BA57-41BA-B1A8-4A641F81AB3F}" dt="2024-08-28T04:24:20.475" v="1620" actId="165"/>
          <ac:spMkLst>
            <pc:docMk/>
            <pc:sldMk cId="187836559" sldId="1117"/>
            <ac:spMk id="67" creationId="{0175DEE2-1BAF-CF91-D1DF-49192782879A}"/>
          </ac:spMkLst>
        </pc:spChg>
        <pc:spChg chg="mod topLvl">
          <ac:chgData name="Samuel Kim" userId="0b4e8f1a-35cc-4769-966d-024c662a6df8" providerId="ADAL" clId="{6FB1711E-BA57-41BA-B1A8-4A641F81AB3F}" dt="2024-08-28T04:24:20.475" v="1620" actId="165"/>
          <ac:spMkLst>
            <pc:docMk/>
            <pc:sldMk cId="187836559" sldId="1117"/>
            <ac:spMk id="68" creationId="{AF752055-AF23-4031-E57E-2F5364BD18AE}"/>
          </ac:spMkLst>
        </pc:spChg>
        <pc:spChg chg="mod topLvl">
          <ac:chgData name="Samuel Kim" userId="0b4e8f1a-35cc-4769-966d-024c662a6df8" providerId="ADAL" clId="{6FB1711E-BA57-41BA-B1A8-4A641F81AB3F}" dt="2024-08-28T04:24:20.475" v="1620" actId="165"/>
          <ac:spMkLst>
            <pc:docMk/>
            <pc:sldMk cId="187836559" sldId="1117"/>
            <ac:spMk id="69" creationId="{A678D76C-C491-42AE-39AA-8E2E5929A9F5}"/>
          </ac:spMkLst>
        </pc:spChg>
        <pc:spChg chg="mod topLvl modVis">
          <ac:chgData name="Samuel Kim" userId="0b4e8f1a-35cc-4769-966d-024c662a6df8" providerId="ADAL" clId="{6FB1711E-BA57-41BA-B1A8-4A641F81AB3F}" dt="2024-08-28T04:24:20.475" v="1620" actId="165"/>
          <ac:spMkLst>
            <pc:docMk/>
            <pc:sldMk cId="187836559" sldId="1117"/>
            <ac:spMk id="70" creationId="{4748A489-BB4D-4D1E-8170-A2FED86CD008}"/>
          </ac:spMkLst>
        </pc:spChg>
        <pc:spChg chg="mod topLvl">
          <ac:chgData name="Samuel Kim" userId="0b4e8f1a-35cc-4769-966d-024c662a6df8" providerId="ADAL" clId="{6FB1711E-BA57-41BA-B1A8-4A641F81AB3F}" dt="2024-08-28T04:24:20.475" v="1620" actId="165"/>
          <ac:spMkLst>
            <pc:docMk/>
            <pc:sldMk cId="187836559" sldId="1117"/>
            <ac:spMk id="71" creationId="{28B82755-B801-A6E5-BCBC-B39B19A6B4E8}"/>
          </ac:spMkLst>
        </pc:spChg>
        <pc:spChg chg="add mod ord">
          <ac:chgData name="Samuel Kim" userId="0b4e8f1a-35cc-4769-966d-024c662a6df8" providerId="ADAL" clId="{6FB1711E-BA57-41BA-B1A8-4A641F81AB3F}" dt="2024-08-28T04:25:07.030" v="1627" actId="1076"/>
          <ac:spMkLst>
            <pc:docMk/>
            <pc:sldMk cId="187836559" sldId="1117"/>
            <ac:spMk id="134" creationId="{369A1F24-2F4B-84A2-A35D-052AB2D854EB}"/>
          </ac:spMkLst>
        </pc:spChg>
        <pc:spChg chg="add mod">
          <ac:chgData name="Samuel Kim" userId="0b4e8f1a-35cc-4769-966d-024c662a6df8" providerId="ADAL" clId="{6FB1711E-BA57-41BA-B1A8-4A641F81AB3F}" dt="2024-08-28T04:25:23.214" v="1629" actId="1076"/>
          <ac:spMkLst>
            <pc:docMk/>
            <pc:sldMk cId="187836559" sldId="1117"/>
            <ac:spMk id="136" creationId="{0629031C-D839-11CA-EA56-C19C92A1B5EF}"/>
          </ac:spMkLst>
        </pc:spChg>
        <pc:grpChg chg="add del mod">
          <ac:chgData name="Samuel Kim" userId="0b4e8f1a-35cc-4769-966d-024c662a6df8" providerId="ADAL" clId="{6FB1711E-BA57-41BA-B1A8-4A641F81AB3F}" dt="2024-08-28T04:18:01.933" v="1529" actId="165"/>
          <ac:grpSpMkLst>
            <pc:docMk/>
            <pc:sldMk cId="187836559" sldId="1117"/>
            <ac:grpSpMk id="129" creationId="{04591C64-B787-F329-CD10-3DD58D2B2CA8}"/>
          </ac:grpSpMkLst>
        </pc:grpChg>
        <pc:grpChg chg="add mod ord modVis">
          <ac:chgData name="Samuel Kim" userId="0b4e8f1a-35cc-4769-966d-024c662a6df8" providerId="ADAL" clId="{6FB1711E-BA57-41BA-B1A8-4A641F81AB3F}" dt="2024-08-28T04:20:35.443" v="1599" actId="14430"/>
          <ac:grpSpMkLst>
            <pc:docMk/>
            <pc:sldMk cId="187836559" sldId="1117"/>
            <ac:grpSpMk id="130" creationId="{8FA033A2-DAAC-FFC3-276E-3B25EACAC407}"/>
          </ac:grpSpMkLst>
        </pc:grpChg>
        <pc:grpChg chg="add del mod modVis">
          <ac:chgData name="Samuel Kim" userId="0b4e8f1a-35cc-4769-966d-024c662a6df8" providerId="ADAL" clId="{6FB1711E-BA57-41BA-B1A8-4A641F81AB3F}" dt="2024-08-28T04:20:41.740" v="1601" actId="478"/>
          <ac:grpSpMkLst>
            <pc:docMk/>
            <pc:sldMk cId="187836559" sldId="1117"/>
            <ac:grpSpMk id="131" creationId="{6A5FF64A-BB86-33A9-4F83-FD89FE8519A1}"/>
          </ac:grpSpMkLst>
        </pc:grpChg>
        <pc:grpChg chg="add del mod modVis">
          <ac:chgData name="Samuel Kim" userId="0b4e8f1a-35cc-4769-966d-024c662a6df8" providerId="ADAL" clId="{6FB1711E-BA57-41BA-B1A8-4A641F81AB3F}" dt="2024-08-28T04:21:34.368" v="1607" actId="165"/>
          <ac:grpSpMkLst>
            <pc:docMk/>
            <pc:sldMk cId="187836559" sldId="1117"/>
            <ac:grpSpMk id="132" creationId="{51C0D2FF-E7E5-B5B6-D634-59EFABC807CD}"/>
          </ac:grpSpMkLst>
        </pc:grpChg>
        <pc:grpChg chg="add mod topLvl">
          <ac:chgData name="Samuel Kim" userId="0b4e8f1a-35cc-4769-966d-024c662a6df8" providerId="ADAL" clId="{6FB1711E-BA57-41BA-B1A8-4A641F81AB3F}" dt="2024-08-28T04:24:20.475" v="1620" actId="165"/>
          <ac:grpSpMkLst>
            <pc:docMk/>
            <pc:sldMk cId="187836559" sldId="1117"/>
            <ac:grpSpMk id="133" creationId="{DB424ABC-4E34-6BF8-A91A-7D11FE36C185}"/>
          </ac:grpSpMkLst>
        </pc:grpChg>
        <pc:grpChg chg="add del mod">
          <ac:chgData name="Samuel Kim" userId="0b4e8f1a-35cc-4769-966d-024c662a6df8" providerId="ADAL" clId="{6FB1711E-BA57-41BA-B1A8-4A641F81AB3F}" dt="2024-08-28T04:24:20.475" v="1620" actId="165"/>
          <ac:grpSpMkLst>
            <pc:docMk/>
            <pc:sldMk cId="187836559" sldId="1117"/>
            <ac:grpSpMk id="135" creationId="{5EC8B15A-96EE-DBE5-F9EA-BC0A9635D7E8}"/>
          </ac:grpSpMkLst>
        </pc:grpChg>
        <pc:cxnChg chg="add mod topLvl">
          <ac:chgData name="Samuel Kim" userId="0b4e8f1a-35cc-4769-966d-024c662a6df8" providerId="ADAL" clId="{6FB1711E-BA57-41BA-B1A8-4A641F81AB3F}" dt="2024-08-28T04:18:05.642" v="1531" actId="164"/>
          <ac:cxnSpMkLst>
            <pc:docMk/>
            <pc:sldMk cId="187836559" sldId="1117"/>
            <ac:cxnSpMk id="33" creationId="{66AFEC11-B6B8-C30A-57C1-435ABAE0C578}"/>
          </ac:cxnSpMkLst>
        </pc:cxnChg>
        <pc:cxnChg chg="add mod topLvl">
          <ac:chgData name="Samuel Kim" userId="0b4e8f1a-35cc-4769-966d-024c662a6df8" providerId="ADAL" clId="{6FB1711E-BA57-41BA-B1A8-4A641F81AB3F}" dt="2024-08-28T04:18:05.642" v="1531" actId="164"/>
          <ac:cxnSpMkLst>
            <pc:docMk/>
            <pc:sldMk cId="187836559" sldId="1117"/>
            <ac:cxnSpMk id="35" creationId="{D3985676-056C-F724-ACF5-CD9F9E4E6169}"/>
          </ac:cxnSpMkLst>
        </pc:cxnChg>
        <pc:cxnChg chg="add mod topLvl">
          <ac:chgData name="Samuel Kim" userId="0b4e8f1a-35cc-4769-966d-024c662a6df8" providerId="ADAL" clId="{6FB1711E-BA57-41BA-B1A8-4A641F81AB3F}" dt="2024-08-28T04:18:05.642" v="1531" actId="164"/>
          <ac:cxnSpMkLst>
            <pc:docMk/>
            <pc:sldMk cId="187836559" sldId="1117"/>
            <ac:cxnSpMk id="37" creationId="{EEB119E5-6E1F-2DB6-EC60-9F9EC0EB3455}"/>
          </ac:cxnSpMkLst>
        </pc:cxnChg>
        <pc:cxnChg chg="add mod topLvl">
          <ac:chgData name="Samuel Kim" userId="0b4e8f1a-35cc-4769-966d-024c662a6df8" providerId="ADAL" clId="{6FB1711E-BA57-41BA-B1A8-4A641F81AB3F}" dt="2024-08-28T04:18:05.642" v="1531" actId="164"/>
          <ac:cxnSpMkLst>
            <pc:docMk/>
            <pc:sldMk cId="187836559" sldId="1117"/>
            <ac:cxnSpMk id="39" creationId="{C587D01C-D253-E7A9-155A-9CFA5D96452D}"/>
          </ac:cxnSpMkLst>
        </pc:cxnChg>
        <pc:cxnChg chg="add mod topLvl">
          <ac:chgData name="Samuel Kim" userId="0b4e8f1a-35cc-4769-966d-024c662a6df8" providerId="ADAL" clId="{6FB1711E-BA57-41BA-B1A8-4A641F81AB3F}" dt="2024-08-28T04:18:05.642" v="1531" actId="164"/>
          <ac:cxnSpMkLst>
            <pc:docMk/>
            <pc:sldMk cId="187836559" sldId="1117"/>
            <ac:cxnSpMk id="41" creationId="{3C84B49D-4E52-DEAA-01DA-BA5B3FD6B5A4}"/>
          </ac:cxnSpMkLst>
        </pc:cxnChg>
        <pc:cxnChg chg="add mod topLvl">
          <ac:chgData name="Samuel Kim" userId="0b4e8f1a-35cc-4769-966d-024c662a6df8" providerId="ADAL" clId="{6FB1711E-BA57-41BA-B1A8-4A641F81AB3F}" dt="2024-08-28T04:18:05.642" v="1531" actId="164"/>
          <ac:cxnSpMkLst>
            <pc:docMk/>
            <pc:sldMk cId="187836559" sldId="1117"/>
            <ac:cxnSpMk id="53" creationId="{03E4B382-88E9-6B78-EEBC-02CEE610C2C0}"/>
          </ac:cxnSpMkLst>
        </pc:cxnChg>
        <pc:cxnChg chg="add mod topLvl">
          <ac:chgData name="Samuel Kim" userId="0b4e8f1a-35cc-4769-966d-024c662a6df8" providerId="ADAL" clId="{6FB1711E-BA57-41BA-B1A8-4A641F81AB3F}" dt="2024-08-28T04:18:05.642" v="1531" actId="164"/>
          <ac:cxnSpMkLst>
            <pc:docMk/>
            <pc:sldMk cId="187836559" sldId="1117"/>
            <ac:cxnSpMk id="55" creationId="{311D6AE9-49F0-B6DC-D6C2-15A578BED555}"/>
          </ac:cxnSpMkLst>
        </pc:cxnChg>
        <pc:cxnChg chg="add mod topLvl">
          <ac:chgData name="Samuel Kim" userId="0b4e8f1a-35cc-4769-966d-024c662a6df8" providerId="ADAL" clId="{6FB1711E-BA57-41BA-B1A8-4A641F81AB3F}" dt="2024-08-28T04:18:05.642" v="1531" actId="164"/>
          <ac:cxnSpMkLst>
            <pc:docMk/>
            <pc:sldMk cId="187836559" sldId="1117"/>
            <ac:cxnSpMk id="57" creationId="{0847ECA3-3B8D-70A0-216E-2C023E1FA93D}"/>
          </ac:cxnSpMkLst>
        </pc:cxnChg>
        <pc:cxnChg chg="add mod topLvl">
          <ac:chgData name="Samuel Kim" userId="0b4e8f1a-35cc-4769-966d-024c662a6df8" providerId="ADAL" clId="{6FB1711E-BA57-41BA-B1A8-4A641F81AB3F}" dt="2024-08-28T04:18:05.642" v="1531" actId="164"/>
          <ac:cxnSpMkLst>
            <pc:docMk/>
            <pc:sldMk cId="187836559" sldId="1117"/>
            <ac:cxnSpMk id="65" creationId="{59DD0EBB-2579-CCC8-62E3-49326A3A6AC1}"/>
          </ac:cxnSpMkLst>
        </pc:cxnChg>
        <pc:cxnChg chg="mod">
          <ac:chgData name="Samuel Kim" userId="0b4e8f1a-35cc-4769-966d-024c662a6df8" providerId="ADAL" clId="{6FB1711E-BA57-41BA-B1A8-4A641F81AB3F}" dt="2024-08-28T04:20:41.740" v="1601" actId="478"/>
          <ac:cxnSpMkLst>
            <pc:docMk/>
            <pc:sldMk cId="187836559" sldId="1117"/>
            <ac:cxnSpMk id="73" creationId="{0D57B765-BF65-FC44-78D2-B683062936A3}"/>
          </ac:cxnSpMkLst>
        </pc:cxnChg>
        <pc:cxnChg chg="add mod topLvl">
          <ac:chgData name="Samuel Kim" userId="0b4e8f1a-35cc-4769-966d-024c662a6df8" providerId="ADAL" clId="{6FB1711E-BA57-41BA-B1A8-4A641F81AB3F}" dt="2024-08-28T04:18:05.642" v="1531" actId="164"/>
          <ac:cxnSpMkLst>
            <pc:docMk/>
            <pc:sldMk cId="187836559" sldId="1117"/>
            <ac:cxnSpMk id="74" creationId="{24E2BBA1-4AF4-54F8-C8B7-19A779BE3D17}"/>
          </ac:cxnSpMkLst>
        </pc:cxnChg>
        <pc:cxnChg chg="mod">
          <ac:chgData name="Samuel Kim" userId="0b4e8f1a-35cc-4769-966d-024c662a6df8" providerId="ADAL" clId="{6FB1711E-BA57-41BA-B1A8-4A641F81AB3F}" dt="2024-08-28T04:20:41.740" v="1601" actId="478"/>
          <ac:cxnSpMkLst>
            <pc:docMk/>
            <pc:sldMk cId="187836559" sldId="1117"/>
            <ac:cxnSpMk id="76" creationId="{67B75B94-5C2C-619F-791F-25077CC488EE}"/>
          </ac:cxnSpMkLst>
        </pc:cxnChg>
        <pc:cxnChg chg="add mod topLvl">
          <ac:chgData name="Samuel Kim" userId="0b4e8f1a-35cc-4769-966d-024c662a6df8" providerId="ADAL" clId="{6FB1711E-BA57-41BA-B1A8-4A641F81AB3F}" dt="2024-08-28T04:18:05.642" v="1531" actId="164"/>
          <ac:cxnSpMkLst>
            <pc:docMk/>
            <pc:sldMk cId="187836559" sldId="1117"/>
            <ac:cxnSpMk id="77" creationId="{9F4AB962-1860-3C3B-5843-B95049FFF2AF}"/>
          </ac:cxnSpMkLst>
        </pc:cxnChg>
        <pc:cxnChg chg="mod">
          <ac:chgData name="Samuel Kim" userId="0b4e8f1a-35cc-4769-966d-024c662a6df8" providerId="ADAL" clId="{6FB1711E-BA57-41BA-B1A8-4A641F81AB3F}" dt="2024-08-28T04:20:41.740" v="1601" actId="478"/>
          <ac:cxnSpMkLst>
            <pc:docMk/>
            <pc:sldMk cId="187836559" sldId="1117"/>
            <ac:cxnSpMk id="78" creationId="{76C4AAD1-86E9-38C1-FF5D-B4589616B6B2}"/>
          </ac:cxnSpMkLst>
        </pc:cxnChg>
        <pc:cxnChg chg="mod">
          <ac:chgData name="Samuel Kim" userId="0b4e8f1a-35cc-4769-966d-024c662a6df8" providerId="ADAL" clId="{6FB1711E-BA57-41BA-B1A8-4A641F81AB3F}" dt="2024-08-28T04:20:41.740" v="1601" actId="478"/>
          <ac:cxnSpMkLst>
            <pc:docMk/>
            <pc:sldMk cId="187836559" sldId="1117"/>
            <ac:cxnSpMk id="79" creationId="{7D54D5E4-92F7-642A-6F34-0EFDE261AB61}"/>
          </ac:cxnSpMkLst>
        </pc:cxnChg>
        <pc:cxnChg chg="add mod topLvl">
          <ac:chgData name="Samuel Kim" userId="0b4e8f1a-35cc-4769-966d-024c662a6df8" providerId="ADAL" clId="{6FB1711E-BA57-41BA-B1A8-4A641F81AB3F}" dt="2024-08-28T04:18:05.642" v="1531" actId="164"/>
          <ac:cxnSpMkLst>
            <pc:docMk/>
            <pc:sldMk cId="187836559" sldId="1117"/>
            <ac:cxnSpMk id="81" creationId="{C540931C-C37F-35CD-6F80-54D3CB68B380}"/>
          </ac:cxnSpMkLst>
        </pc:cxnChg>
        <pc:cxnChg chg="mod">
          <ac:chgData name="Samuel Kim" userId="0b4e8f1a-35cc-4769-966d-024c662a6df8" providerId="ADAL" clId="{6FB1711E-BA57-41BA-B1A8-4A641F81AB3F}" dt="2024-08-28T04:20:41.740" v="1601" actId="478"/>
          <ac:cxnSpMkLst>
            <pc:docMk/>
            <pc:sldMk cId="187836559" sldId="1117"/>
            <ac:cxnSpMk id="82" creationId="{89145975-A4EB-654B-E0EB-AC102EEFA83A}"/>
          </ac:cxnSpMkLst>
        </pc:cxnChg>
        <pc:cxnChg chg="add mod topLvl">
          <ac:chgData name="Samuel Kim" userId="0b4e8f1a-35cc-4769-966d-024c662a6df8" providerId="ADAL" clId="{6FB1711E-BA57-41BA-B1A8-4A641F81AB3F}" dt="2024-08-28T04:18:05.642" v="1531" actId="164"/>
          <ac:cxnSpMkLst>
            <pc:docMk/>
            <pc:sldMk cId="187836559" sldId="1117"/>
            <ac:cxnSpMk id="84" creationId="{50F824AE-CF0C-9B1F-FE08-B3FEFA1A1FE9}"/>
          </ac:cxnSpMkLst>
        </pc:cxnChg>
        <pc:cxnChg chg="mod">
          <ac:chgData name="Samuel Kim" userId="0b4e8f1a-35cc-4769-966d-024c662a6df8" providerId="ADAL" clId="{6FB1711E-BA57-41BA-B1A8-4A641F81AB3F}" dt="2024-08-28T04:20:41.740" v="1601" actId="478"/>
          <ac:cxnSpMkLst>
            <pc:docMk/>
            <pc:sldMk cId="187836559" sldId="1117"/>
            <ac:cxnSpMk id="85" creationId="{DD82329D-57F0-3ADF-B865-FDD32DF00FCD}"/>
          </ac:cxnSpMkLst>
        </pc:cxnChg>
        <pc:cxnChg chg="add mod topLvl">
          <ac:chgData name="Samuel Kim" userId="0b4e8f1a-35cc-4769-966d-024c662a6df8" providerId="ADAL" clId="{6FB1711E-BA57-41BA-B1A8-4A641F81AB3F}" dt="2024-08-28T04:18:05.642" v="1531" actId="164"/>
          <ac:cxnSpMkLst>
            <pc:docMk/>
            <pc:sldMk cId="187836559" sldId="1117"/>
            <ac:cxnSpMk id="87" creationId="{77F27D00-73CE-430C-C330-E4BA96BCAB10}"/>
          </ac:cxnSpMkLst>
        </pc:cxnChg>
        <pc:cxnChg chg="mod">
          <ac:chgData name="Samuel Kim" userId="0b4e8f1a-35cc-4769-966d-024c662a6df8" providerId="ADAL" clId="{6FB1711E-BA57-41BA-B1A8-4A641F81AB3F}" dt="2024-08-28T04:20:41.740" v="1601" actId="478"/>
          <ac:cxnSpMkLst>
            <pc:docMk/>
            <pc:sldMk cId="187836559" sldId="1117"/>
            <ac:cxnSpMk id="88" creationId="{9617208E-B2F4-D0B1-01A4-13791497E99D}"/>
          </ac:cxnSpMkLst>
        </pc:cxnChg>
        <pc:cxnChg chg="add mod topLvl">
          <ac:chgData name="Samuel Kim" userId="0b4e8f1a-35cc-4769-966d-024c662a6df8" providerId="ADAL" clId="{6FB1711E-BA57-41BA-B1A8-4A641F81AB3F}" dt="2024-08-28T04:18:05.642" v="1531" actId="164"/>
          <ac:cxnSpMkLst>
            <pc:docMk/>
            <pc:sldMk cId="187836559" sldId="1117"/>
            <ac:cxnSpMk id="90" creationId="{534A8229-5474-B604-1FD6-D1A8ACF167B6}"/>
          </ac:cxnSpMkLst>
        </pc:cxnChg>
        <pc:cxnChg chg="mod">
          <ac:chgData name="Samuel Kim" userId="0b4e8f1a-35cc-4769-966d-024c662a6df8" providerId="ADAL" clId="{6FB1711E-BA57-41BA-B1A8-4A641F81AB3F}" dt="2024-08-28T04:20:41.740" v="1601" actId="478"/>
          <ac:cxnSpMkLst>
            <pc:docMk/>
            <pc:sldMk cId="187836559" sldId="1117"/>
            <ac:cxnSpMk id="91" creationId="{DD512F89-2899-D9D4-203D-17AF5B8593E9}"/>
          </ac:cxnSpMkLst>
        </pc:cxnChg>
        <pc:cxnChg chg="mod">
          <ac:chgData name="Samuel Kim" userId="0b4e8f1a-35cc-4769-966d-024c662a6df8" providerId="ADAL" clId="{6FB1711E-BA57-41BA-B1A8-4A641F81AB3F}" dt="2024-08-28T04:20:41.740" v="1601" actId="478"/>
          <ac:cxnSpMkLst>
            <pc:docMk/>
            <pc:sldMk cId="187836559" sldId="1117"/>
            <ac:cxnSpMk id="94" creationId="{DE599867-F328-1533-66B8-7E7D01E5579C}"/>
          </ac:cxnSpMkLst>
        </pc:cxnChg>
        <pc:cxnChg chg="mod">
          <ac:chgData name="Samuel Kim" userId="0b4e8f1a-35cc-4769-966d-024c662a6df8" providerId="ADAL" clId="{6FB1711E-BA57-41BA-B1A8-4A641F81AB3F}" dt="2024-08-28T04:20:41.740" v="1601" actId="478"/>
          <ac:cxnSpMkLst>
            <pc:docMk/>
            <pc:sldMk cId="187836559" sldId="1117"/>
            <ac:cxnSpMk id="97" creationId="{BC16E59B-01AA-2C5B-4FD7-209840B0F302}"/>
          </ac:cxnSpMkLst>
        </pc:cxnChg>
        <pc:cxnChg chg="mod">
          <ac:chgData name="Samuel Kim" userId="0b4e8f1a-35cc-4769-966d-024c662a6df8" providerId="ADAL" clId="{6FB1711E-BA57-41BA-B1A8-4A641F81AB3F}" dt="2024-08-28T04:20:41.740" v="1601" actId="478"/>
          <ac:cxnSpMkLst>
            <pc:docMk/>
            <pc:sldMk cId="187836559" sldId="1117"/>
            <ac:cxnSpMk id="100" creationId="{1BDCA50A-1F56-79FA-746F-3B2E31D496B0}"/>
          </ac:cxnSpMkLst>
        </pc:cxnChg>
        <pc:cxnChg chg="mod">
          <ac:chgData name="Samuel Kim" userId="0b4e8f1a-35cc-4769-966d-024c662a6df8" providerId="ADAL" clId="{6FB1711E-BA57-41BA-B1A8-4A641F81AB3F}" dt="2024-08-28T04:20:41.740" v="1601" actId="478"/>
          <ac:cxnSpMkLst>
            <pc:docMk/>
            <pc:sldMk cId="187836559" sldId="1117"/>
            <ac:cxnSpMk id="103" creationId="{4DF2DE31-1F3D-0EBC-4002-039C47FF572F}"/>
          </ac:cxnSpMkLst>
        </pc:cxnChg>
        <pc:cxnChg chg="mod">
          <ac:chgData name="Samuel Kim" userId="0b4e8f1a-35cc-4769-966d-024c662a6df8" providerId="ADAL" clId="{6FB1711E-BA57-41BA-B1A8-4A641F81AB3F}" dt="2024-08-28T04:20:41.740" v="1601" actId="478"/>
          <ac:cxnSpMkLst>
            <pc:docMk/>
            <pc:sldMk cId="187836559" sldId="1117"/>
            <ac:cxnSpMk id="106" creationId="{B97A45E0-0B5C-CDC2-1E29-D584B4B89CC8}"/>
          </ac:cxnSpMkLst>
        </pc:cxnChg>
        <pc:cxnChg chg="mod modVis">
          <ac:chgData name="Samuel Kim" userId="0b4e8f1a-35cc-4769-966d-024c662a6df8" providerId="ADAL" clId="{6FB1711E-BA57-41BA-B1A8-4A641F81AB3F}" dt="2024-08-28T04:20:41.740" v="1601" actId="478"/>
          <ac:cxnSpMkLst>
            <pc:docMk/>
            <pc:sldMk cId="187836559" sldId="1117"/>
            <ac:cxnSpMk id="109" creationId="{8E78B335-B2E5-124B-9D79-54536043B4AB}"/>
          </ac:cxnSpMkLst>
        </pc:cxnChg>
        <pc:cxnChg chg="mod">
          <ac:chgData name="Samuel Kim" userId="0b4e8f1a-35cc-4769-966d-024c662a6df8" providerId="ADAL" clId="{6FB1711E-BA57-41BA-B1A8-4A641F81AB3F}" dt="2024-08-28T04:20:41.740" v="1601" actId="478"/>
          <ac:cxnSpMkLst>
            <pc:docMk/>
            <pc:sldMk cId="187836559" sldId="1117"/>
            <ac:cxnSpMk id="112" creationId="{8266AC7A-4982-7917-D239-BE2391E7BB76}"/>
          </ac:cxnSpMkLst>
        </pc:cxnChg>
      </pc:sldChg>
      <pc:sldChg chg="add del">
        <pc:chgData name="Samuel Kim" userId="0b4e8f1a-35cc-4769-966d-024c662a6df8" providerId="ADAL" clId="{6FB1711E-BA57-41BA-B1A8-4A641F81AB3F}" dt="2024-08-28T04:04:37.391" v="1398"/>
        <pc:sldMkLst>
          <pc:docMk/>
          <pc:sldMk cId="807608230" sldId="1117"/>
        </pc:sldMkLst>
      </pc:sldChg>
      <pc:sldChg chg="add del">
        <pc:chgData name="Samuel Kim" userId="0b4e8f1a-35cc-4769-966d-024c662a6df8" providerId="ADAL" clId="{6FB1711E-BA57-41BA-B1A8-4A641F81AB3F}" dt="2024-08-28T04:06:37.684" v="1412"/>
        <pc:sldMkLst>
          <pc:docMk/>
          <pc:sldMk cId="2580348950" sldId="1117"/>
        </pc:sldMkLst>
      </pc:sldChg>
    </pc:docChg>
  </pc:docChgLst>
  <pc:docChgLst>
    <pc:chgData name="Lisa Maragakis" userId="S::lmaraga1@jh.edu::5c198311-483d-4a73-be75-fadf68ee2dcf" providerId="AD" clId="Web-{47426901-2313-51A9-3EF5-634D55FA8891}"/>
    <pc:docChg chg="mod addSld delSld modSld sldOrd">
      <pc:chgData name="Lisa Maragakis" userId="S::lmaraga1@jh.edu::5c198311-483d-4a73-be75-fadf68ee2dcf" providerId="AD" clId="Web-{47426901-2313-51A9-3EF5-634D55FA8891}" dt="2024-08-26T23:59:45.636" v="1143" actId="14100"/>
      <pc:docMkLst>
        <pc:docMk/>
      </pc:docMkLst>
      <pc:sldChg chg="modSp">
        <pc:chgData name="Lisa Maragakis" userId="S::lmaraga1@jh.edu::5c198311-483d-4a73-be75-fadf68ee2dcf" providerId="AD" clId="Web-{47426901-2313-51A9-3EF5-634D55FA8891}" dt="2024-08-26T20:43:32.172" v="483" actId="20577"/>
        <pc:sldMkLst>
          <pc:docMk/>
          <pc:sldMk cId="3914304202" sldId="256"/>
        </pc:sldMkLst>
        <pc:spChg chg="mod">
          <ac:chgData name="Lisa Maragakis" userId="S::lmaraga1@jh.edu::5c198311-483d-4a73-be75-fadf68ee2dcf" providerId="AD" clId="Web-{47426901-2313-51A9-3EF5-634D55FA8891}" dt="2024-08-26T20:43:32.172" v="483" actId="20577"/>
          <ac:spMkLst>
            <pc:docMk/>
            <pc:sldMk cId="3914304202" sldId="256"/>
            <ac:spMk id="13" creationId="{AF2958D5-1619-BC47-A469-9664C492C525}"/>
          </ac:spMkLst>
        </pc:spChg>
      </pc:sldChg>
      <pc:sldChg chg="modSp">
        <pc:chgData name="Lisa Maragakis" userId="S::lmaraga1@jh.edu::5c198311-483d-4a73-be75-fadf68ee2dcf" providerId="AD" clId="Web-{47426901-2313-51A9-3EF5-634D55FA8891}" dt="2024-08-26T21:54:18.515" v="944" actId="20577"/>
        <pc:sldMkLst>
          <pc:docMk/>
          <pc:sldMk cId="1450091703" sldId="259"/>
        </pc:sldMkLst>
        <pc:spChg chg="mod">
          <ac:chgData name="Lisa Maragakis" userId="S::lmaraga1@jh.edu::5c198311-483d-4a73-be75-fadf68ee2dcf" providerId="AD" clId="Web-{47426901-2313-51A9-3EF5-634D55FA8891}" dt="2024-08-26T21:54:18.515" v="944" actId="20577"/>
          <ac:spMkLst>
            <pc:docMk/>
            <pc:sldMk cId="1450091703" sldId="259"/>
            <ac:spMk id="4" creationId="{1DA6BF12-AF7D-9F16-7647-20A174244D02}"/>
          </ac:spMkLst>
        </pc:spChg>
      </pc:sldChg>
      <pc:sldChg chg="modSp">
        <pc:chgData name="Lisa Maragakis" userId="S::lmaraga1@jh.edu::5c198311-483d-4a73-be75-fadf68ee2dcf" providerId="AD" clId="Web-{47426901-2313-51A9-3EF5-634D55FA8891}" dt="2024-08-26T17:56:49.527" v="145" actId="20577"/>
        <pc:sldMkLst>
          <pc:docMk/>
          <pc:sldMk cId="357199285" sldId="1080"/>
        </pc:sldMkLst>
        <pc:spChg chg="mod">
          <ac:chgData name="Lisa Maragakis" userId="S::lmaraga1@jh.edu::5c198311-483d-4a73-be75-fadf68ee2dcf" providerId="AD" clId="Web-{47426901-2313-51A9-3EF5-634D55FA8891}" dt="2024-08-26T17:56:40.089" v="135" actId="20577"/>
          <ac:spMkLst>
            <pc:docMk/>
            <pc:sldMk cId="357199285" sldId="1080"/>
            <ac:spMk id="6" creationId="{7DA5AE06-14D2-49FA-474A-0B59A67DFB43}"/>
          </ac:spMkLst>
        </pc:spChg>
        <pc:spChg chg="mod">
          <ac:chgData name="Lisa Maragakis" userId="S::lmaraga1@jh.edu::5c198311-483d-4a73-be75-fadf68ee2dcf" providerId="AD" clId="Web-{47426901-2313-51A9-3EF5-634D55FA8891}" dt="2024-08-26T17:56:49.527" v="145" actId="20577"/>
          <ac:spMkLst>
            <pc:docMk/>
            <pc:sldMk cId="357199285" sldId="1080"/>
            <ac:spMk id="7" creationId="{B7DBD94C-0431-69C5-9FBF-8ECFBD1B4E0B}"/>
          </ac:spMkLst>
        </pc:spChg>
      </pc:sldChg>
      <pc:sldChg chg="modSp">
        <pc:chgData name="Lisa Maragakis" userId="S::lmaraga1@jh.edu::5c198311-483d-4a73-be75-fadf68ee2dcf" providerId="AD" clId="Web-{47426901-2313-51A9-3EF5-634D55FA8891}" dt="2024-08-26T18:10:51.543" v="192" actId="20577"/>
        <pc:sldMkLst>
          <pc:docMk/>
          <pc:sldMk cId="1296731843" sldId="1086"/>
        </pc:sldMkLst>
        <pc:spChg chg="mod">
          <ac:chgData name="Lisa Maragakis" userId="S::lmaraga1@jh.edu::5c198311-483d-4a73-be75-fadf68ee2dcf" providerId="AD" clId="Web-{47426901-2313-51A9-3EF5-634D55FA8891}" dt="2024-08-26T18:10:51.543" v="192" actId="20577"/>
          <ac:spMkLst>
            <pc:docMk/>
            <pc:sldMk cId="1296731843" sldId="1086"/>
            <ac:spMk id="5" creationId="{A9B6957F-39E9-36E9-AFD7-A6CD5222893D}"/>
          </ac:spMkLst>
        </pc:spChg>
      </pc:sldChg>
      <pc:sldChg chg="modSp">
        <pc:chgData name="Lisa Maragakis" userId="S::lmaraga1@jh.edu::5c198311-483d-4a73-be75-fadf68ee2dcf" providerId="AD" clId="Web-{47426901-2313-51A9-3EF5-634D55FA8891}" dt="2024-08-26T18:12:35.894" v="315" actId="20577"/>
        <pc:sldMkLst>
          <pc:docMk/>
          <pc:sldMk cId="2014988425" sldId="1088"/>
        </pc:sldMkLst>
        <pc:spChg chg="mod">
          <ac:chgData name="Lisa Maragakis" userId="S::lmaraga1@jh.edu::5c198311-483d-4a73-be75-fadf68ee2dcf" providerId="AD" clId="Web-{47426901-2313-51A9-3EF5-634D55FA8891}" dt="2024-08-26T18:12:35.894" v="315" actId="20577"/>
          <ac:spMkLst>
            <pc:docMk/>
            <pc:sldMk cId="2014988425" sldId="1088"/>
            <ac:spMk id="3" creationId="{E4801F80-DF51-BD28-E33D-94D65810DC14}"/>
          </ac:spMkLst>
        </pc:spChg>
      </pc:sldChg>
      <pc:sldChg chg="addSp delSp modSp">
        <pc:chgData name="Lisa Maragakis" userId="S::lmaraga1@jh.edu::5c198311-483d-4a73-be75-fadf68ee2dcf" providerId="AD" clId="Web-{47426901-2313-51A9-3EF5-634D55FA8891}" dt="2024-08-26T21:13:08.166" v="687" actId="20577"/>
        <pc:sldMkLst>
          <pc:docMk/>
          <pc:sldMk cId="2522993594" sldId="1089"/>
        </pc:sldMkLst>
        <pc:spChg chg="add mod">
          <ac:chgData name="Lisa Maragakis" userId="S::lmaraga1@jh.edu::5c198311-483d-4a73-be75-fadf68ee2dcf" providerId="AD" clId="Web-{47426901-2313-51A9-3EF5-634D55FA8891}" dt="2024-08-26T20:53:30.118" v="676"/>
          <ac:spMkLst>
            <pc:docMk/>
            <pc:sldMk cId="2522993594" sldId="1089"/>
            <ac:spMk id="4" creationId="{98E5240C-085C-30A2-3062-F367371398AA}"/>
          </ac:spMkLst>
        </pc:spChg>
        <pc:spChg chg="mod">
          <ac:chgData name="Lisa Maragakis" userId="S::lmaraga1@jh.edu::5c198311-483d-4a73-be75-fadf68ee2dcf" providerId="AD" clId="Web-{47426901-2313-51A9-3EF5-634D55FA8891}" dt="2024-08-26T20:47:11.884" v="508" actId="14100"/>
          <ac:spMkLst>
            <pc:docMk/>
            <pc:sldMk cId="2522993594" sldId="1089"/>
            <ac:spMk id="26" creationId="{94278E95-9720-F835-3C67-617F25DB854B}"/>
          </ac:spMkLst>
        </pc:spChg>
        <pc:spChg chg="mod">
          <ac:chgData name="Lisa Maragakis" userId="S::lmaraga1@jh.edu::5c198311-483d-4a73-be75-fadf68ee2dcf" providerId="AD" clId="Web-{47426901-2313-51A9-3EF5-634D55FA8891}" dt="2024-08-26T21:13:08.166" v="687" actId="20577"/>
          <ac:spMkLst>
            <pc:docMk/>
            <pc:sldMk cId="2522993594" sldId="1089"/>
            <ac:spMk id="27" creationId="{1E469564-5578-2B33-FA8B-487A5275EEA3}"/>
          </ac:spMkLst>
        </pc:spChg>
        <pc:spChg chg="del mod">
          <ac:chgData name="Lisa Maragakis" userId="S::lmaraga1@jh.edu::5c198311-483d-4a73-be75-fadf68ee2dcf" providerId="AD" clId="Web-{47426901-2313-51A9-3EF5-634D55FA8891}" dt="2024-08-26T20:53:30.118" v="676"/>
          <ac:spMkLst>
            <pc:docMk/>
            <pc:sldMk cId="2522993594" sldId="1089"/>
            <ac:spMk id="28" creationId="{17951831-3324-FED4-C2BE-2ED0C9B446AB}"/>
          </ac:spMkLst>
        </pc:spChg>
      </pc:sldChg>
      <pc:sldChg chg="modSp ord">
        <pc:chgData name="Lisa Maragakis" userId="S::lmaraga1@jh.edu::5c198311-483d-4a73-be75-fadf68ee2dcf" providerId="AD" clId="Web-{47426901-2313-51A9-3EF5-634D55FA8891}" dt="2024-08-26T21:11:07.863" v="685"/>
        <pc:sldMkLst>
          <pc:docMk/>
          <pc:sldMk cId="1213784661" sldId="1091"/>
        </pc:sldMkLst>
        <pc:spChg chg="mod">
          <ac:chgData name="Lisa Maragakis" userId="S::lmaraga1@jh.edu::5c198311-483d-4a73-be75-fadf68ee2dcf" providerId="AD" clId="Web-{47426901-2313-51A9-3EF5-634D55FA8891}" dt="2024-08-26T18:28:40.029" v="412" actId="20577"/>
          <ac:spMkLst>
            <pc:docMk/>
            <pc:sldMk cId="1213784661" sldId="1091"/>
            <ac:spMk id="3" creationId="{E4801F80-DF51-BD28-E33D-94D65810DC14}"/>
          </ac:spMkLst>
        </pc:spChg>
      </pc:sldChg>
      <pc:sldChg chg="del">
        <pc:chgData name="Lisa Maragakis" userId="S::lmaraga1@jh.edu::5c198311-483d-4a73-be75-fadf68ee2dcf" providerId="AD" clId="Web-{47426901-2313-51A9-3EF5-634D55FA8891}" dt="2024-08-26T21:13:41.042" v="688"/>
        <pc:sldMkLst>
          <pc:docMk/>
          <pc:sldMk cId="1229272058" sldId="1092"/>
        </pc:sldMkLst>
      </pc:sldChg>
      <pc:sldChg chg="modSp">
        <pc:chgData name="Lisa Maragakis" userId="S::lmaraga1@jh.edu::5c198311-483d-4a73-be75-fadf68ee2dcf" providerId="AD" clId="Web-{47426901-2313-51A9-3EF5-634D55FA8891}" dt="2024-08-26T23:20:16.499" v="1122" actId="20577"/>
        <pc:sldMkLst>
          <pc:docMk/>
          <pc:sldMk cId="3358934301" sldId="1094"/>
        </pc:sldMkLst>
        <pc:spChg chg="mod">
          <ac:chgData name="Lisa Maragakis" userId="S::lmaraga1@jh.edu::5c198311-483d-4a73-be75-fadf68ee2dcf" providerId="AD" clId="Web-{47426901-2313-51A9-3EF5-634D55FA8891}" dt="2024-08-26T23:06:49.791" v="1051" actId="1076"/>
          <ac:spMkLst>
            <pc:docMk/>
            <pc:sldMk cId="3358934301" sldId="1094"/>
            <ac:spMk id="2" creationId="{11BB8C61-149C-7279-1723-1922373366A8}"/>
          </ac:spMkLst>
        </pc:spChg>
        <pc:graphicFrameChg chg="modGraphic">
          <ac:chgData name="Lisa Maragakis" userId="S::lmaraga1@jh.edu::5c198311-483d-4a73-be75-fadf68ee2dcf" providerId="AD" clId="Web-{47426901-2313-51A9-3EF5-634D55FA8891}" dt="2024-08-26T23:20:16.499" v="1122" actId="20577"/>
          <ac:graphicFrameMkLst>
            <pc:docMk/>
            <pc:sldMk cId="3358934301" sldId="1094"/>
            <ac:graphicFrameMk id="25" creationId="{162B80B3-97FF-5A11-C994-7D304FFDC34B}"/>
          </ac:graphicFrameMkLst>
        </pc:graphicFrameChg>
      </pc:sldChg>
      <pc:sldChg chg="modSp">
        <pc:chgData name="Lisa Maragakis" userId="S::lmaraga1@jh.edu::5c198311-483d-4a73-be75-fadf68ee2dcf" providerId="AD" clId="Web-{47426901-2313-51A9-3EF5-634D55FA8891}" dt="2024-08-26T23:23:15.631" v="1130" actId="20577"/>
        <pc:sldMkLst>
          <pc:docMk/>
          <pc:sldMk cId="3494972087" sldId="1095"/>
        </pc:sldMkLst>
        <pc:spChg chg="mod">
          <ac:chgData name="Lisa Maragakis" userId="S::lmaraga1@jh.edu::5c198311-483d-4a73-be75-fadf68ee2dcf" providerId="AD" clId="Web-{47426901-2313-51A9-3EF5-634D55FA8891}" dt="2024-08-26T23:23:15.631" v="1130" actId="20577"/>
          <ac:spMkLst>
            <pc:docMk/>
            <pc:sldMk cId="3494972087" sldId="1095"/>
            <ac:spMk id="2" creationId="{98DD8C4B-9872-5158-9860-1910489CF663}"/>
          </ac:spMkLst>
        </pc:spChg>
      </pc:sldChg>
      <pc:sldChg chg="modSp">
        <pc:chgData name="Lisa Maragakis" userId="S::lmaraga1@jh.edu::5c198311-483d-4a73-be75-fadf68ee2dcf" providerId="AD" clId="Web-{47426901-2313-51A9-3EF5-634D55FA8891}" dt="2024-08-26T23:35:34.648" v="1135" actId="20577"/>
        <pc:sldMkLst>
          <pc:docMk/>
          <pc:sldMk cId="743209219" sldId="1100"/>
        </pc:sldMkLst>
        <pc:spChg chg="mod">
          <ac:chgData name="Lisa Maragakis" userId="S::lmaraga1@jh.edu::5c198311-483d-4a73-be75-fadf68ee2dcf" providerId="AD" clId="Web-{47426901-2313-51A9-3EF5-634D55FA8891}" dt="2024-08-26T23:35:34.648" v="1135" actId="20577"/>
          <ac:spMkLst>
            <pc:docMk/>
            <pc:sldMk cId="743209219" sldId="1100"/>
            <ac:spMk id="3" creationId="{6012F2D5-D385-3205-0B91-9DEF3498428E}"/>
          </ac:spMkLst>
        </pc:spChg>
      </pc:sldChg>
      <pc:sldChg chg="modSp">
        <pc:chgData name="Lisa Maragakis" userId="S::lmaraga1@jh.edu::5c198311-483d-4a73-be75-fadf68ee2dcf" providerId="AD" clId="Web-{47426901-2313-51A9-3EF5-634D55FA8891}" dt="2024-08-26T23:59:45.636" v="1143" actId="14100"/>
        <pc:sldMkLst>
          <pc:docMk/>
          <pc:sldMk cId="2146040231" sldId="1109"/>
        </pc:sldMkLst>
        <pc:spChg chg="mod">
          <ac:chgData name="Lisa Maragakis" userId="S::lmaraga1@jh.edu::5c198311-483d-4a73-be75-fadf68ee2dcf" providerId="AD" clId="Web-{47426901-2313-51A9-3EF5-634D55FA8891}" dt="2024-08-26T23:59:45.636" v="1143" actId="14100"/>
          <ac:spMkLst>
            <pc:docMk/>
            <pc:sldMk cId="2146040231" sldId="1109"/>
            <ac:spMk id="3" creationId="{6012F2D5-D385-3205-0B91-9DEF3498428E}"/>
          </ac:spMkLst>
        </pc:spChg>
      </pc:sldChg>
      <pc:sldChg chg="add del replId">
        <pc:chgData name="Lisa Maragakis" userId="S::lmaraga1@jh.edu::5c198311-483d-4a73-be75-fadf68ee2dcf" providerId="AD" clId="Web-{47426901-2313-51A9-3EF5-634D55FA8891}" dt="2024-08-26T23:01:56.433" v="1034"/>
        <pc:sldMkLst>
          <pc:docMk/>
          <pc:sldMk cId="3739932988" sldId="1110"/>
        </pc:sldMkLst>
      </pc:sldChg>
      <pc:sldChg chg="addSp modSp add replId">
        <pc:chgData name="Lisa Maragakis" userId="S::lmaraga1@jh.edu::5c198311-483d-4a73-be75-fadf68ee2dcf" providerId="AD" clId="Web-{47426901-2313-51A9-3EF5-634D55FA8891}" dt="2024-08-26T22:06:54.905" v="953" actId="1076"/>
        <pc:sldMkLst>
          <pc:docMk/>
          <pc:sldMk cId="425105697" sldId="1111"/>
        </pc:sldMkLst>
        <pc:spChg chg="add mod">
          <ac:chgData name="Lisa Maragakis" userId="S::lmaraga1@jh.edu::5c198311-483d-4a73-be75-fadf68ee2dcf" providerId="AD" clId="Web-{47426901-2313-51A9-3EF5-634D55FA8891}" dt="2024-08-26T22:06:54.905" v="953" actId="1076"/>
          <ac:spMkLst>
            <pc:docMk/>
            <pc:sldMk cId="425105697" sldId="1111"/>
            <ac:spMk id="5" creationId="{4340254B-5A56-0DCC-639D-1F1A552F0D9C}"/>
          </ac:spMkLst>
        </pc:spChg>
        <pc:spChg chg="mod">
          <ac:chgData name="Lisa Maragakis" userId="S::lmaraga1@jh.edu::5c198311-483d-4a73-be75-fadf68ee2dcf" providerId="AD" clId="Web-{47426901-2313-51A9-3EF5-634D55FA8891}" dt="2024-08-26T22:06:47.124" v="952" actId="14100"/>
          <ac:spMkLst>
            <pc:docMk/>
            <pc:sldMk cId="425105697" sldId="1111"/>
            <ac:spMk id="27" creationId="{1E469564-5578-2B33-FA8B-487A5275EEA3}"/>
          </ac:spMkLst>
        </pc:spChg>
      </pc:sldChg>
      <pc:sldChg chg="modSp add replId">
        <pc:chgData name="Lisa Maragakis" userId="S::lmaraga1@jh.edu::5c198311-483d-4a73-be75-fadf68ee2dcf" providerId="AD" clId="Web-{47426901-2313-51A9-3EF5-634D55FA8891}" dt="2024-08-26T22:26:46.625" v="1033" actId="20577"/>
        <pc:sldMkLst>
          <pc:docMk/>
          <pc:sldMk cId="3769941977" sldId="1112"/>
        </pc:sldMkLst>
        <pc:spChg chg="mod">
          <ac:chgData name="Lisa Maragakis" userId="S::lmaraga1@jh.edu::5c198311-483d-4a73-be75-fadf68ee2dcf" providerId="AD" clId="Web-{47426901-2313-51A9-3EF5-634D55FA8891}" dt="2024-08-26T22:26:46.625" v="1033" actId="20577"/>
          <ac:spMkLst>
            <pc:docMk/>
            <pc:sldMk cId="3769941977" sldId="1112"/>
            <ac:spMk id="27" creationId="{1E469564-5578-2B33-FA8B-487A5275EEA3}"/>
          </ac:spMkLst>
        </pc:spChg>
      </pc:sldChg>
      <pc:sldChg chg="modSp add replId">
        <pc:chgData name="Lisa Maragakis" userId="S::lmaraga1@jh.edu::5c198311-483d-4a73-be75-fadf68ee2dcf" providerId="AD" clId="Web-{47426901-2313-51A9-3EF5-634D55FA8891}" dt="2024-08-26T22:13:37.656" v="1000" actId="20577"/>
        <pc:sldMkLst>
          <pc:docMk/>
          <pc:sldMk cId="2893736977" sldId="1113"/>
        </pc:sldMkLst>
        <pc:spChg chg="mod">
          <ac:chgData name="Lisa Maragakis" userId="S::lmaraga1@jh.edu::5c198311-483d-4a73-be75-fadf68ee2dcf" providerId="AD" clId="Web-{47426901-2313-51A9-3EF5-634D55FA8891}" dt="2024-08-26T22:13:37.656" v="1000" actId="20577"/>
          <ac:spMkLst>
            <pc:docMk/>
            <pc:sldMk cId="2893736977" sldId="1113"/>
            <ac:spMk id="27" creationId="{1E469564-5578-2B33-FA8B-487A5275EEA3}"/>
          </ac:spMkLst>
        </pc:spChg>
      </pc:sldChg>
      <pc:sldChg chg="modSp add replId">
        <pc:chgData name="Lisa Maragakis" userId="S::lmaraga1@jh.edu::5c198311-483d-4a73-be75-fadf68ee2dcf" providerId="AD" clId="Web-{47426901-2313-51A9-3EF5-634D55FA8891}" dt="2024-08-26T22:24:52.933" v="1001" actId="20577"/>
        <pc:sldMkLst>
          <pc:docMk/>
          <pc:sldMk cId="1406490384" sldId="1114"/>
        </pc:sldMkLst>
        <pc:spChg chg="mod">
          <ac:chgData name="Lisa Maragakis" userId="S::lmaraga1@jh.edu::5c198311-483d-4a73-be75-fadf68ee2dcf" providerId="AD" clId="Web-{47426901-2313-51A9-3EF5-634D55FA8891}" dt="2024-08-26T22:24:52.933" v="1001" actId="20577"/>
          <ac:spMkLst>
            <pc:docMk/>
            <pc:sldMk cId="1406490384" sldId="1114"/>
            <ac:spMk id="27" creationId="{1E469564-5578-2B33-FA8B-487A5275EEA3}"/>
          </ac:spMkLst>
        </pc:spChg>
      </pc:sldChg>
    </pc:docChg>
  </pc:docChgLst>
  <pc:docChgLst>
    <pc:chgData name="Samuel Kim" userId="0b4e8f1a-35cc-4769-966d-024c662a6df8" providerId="ADAL" clId="{CDAC04C2-5895-4901-B730-4342A8258FDB}"/>
    <pc:docChg chg="modSld">
      <pc:chgData name="Samuel Kim" userId="0b4e8f1a-35cc-4769-966d-024c662a6df8" providerId="ADAL" clId="{CDAC04C2-5895-4901-B730-4342A8258FDB}" dt="2024-09-11T02:50:30.471" v="13" actId="14826"/>
      <pc:docMkLst>
        <pc:docMk/>
      </pc:docMkLst>
      <pc:sldChg chg="modSp mod">
        <pc:chgData name="Samuel Kim" userId="0b4e8f1a-35cc-4769-966d-024c662a6df8" providerId="ADAL" clId="{CDAC04C2-5895-4901-B730-4342A8258FDB}" dt="2024-09-11T02:36:48.161" v="9" actId="1076"/>
        <pc:sldMkLst>
          <pc:docMk/>
          <pc:sldMk cId="357199285" sldId="1080"/>
        </pc:sldMkLst>
        <pc:spChg chg="mod">
          <ac:chgData name="Samuel Kim" userId="0b4e8f1a-35cc-4769-966d-024c662a6df8" providerId="ADAL" clId="{CDAC04C2-5895-4901-B730-4342A8258FDB}" dt="2024-09-11T02:36:38.888" v="5" actId="1076"/>
          <ac:spMkLst>
            <pc:docMk/>
            <pc:sldMk cId="357199285" sldId="1080"/>
            <ac:spMk id="6" creationId="{7DA5AE06-14D2-49FA-474A-0B59A67DFB43}"/>
          </ac:spMkLst>
        </pc:spChg>
        <pc:picChg chg="mod modCrop">
          <ac:chgData name="Samuel Kim" userId="0b4e8f1a-35cc-4769-966d-024c662a6df8" providerId="ADAL" clId="{CDAC04C2-5895-4901-B730-4342A8258FDB}" dt="2024-09-11T02:36:48.161" v="9" actId="1076"/>
          <ac:picMkLst>
            <pc:docMk/>
            <pc:sldMk cId="357199285" sldId="1080"/>
            <ac:picMk id="26" creationId="{3F84CE72-BE03-877F-4006-B54DCA25E4F7}"/>
          </ac:picMkLst>
        </pc:picChg>
      </pc:sldChg>
      <pc:sldChg chg="modSp">
        <pc:chgData name="Samuel Kim" userId="0b4e8f1a-35cc-4769-966d-024c662a6df8" providerId="ADAL" clId="{CDAC04C2-5895-4901-B730-4342A8258FDB}" dt="2024-09-11T02:50:30.471" v="13" actId="14826"/>
        <pc:sldMkLst>
          <pc:docMk/>
          <pc:sldMk cId="3323423304" sldId="1104"/>
        </pc:sldMkLst>
        <pc:picChg chg="mod">
          <ac:chgData name="Samuel Kim" userId="0b4e8f1a-35cc-4769-966d-024c662a6df8" providerId="ADAL" clId="{CDAC04C2-5895-4901-B730-4342A8258FDB}" dt="2024-09-11T02:50:22.423" v="12" actId="14826"/>
          <ac:picMkLst>
            <pc:docMk/>
            <pc:sldMk cId="3323423304" sldId="1104"/>
            <ac:picMk id="27" creationId="{F25B500F-41C1-53C6-2148-AD4B21D20743}"/>
          </ac:picMkLst>
        </pc:picChg>
        <pc:picChg chg="mod">
          <ac:chgData name="Samuel Kim" userId="0b4e8f1a-35cc-4769-966d-024c662a6df8" providerId="ADAL" clId="{CDAC04C2-5895-4901-B730-4342A8258FDB}" dt="2024-09-11T02:50:30.471" v="13" actId="14826"/>
          <ac:picMkLst>
            <pc:docMk/>
            <pc:sldMk cId="3323423304" sldId="1104"/>
            <ac:picMk id="30" creationId="{E1B6A93E-0E93-3A7C-9FFB-30814D59FECB}"/>
          </ac:picMkLst>
        </pc:picChg>
      </pc:sldChg>
    </pc:docChg>
  </pc:docChgLst>
  <pc:docChgLst>
    <pc:chgData name="Jordan Derk" userId="4cee7fd2-18ae-45a0-8743-b91db45b97a1" providerId="ADAL" clId="{8DD3026C-C619-4EAE-9555-7E73B3424ABE}"/>
    <pc:docChg chg="undo redo custSel addSld delSld modSld modMainMaster">
      <pc:chgData name="Jordan Derk" userId="4cee7fd2-18ae-45a0-8743-b91db45b97a1" providerId="ADAL" clId="{8DD3026C-C619-4EAE-9555-7E73B3424ABE}" dt="2024-08-28T20:33:35.463" v="2050" actId="12788"/>
      <pc:docMkLst>
        <pc:docMk/>
      </pc:docMkLst>
      <pc:sldChg chg="modSp mod modNotesTx">
        <pc:chgData name="Jordan Derk" userId="4cee7fd2-18ae-45a0-8743-b91db45b97a1" providerId="ADAL" clId="{8DD3026C-C619-4EAE-9555-7E73B3424ABE}" dt="2024-08-28T19:05:20.385" v="722" actId="20577"/>
        <pc:sldMkLst>
          <pc:docMk/>
          <pc:sldMk cId="3914304202" sldId="256"/>
        </pc:sldMkLst>
        <pc:spChg chg="mod">
          <ac:chgData name="Jordan Derk" userId="4cee7fd2-18ae-45a0-8743-b91db45b97a1" providerId="ADAL" clId="{8DD3026C-C619-4EAE-9555-7E73B3424ABE}" dt="2024-08-28T19:05:20.385" v="722" actId="20577"/>
          <ac:spMkLst>
            <pc:docMk/>
            <pc:sldMk cId="3914304202" sldId="256"/>
            <ac:spMk id="13" creationId="{AF2958D5-1619-BC47-A469-9664C492C525}"/>
          </ac:spMkLst>
        </pc:spChg>
      </pc:sldChg>
      <pc:sldChg chg="modSp mod">
        <pc:chgData name="Jordan Derk" userId="4cee7fd2-18ae-45a0-8743-b91db45b97a1" providerId="ADAL" clId="{8DD3026C-C619-4EAE-9555-7E73B3424ABE}" dt="2024-08-28T17:46:09.995" v="493" actId="255"/>
        <pc:sldMkLst>
          <pc:docMk/>
          <pc:sldMk cId="1450091703" sldId="259"/>
        </pc:sldMkLst>
        <pc:spChg chg="mod">
          <ac:chgData name="Jordan Derk" userId="4cee7fd2-18ae-45a0-8743-b91db45b97a1" providerId="ADAL" clId="{8DD3026C-C619-4EAE-9555-7E73B3424ABE}" dt="2024-08-28T17:46:09.995" v="493" actId="255"/>
          <ac:spMkLst>
            <pc:docMk/>
            <pc:sldMk cId="1450091703" sldId="259"/>
            <ac:spMk id="9" creationId="{3907478C-ADEA-B146-97F5-5CC471CE6586}"/>
          </ac:spMkLst>
        </pc:spChg>
      </pc:sldChg>
      <pc:sldChg chg="modSp mod">
        <pc:chgData name="Jordan Derk" userId="4cee7fd2-18ae-45a0-8743-b91db45b97a1" providerId="ADAL" clId="{8DD3026C-C619-4EAE-9555-7E73B3424ABE}" dt="2024-08-28T17:40:49.810" v="431" actId="2711"/>
        <pc:sldMkLst>
          <pc:docMk/>
          <pc:sldMk cId="1456226579" sldId="993"/>
        </pc:sldMkLst>
        <pc:spChg chg="mod">
          <ac:chgData name="Jordan Derk" userId="4cee7fd2-18ae-45a0-8743-b91db45b97a1" providerId="ADAL" clId="{8DD3026C-C619-4EAE-9555-7E73B3424ABE}" dt="2024-08-28T17:40:49.810" v="431" actId="2711"/>
          <ac:spMkLst>
            <pc:docMk/>
            <pc:sldMk cId="1456226579" sldId="993"/>
            <ac:spMk id="6" creationId="{5DBDEEFF-9F3A-678C-1906-79F6F1CC864F}"/>
          </ac:spMkLst>
        </pc:spChg>
      </pc:sldChg>
      <pc:sldChg chg="delSp modSp mod addCm delCm modCm modNotesTx">
        <pc:chgData name="Jordan Derk" userId="4cee7fd2-18ae-45a0-8743-b91db45b97a1" providerId="ADAL" clId="{8DD3026C-C619-4EAE-9555-7E73B3424ABE}" dt="2024-08-28T20:04:26.194" v="1913"/>
        <pc:sldMkLst>
          <pc:docMk/>
          <pc:sldMk cId="357199285" sldId="1080"/>
        </pc:sldMkLst>
        <pc:spChg chg="mod">
          <ac:chgData name="Jordan Derk" userId="4cee7fd2-18ae-45a0-8743-b91db45b97a1" providerId="ADAL" clId="{8DD3026C-C619-4EAE-9555-7E73B3424ABE}" dt="2024-08-28T17:46:18.091" v="495" actId="255"/>
          <ac:spMkLst>
            <pc:docMk/>
            <pc:sldMk cId="357199285" sldId="1080"/>
            <ac:spMk id="4" creationId="{DEABDE13-516D-FC80-7EF9-0C69AC6FE4F8}"/>
          </ac:spMkLst>
        </pc:spChg>
        <pc:spChg chg="mod">
          <ac:chgData name="Jordan Derk" userId="4cee7fd2-18ae-45a0-8743-b91db45b97a1" providerId="ADAL" clId="{8DD3026C-C619-4EAE-9555-7E73B3424ABE}" dt="2024-08-28T19:04:35.122" v="716" actId="404"/>
          <ac:spMkLst>
            <pc:docMk/>
            <pc:sldMk cId="357199285" sldId="1080"/>
            <ac:spMk id="5" creationId="{A9B6957F-39E9-36E9-AFD7-A6CD5222893D}"/>
          </ac:spMkLst>
        </pc:spChg>
        <pc:spChg chg="mod">
          <ac:chgData name="Jordan Derk" userId="4cee7fd2-18ae-45a0-8743-b91db45b97a1" providerId="ADAL" clId="{8DD3026C-C619-4EAE-9555-7E73B3424ABE}" dt="2024-08-28T19:04:51.365" v="719" actId="1076"/>
          <ac:spMkLst>
            <pc:docMk/>
            <pc:sldMk cId="357199285" sldId="1080"/>
            <ac:spMk id="6" creationId="{7DA5AE06-14D2-49FA-474A-0B59A67DFB43}"/>
          </ac:spMkLst>
        </pc:spChg>
        <pc:spChg chg="mod">
          <ac:chgData name="Jordan Derk" userId="4cee7fd2-18ae-45a0-8743-b91db45b97a1" providerId="ADAL" clId="{8DD3026C-C619-4EAE-9555-7E73B3424ABE}" dt="2024-08-28T19:04:54.363" v="720" actId="1076"/>
          <ac:spMkLst>
            <pc:docMk/>
            <pc:sldMk cId="357199285" sldId="1080"/>
            <ac:spMk id="7" creationId="{B7DBD94C-0431-69C5-9FBF-8ECFBD1B4E0B}"/>
          </ac:spMkLst>
        </pc:spChg>
        <pc:spChg chg="del">
          <ac:chgData name="Jordan Derk" userId="4cee7fd2-18ae-45a0-8743-b91db45b97a1" providerId="ADAL" clId="{8DD3026C-C619-4EAE-9555-7E73B3424ABE}" dt="2024-08-28T17:04:43.839" v="232" actId="478"/>
          <ac:spMkLst>
            <pc:docMk/>
            <pc:sldMk cId="357199285" sldId="1080"/>
            <ac:spMk id="29" creationId="{E4AB08D4-A161-5692-3020-D114EC25B24C}"/>
          </ac:spMkLst>
        </pc:spChg>
        <pc:extLst>
          <p:ext xmlns:p="http://schemas.openxmlformats.org/presentationml/2006/main" uri="{D6D511B9-2390-475A-947B-AFAB55BFBCF1}">
            <pc226:cmChg xmlns:pc226="http://schemas.microsoft.com/office/powerpoint/2022/06/main/command" chg="add">
              <pc226:chgData name="Jordan Derk" userId="4cee7fd2-18ae-45a0-8743-b91db45b97a1" providerId="ADAL" clId="{8DD3026C-C619-4EAE-9555-7E73B3424ABE}" dt="2024-08-28T20:04:17.877" v="1910"/>
              <pc2:cmMkLst xmlns:pc2="http://schemas.microsoft.com/office/powerpoint/2019/9/main/command">
                <pc:docMk/>
                <pc:sldMk cId="357199285" sldId="1080"/>
                <pc2:cmMk id="{35758026-F99C-488B-B6D0-0FBB8C3B1D3C}"/>
              </pc2:cmMkLst>
            </pc226:cmChg>
            <pc226:cmChg xmlns:pc226="http://schemas.microsoft.com/office/powerpoint/2022/06/main/command" chg="add del mod">
              <pc226:chgData name="Jordan Derk" userId="4cee7fd2-18ae-45a0-8743-b91db45b97a1" providerId="ADAL" clId="{8DD3026C-C619-4EAE-9555-7E73B3424ABE}" dt="2024-08-28T17:01:55.705" v="199"/>
              <pc2:cmMkLst xmlns:pc2="http://schemas.microsoft.com/office/powerpoint/2019/9/main/command">
                <pc:docMk/>
                <pc:sldMk cId="357199285" sldId="1080"/>
                <pc2:cmMk id="{AC83D429-D693-4F93-8BF4-7E1D05CEF3FB}"/>
              </pc2:cmMkLst>
            </pc226:cmChg>
            <pc226:cmChg xmlns:pc226="http://schemas.microsoft.com/office/powerpoint/2022/06/main/command" chg="add del">
              <pc226:chgData name="Jordan Derk" userId="4cee7fd2-18ae-45a0-8743-b91db45b97a1" providerId="ADAL" clId="{8DD3026C-C619-4EAE-9555-7E73B3424ABE}" dt="2024-08-28T20:04:26.194" v="1913"/>
              <pc2:cmMkLst xmlns:pc2="http://schemas.microsoft.com/office/powerpoint/2019/9/main/command">
                <pc:docMk/>
                <pc:sldMk cId="357199285" sldId="1080"/>
                <pc2:cmMk id="{34C91B7B-9943-4ECB-BFEA-7EECB222CD43}"/>
              </pc2:cmMkLst>
            </pc226:cmChg>
            <pc226:cmChg xmlns:pc226="http://schemas.microsoft.com/office/powerpoint/2022/06/main/command" chg="add del mod">
              <pc226:chgData name="Jordan Derk" userId="4cee7fd2-18ae-45a0-8743-b91db45b97a1" providerId="ADAL" clId="{8DD3026C-C619-4EAE-9555-7E73B3424ABE}" dt="2024-08-28T17:01:57.738" v="200"/>
              <pc2:cmMkLst xmlns:pc2="http://schemas.microsoft.com/office/powerpoint/2019/9/main/command">
                <pc:docMk/>
                <pc:sldMk cId="357199285" sldId="1080"/>
                <pc2:cmMk id="{7572BFF5-ABDB-4971-9774-32F235197BAE}"/>
              </pc2:cmMkLst>
            </pc226:cmChg>
          </p:ext>
        </pc:extLst>
      </pc:sldChg>
      <pc:sldChg chg="delSp modSp mod addCm delCm modCm modNotesTx">
        <pc:chgData name="Jordan Derk" userId="4cee7fd2-18ae-45a0-8743-b91db45b97a1" providerId="ADAL" clId="{8DD3026C-C619-4EAE-9555-7E73B3424ABE}" dt="2024-08-28T20:07:38.299" v="1926"/>
        <pc:sldMkLst>
          <pc:docMk/>
          <pc:sldMk cId="2019386273" sldId="1085"/>
        </pc:sldMkLst>
        <pc:spChg chg="mod">
          <ac:chgData name="Jordan Derk" userId="4cee7fd2-18ae-45a0-8743-b91db45b97a1" providerId="ADAL" clId="{8DD3026C-C619-4EAE-9555-7E73B3424ABE}" dt="2024-08-28T17:46:04.261" v="492" actId="255"/>
          <ac:spMkLst>
            <pc:docMk/>
            <pc:sldMk cId="2019386273" sldId="1085"/>
            <ac:spMk id="2" creationId="{11BB8C61-149C-7279-1723-1922373366A8}"/>
          </ac:spMkLst>
        </pc:spChg>
        <pc:spChg chg="mod">
          <ac:chgData name="Jordan Derk" userId="4cee7fd2-18ae-45a0-8743-b91db45b97a1" providerId="ADAL" clId="{8DD3026C-C619-4EAE-9555-7E73B3424ABE}" dt="2024-08-28T17:22:48.367" v="319" actId="207"/>
          <ac:spMkLst>
            <pc:docMk/>
            <pc:sldMk cId="2019386273" sldId="1085"/>
            <ac:spMk id="3" creationId="{E4801F80-DF51-BD28-E33D-94D65810DC14}"/>
          </ac:spMkLst>
        </pc:spChg>
        <pc:spChg chg="mod">
          <ac:chgData name="Jordan Derk" userId="4cee7fd2-18ae-45a0-8743-b91db45b97a1" providerId="ADAL" clId="{8DD3026C-C619-4EAE-9555-7E73B3424ABE}" dt="2024-08-28T19:01:49.713" v="715" actId="113"/>
          <ac:spMkLst>
            <pc:docMk/>
            <pc:sldMk cId="2019386273" sldId="1085"/>
            <ac:spMk id="4" creationId="{5E452D51-FC88-E71F-33DA-73F3CBD93648}"/>
          </ac:spMkLst>
        </pc:spChg>
        <pc:spChg chg="del">
          <ac:chgData name="Jordan Derk" userId="4cee7fd2-18ae-45a0-8743-b91db45b97a1" providerId="ADAL" clId="{8DD3026C-C619-4EAE-9555-7E73B3424ABE}" dt="2024-08-28T17:16:53.576" v="258" actId="478"/>
          <ac:spMkLst>
            <pc:docMk/>
            <pc:sldMk cId="2019386273" sldId="1085"/>
            <ac:spMk id="26" creationId="{39CD8F47-15E7-5EEA-B01B-655B4AD4E08E}"/>
          </ac:spMkLst>
        </pc:spChg>
        <pc:extLst>
          <p:ext xmlns:p="http://schemas.openxmlformats.org/presentationml/2006/main" uri="{D6D511B9-2390-475A-947B-AFAB55BFBCF1}">
            <pc226:cmChg xmlns:pc226="http://schemas.microsoft.com/office/powerpoint/2022/06/main/command" chg="add mod">
              <pc226:chgData name="Jordan Derk" userId="4cee7fd2-18ae-45a0-8743-b91db45b97a1" providerId="ADAL" clId="{8DD3026C-C619-4EAE-9555-7E73B3424ABE}" dt="2024-08-28T19:01:15.358" v="714" actId="20577"/>
              <pc2:cmMkLst xmlns:pc2="http://schemas.microsoft.com/office/powerpoint/2019/9/main/command">
                <pc:docMk/>
                <pc:sldMk cId="2019386273" sldId="1085"/>
                <pc2:cmMk id="{2AD4E92B-F2BF-4696-8F5D-E2D162F55158}"/>
              </pc2:cmMkLst>
            </pc226:cmChg>
            <pc226:cmChg xmlns:pc226="http://schemas.microsoft.com/office/powerpoint/2022/06/main/command" chg="del mod modTsk">
              <pc226:chgData name="Jordan Derk" userId="4cee7fd2-18ae-45a0-8743-b91db45b97a1" providerId="ADAL" clId="{8DD3026C-C619-4EAE-9555-7E73B3424ABE}" dt="2024-08-28T20:07:38.299" v="1926"/>
              <pc2:cmMkLst xmlns:pc2="http://schemas.microsoft.com/office/powerpoint/2019/9/main/command">
                <pc:docMk/>
                <pc:sldMk cId="2019386273" sldId="1085"/>
                <pc2:cmMk id="{E23D763B-AE14-4C04-90AD-46DF8D7A1A77}"/>
              </pc2:cmMkLst>
              <pc226:cmRplyChg chg="add">
                <pc226:chgData name="Jordan Derk" userId="4cee7fd2-18ae-45a0-8743-b91db45b97a1" providerId="ADAL" clId="{8DD3026C-C619-4EAE-9555-7E73B3424ABE}" dt="2024-08-27T22:39:38.311" v="4"/>
                <pc2:cmRplyMkLst xmlns:pc2="http://schemas.microsoft.com/office/powerpoint/2019/9/main/command">
                  <pc:docMk/>
                  <pc:sldMk cId="2019386273" sldId="1085"/>
                  <pc2:cmMk id="{E23D763B-AE14-4C04-90AD-46DF8D7A1A77}"/>
                  <pc2:cmRplyMk id="{E113CA14-0CCE-4860-B309-174B6B409E63}"/>
                </pc2:cmRplyMkLst>
              </pc226:cmRplyChg>
              <pc226:cmRplyChg chg="add del">
                <pc226:chgData name="Jordan Derk" userId="4cee7fd2-18ae-45a0-8743-b91db45b97a1" providerId="ADAL" clId="{8DD3026C-C619-4EAE-9555-7E73B3424ABE}" dt="2024-08-28T18:58:31.305" v="616"/>
                <pc2:cmRplyMkLst xmlns:pc2="http://schemas.microsoft.com/office/powerpoint/2019/9/main/command">
                  <pc:docMk/>
                  <pc:sldMk cId="2019386273" sldId="1085"/>
                  <pc2:cmMk id="{E23D763B-AE14-4C04-90AD-46DF8D7A1A77}"/>
                  <pc2:cmRplyMk id="{9AFA0A57-1C87-4CF3-86C0-FCBDDAF35CE0}"/>
                </pc2:cmRplyMkLst>
              </pc226:cmRplyChg>
              <pc226:cmRplyChg chg="add mod">
                <pc226:chgData name="Jordan Derk" userId="4cee7fd2-18ae-45a0-8743-b91db45b97a1" providerId="ADAL" clId="{8DD3026C-C619-4EAE-9555-7E73B3424ABE}" dt="2024-08-27T22:18:16.853" v="3"/>
                <pc2:cmRplyMkLst xmlns:pc2="http://schemas.microsoft.com/office/powerpoint/2019/9/main/command">
                  <pc:docMk/>
                  <pc:sldMk cId="2019386273" sldId="1085"/>
                  <pc2:cmMk id="{E23D763B-AE14-4C04-90AD-46DF8D7A1A77}"/>
                  <pc2:cmRplyMk id="{7DBDD0AB-1476-49E9-89ED-A511C78C9EDE}"/>
                </pc2:cmRplyMkLst>
              </pc226:cmRplyChg>
              <pc226:cmRplyChg chg="add">
                <pc226:chgData name="Jordan Derk" userId="4cee7fd2-18ae-45a0-8743-b91db45b97a1" providerId="ADAL" clId="{8DD3026C-C619-4EAE-9555-7E73B3424ABE}" dt="2024-08-28T18:59:03.594" v="617"/>
                <pc2:cmRplyMkLst xmlns:pc2="http://schemas.microsoft.com/office/powerpoint/2019/9/main/command">
                  <pc:docMk/>
                  <pc:sldMk cId="2019386273" sldId="1085"/>
                  <pc2:cmMk id="{E23D763B-AE14-4C04-90AD-46DF8D7A1A77}"/>
                  <pc2:cmRplyMk id="{4697EEB2-D7C1-46B7-8B12-7DDADC06DDD2}"/>
                </pc2:cmRplyMkLst>
              </pc226:cmRplyChg>
              <pc226:cmRplyChg chg="add del">
                <pc226:chgData name="Jordan Derk" userId="4cee7fd2-18ae-45a0-8743-b91db45b97a1" providerId="ADAL" clId="{8DD3026C-C619-4EAE-9555-7E73B3424ABE}" dt="2024-08-28T18:58:11.154" v="614"/>
                <pc2:cmRplyMkLst xmlns:pc2="http://schemas.microsoft.com/office/powerpoint/2019/9/main/command">
                  <pc:docMk/>
                  <pc:sldMk cId="2019386273" sldId="1085"/>
                  <pc2:cmMk id="{E23D763B-AE14-4C04-90AD-46DF8D7A1A77}"/>
                  <pc2:cmRplyMk id="{C3F02ED3-082A-4FE7-B0FE-BB07A287A607}"/>
                </pc2:cmRplyMkLst>
              </pc226:cmRplyChg>
              <pc226:cmRplyChg chg="add">
                <pc226:chgData name="Jordan Derk" userId="4cee7fd2-18ae-45a0-8743-b91db45b97a1" providerId="ADAL" clId="{8DD3026C-C619-4EAE-9555-7E73B3424ABE}" dt="2024-08-28T18:46:48.002" v="612"/>
                <pc2:cmRplyMkLst xmlns:pc2="http://schemas.microsoft.com/office/powerpoint/2019/9/main/command">
                  <pc:docMk/>
                  <pc:sldMk cId="2019386273" sldId="1085"/>
                  <pc2:cmMk id="{E23D763B-AE14-4C04-90AD-46DF8D7A1A77}"/>
                  <pc2:cmRplyMk id="{261D65F5-4E1C-49F7-A8B1-D4C4481CFCCD}"/>
                </pc2:cmRplyMkLst>
              </pc226:cmRplyChg>
            </pc226:cmChg>
            <pc226:cmChg xmlns:pc226="http://schemas.microsoft.com/office/powerpoint/2022/06/main/command" chg="add mod">
              <pc226:chgData name="Jordan Derk" userId="4cee7fd2-18ae-45a0-8743-b91db45b97a1" providerId="ADAL" clId="{8DD3026C-C619-4EAE-9555-7E73B3424ABE}" dt="2024-08-28T17:20:12.654" v="290" actId="20577"/>
              <pc2:cmMkLst xmlns:pc2="http://schemas.microsoft.com/office/powerpoint/2019/9/main/command">
                <pc:docMk/>
                <pc:sldMk cId="2019386273" sldId="1085"/>
                <pc2:cmMk id="{90020FDD-51CD-4E5E-8DC4-764FCBB371C2}"/>
              </pc2:cmMkLst>
            </pc226:cmChg>
          </p:ext>
        </pc:extLst>
      </pc:sldChg>
      <pc:sldChg chg="modSp mod addCm delCm modCm modNotesTx">
        <pc:chgData name="Jordan Derk" userId="4cee7fd2-18ae-45a0-8743-b91db45b97a1" providerId="ADAL" clId="{8DD3026C-C619-4EAE-9555-7E73B3424ABE}" dt="2024-08-28T20:04:48.607" v="1916"/>
        <pc:sldMkLst>
          <pc:docMk/>
          <pc:sldMk cId="1296731843" sldId="1086"/>
        </pc:sldMkLst>
        <pc:spChg chg="mod">
          <ac:chgData name="Jordan Derk" userId="4cee7fd2-18ae-45a0-8743-b91db45b97a1" providerId="ADAL" clId="{8DD3026C-C619-4EAE-9555-7E73B3424ABE}" dt="2024-08-28T17:43:22.911" v="458" actId="255"/>
          <ac:spMkLst>
            <pc:docMk/>
            <pc:sldMk cId="1296731843" sldId="1086"/>
            <ac:spMk id="4" creationId="{DEABDE13-516D-FC80-7EF9-0C69AC6FE4F8}"/>
          </ac:spMkLst>
        </pc:spChg>
        <pc:spChg chg="mod">
          <ac:chgData name="Jordan Derk" userId="4cee7fd2-18ae-45a0-8743-b91db45b97a1" providerId="ADAL" clId="{8DD3026C-C619-4EAE-9555-7E73B3424ABE}" dt="2024-08-28T17:03:15.172" v="204" actId="20577"/>
          <ac:spMkLst>
            <pc:docMk/>
            <pc:sldMk cId="1296731843" sldId="1086"/>
            <ac:spMk id="5" creationId="{A9B6957F-39E9-36E9-AFD7-A6CD5222893D}"/>
          </ac:spMkLst>
        </pc:spChg>
        <pc:spChg chg="mod">
          <ac:chgData name="Jordan Derk" userId="4cee7fd2-18ae-45a0-8743-b91db45b97a1" providerId="ADAL" clId="{8DD3026C-C619-4EAE-9555-7E73B3424ABE}" dt="2024-08-28T17:04:14.739" v="214" actId="20577"/>
          <ac:spMkLst>
            <pc:docMk/>
            <pc:sldMk cId="1296731843" sldId="1086"/>
            <ac:spMk id="61" creationId="{5C490426-DC16-BD98-8359-C3D6207BF5ED}"/>
          </ac:spMkLst>
        </pc:spChg>
        <pc:extLst>
          <p:ext xmlns:p="http://schemas.openxmlformats.org/presentationml/2006/main" uri="{D6D511B9-2390-475A-947B-AFAB55BFBCF1}">
            <pc226:cmChg xmlns:pc226="http://schemas.microsoft.com/office/powerpoint/2022/06/main/command" chg="del">
              <pc226:chgData name="Jordan Derk" userId="4cee7fd2-18ae-45a0-8743-b91db45b97a1" providerId="ADAL" clId="{8DD3026C-C619-4EAE-9555-7E73B3424ABE}" dt="2024-08-28T20:04:44.077" v="1915"/>
              <pc2:cmMkLst xmlns:pc2="http://schemas.microsoft.com/office/powerpoint/2019/9/main/command">
                <pc:docMk/>
                <pc:sldMk cId="1296731843" sldId="1086"/>
                <pc2:cmMk id="{0CF41A2B-C800-42EF-87A5-FE8155CCBF18}"/>
              </pc2:cmMkLst>
            </pc226:cmChg>
            <pc226:cmChg xmlns:pc226="http://schemas.microsoft.com/office/powerpoint/2022/06/main/command" chg="add del mod">
              <pc226:chgData name="Jordan Derk" userId="4cee7fd2-18ae-45a0-8743-b91db45b97a1" providerId="ADAL" clId="{8DD3026C-C619-4EAE-9555-7E73B3424ABE}" dt="2024-08-28T17:03:19.038" v="205"/>
              <pc2:cmMkLst xmlns:pc2="http://schemas.microsoft.com/office/powerpoint/2019/9/main/command">
                <pc:docMk/>
                <pc:sldMk cId="1296731843" sldId="1086"/>
                <pc2:cmMk id="{5FE9B637-D0FE-4E46-B4B3-35F556150A61}"/>
              </pc2:cmMkLst>
            </pc226:cmChg>
            <pc226:cmChg xmlns:pc226="http://schemas.microsoft.com/office/powerpoint/2022/06/main/command" chg="add">
              <pc226:chgData name="Jordan Derk" userId="4cee7fd2-18ae-45a0-8743-b91db45b97a1" providerId="ADAL" clId="{8DD3026C-C619-4EAE-9555-7E73B3424ABE}" dt="2024-08-28T20:04:41.127" v="1914"/>
              <pc2:cmMkLst xmlns:pc2="http://schemas.microsoft.com/office/powerpoint/2019/9/main/command">
                <pc:docMk/>
                <pc:sldMk cId="1296731843" sldId="1086"/>
                <pc2:cmMk id="{B5F6A83B-2619-4427-A59D-5C8DEBAA4743}"/>
              </pc2:cmMkLst>
            </pc226:cmChg>
            <pc226:cmChg xmlns:pc226="http://schemas.microsoft.com/office/powerpoint/2022/06/main/command" chg="add del mod">
              <pc226:chgData name="Jordan Derk" userId="4cee7fd2-18ae-45a0-8743-b91db45b97a1" providerId="ADAL" clId="{8DD3026C-C619-4EAE-9555-7E73B3424ABE}" dt="2024-08-28T20:04:48.607" v="1916"/>
              <pc2:cmMkLst xmlns:pc2="http://schemas.microsoft.com/office/powerpoint/2019/9/main/command">
                <pc:docMk/>
                <pc:sldMk cId="1296731843" sldId="1086"/>
                <pc2:cmMk id="{DF42EA64-FCEE-40D7-9C2A-754409939C46}"/>
              </pc2:cmMkLst>
            </pc226:cmChg>
            <pc226:cmChg xmlns:pc226="http://schemas.microsoft.com/office/powerpoint/2022/06/main/command" chg="add del mod">
              <pc226:chgData name="Jordan Derk" userId="4cee7fd2-18ae-45a0-8743-b91db45b97a1" providerId="ADAL" clId="{8DD3026C-C619-4EAE-9555-7E73B3424ABE}" dt="2024-08-28T17:03:04.488" v="203"/>
              <pc2:cmMkLst xmlns:pc2="http://schemas.microsoft.com/office/powerpoint/2019/9/main/command">
                <pc:docMk/>
                <pc:sldMk cId="1296731843" sldId="1086"/>
                <pc2:cmMk id="{6B99D99C-24D4-4D88-8D37-6C80788DABAC}"/>
              </pc2:cmMkLst>
            </pc226:cmChg>
            <pc226:cmChg xmlns:pc226="http://schemas.microsoft.com/office/powerpoint/2022/06/main/command" chg="add del mod">
              <pc226:chgData name="Jordan Derk" userId="4cee7fd2-18ae-45a0-8743-b91db45b97a1" providerId="ADAL" clId="{8DD3026C-C619-4EAE-9555-7E73B3424ABE}" dt="2024-08-28T17:03:43.955" v="211"/>
              <pc2:cmMkLst xmlns:pc2="http://schemas.microsoft.com/office/powerpoint/2019/9/main/command">
                <pc:docMk/>
                <pc:sldMk cId="1296731843" sldId="1086"/>
                <pc2:cmMk id="{7AA9A2BB-7E05-4903-9629-3E6835FCE742}"/>
              </pc2:cmMkLst>
            </pc226:cmChg>
            <pc226:cmChg xmlns:pc226="http://schemas.microsoft.com/office/powerpoint/2022/06/main/command" chg="add del">
              <pc226:chgData name="Jordan Derk" userId="4cee7fd2-18ae-45a0-8743-b91db45b97a1" providerId="ADAL" clId="{8DD3026C-C619-4EAE-9555-7E73B3424ABE}" dt="2024-08-28T16:33:12.490" v="180"/>
              <pc2:cmMkLst xmlns:pc2="http://schemas.microsoft.com/office/powerpoint/2019/9/main/command">
                <pc:docMk/>
                <pc:sldMk cId="1296731843" sldId="1086"/>
                <pc2:cmMk id="{C694D3CC-E5C7-4713-95EB-67D0AF1E32E2}"/>
              </pc2:cmMkLst>
            </pc226:cmChg>
            <pc226:cmChg xmlns:pc226="http://schemas.microsoft.com/office/powerpoint/2022/06/main/command" chg="add del mod">
              <pc226:chgData name="Jordan Derk" userId="4cee7fd2-18ae-45a0-8743-b91db45b97a1" providerId="ADAL" clId="{8DD3026C-C619-4EAE-9555-7E73B3424ABE}" dt="2024-08-28T17:03:57.464" v="213"/>
              <pc2:cmMkLst xmlns:pc2="http://schemas.microsoft.com/office/powerpoint/2019/9/main/command">
                <pc:docMk/>
                <pc:sldMk cId="1296731843" sldId="1086"/>
                <pc2:cmMk id="{E30250EA-53DF-43D9-8A50-E8003513ADEE}"/>
              </pc2:cmMkLst>
            </pc226:cmChg>
          </p:ext>
        </pc:extLst>
      </pc:sldChg>
      <pc:sldChg chg="modSp mod modNotesTx">
        <pc:chgData name="Jordan Derk" userId="4cee7fd2-18ae-45a0-8743-b91db45b97a1" providerId="ADAL" clId="{8DD3026C-C619-4EAE-9555-7E73B3424ABE}" dt="2024-08-28T17:43:33.986" v="460" actId="255"/>
        <pc:sldMkLst>
          <pc:docMk/>
          <pc:sldMk cId="2014988425" sldId="1088"/>
        </pc:sldMkLst>
        <pc:spChg chg="mod">
          <ac:chgData name="Jordan Derk" userId="4cee7fd2-18ae-45a0-8743-b91db45b97a1" providerId="ADAL" clId="{8DD3026C-C619-4EAE-9555-7E73B3424ABE}" dt="2024-08-28T17:43:33.986" v="460" actId="255"/>
          <ac:spMkLst>
            <pc:docMk/>
            <pc:sldMk cId="2014988425" sldId="1088"/>
            <ac:spMk id="2" creationId="{11BB8C61-149C-7279-1723-1922373366A8}"/>
          </ac:spMkLst>
        </pc:spChg>
      </pc:sldChg>
      <pc:sldChg chg="modSp mod modNotesTx">
        <pc:chgData name="Jordan Derk" userId="4cee7fd2-18ae-45a0-8743-b91db45b97a1" providerId="ADAL" clId="{8DD3026C-C619-4EAE-9555-7E73B3424ABE}" dt="2024-08-28T17:43:46.461" v="462" actId="255"/>
        <pc:sldMkLst>
          <pc:docMk/>
          <pc:sldMk cId="2522993594" sldId="1089"/>
        </pc:sldMkLst>
        <pc:spChg chg="mod">
          <ac:chgData name="Jordan Derk" userId="4cee7fd2-18ae-45a0-8743-b91db45b97a1" providerId="ADAL" clId="{8DD3026C-C619-4EAE-9555-7E73B3424ABE}" dt="2024-08-28T17:43:46.461" v="462" actId="255"/>
          <ac:spMkLst>
            <pc:docMk/>
            <pc:sldMk cId="2522993594" sldId="1089"/>
            <ac:spMk id="26" creationId="{94278E95-9720-F835-3C67-617F25DB854B}"/>
          </ac:spMkLst>
        </pc:spChg>
      </pc:sldChg>
      <pc:sldChg chg="addSp delSp modSp mod addCm delCm modCm modNotesTx">
        <pc:chgData name="Jordan Derk" userId="4cee7fd2-18ae-45a0-8743-b91db45b97a1" providerId="ADAL" clId="{8DD3026C-C619-4EAE-9555-7E73B3424ABE}" dt="2024-08-28T20:07:01.097" v="1924"/>
        <pc:sldMkLst>
          <pc:docMk/>
          <pc:sldMk cId="1213784661" sldId="1091"/>
        </pc:sldMkLst>
        <pc:spChg chg="mod">
          <ac:chgData name="Jordan Derk" userId="4cee7fd2-18ae-45a0-8743-b91db45b97a1" providerId="ADAL" clId="{8DD3026C-C619-4EAE-9555-7E73B3424ABE}" dt="2024-08-28T17:46:31.345" v="496" actId="255"/>
          <ac:spMkLst>
            <pc:docMk/>
            <pc:sldMk cId="1213784661" sldId="1091"/>
            <ac:spMk id="2" creationId="{11BB8C61-149C-7279-1723-1922373366A8}"/>
          </ac:spMkLst>
        </pc:spChg>
        <pc:spChg chg="mod">
          <ac:chgData name="Jordan Derk" userId="4cee7fd2-18ae-45a0-8743-b91db45b97a1" providerId="ADAL" clId="{8DD3026C-C619-4EAE-9555-7E73B3424ABE}" dt="2024-08-28T20:06:23.429" v="1922" actId="3626"/>
          <ac:spMkLst>
            <pc:docMk/>
            <pc:sldMk cId="1213784661" sldId="1091"/>
            <ac:spMk id="4" creationId="{5E452D51-FC88-E71F-33DA-73F3CBD93648}"/>
          </ac:spMkLst>
        </pc:spChg>
        <pc:picChg chg="add mod">
          <ac:chgData name="Jordan Derk" userId="4cee7fd2-18ae-45a0-8743-b91db45b97a1" providerId="ADAL" clId="{8DD3026C-C619-4EAE-9555-7E73B3424ABE}" dt="2024-08-28T14:29:08.159" v="15" actId="1076"/>
          <ac:picMkLst>
            <pc:docMk/>
            <pc:sldMk cId="1213784661" sldId="1091"/>
            <ac:picMk id="26" creationId="{210B192F-53CB-617B-22A6-F06DDB62A85D}"/>
          </ac:picMkLst>
        </pc:picChg>
        <pc:picChg chg="add mod">
          <ac:chgData name="Jordan Derk" userId="4cee7fd2-18ae-45a0-8743-b91db45b97a1" providerId="ADAL" clId="{8DD3026C-C619-4EAE-9555-7E73B3424ABE}" dt="2024-08-28T14:29:15.356" v="18" actId="12788"/>
          <ac:picMkLst>
            <pc:docMk/>
            <pc:sldMk cId="1213784661" sldId="1091"/>
            <ac:picMk id="28" creationId="{7543C648-77AC-A22A-9FEC-6D03D8035AB8}"/>
          </ac:picMkLst>
        </pc:picChg>
        <pc:picChg chg="del">
          <ac:chgData name="Jordan Derk" userId="4cee7fd2-18ae-45a0-8743-b91db45b97a1" providerId="ADAL" clId="{8DD3026C-C619-4EAE-9555-7E73B3424ABE}" dt="2024-08-28T14:24:20.001" v="8" actId="478"/>
          <ac:picMkLst>
            <pc:docMk/>
            <pc:sldMk cId="1213784661" sldId="1091"/>
            <ac:picMk id="53" creationId="{46174F2C-A2FA-AD8C-FE75-4B2599276E75}"/>
          </ac:picMkLst>
        </pc:picChg>
        <pc:extLst>
          <p:ext xmlns:p="http://schemas.openxmlformats.org/presentationml/2006/main" uri="{D6D511B9-2390-475A-947B-AFAB55BFBCF1}">
            <pc226:cmChg xmlns:pc226="http://schemas.microsoft.com/office/powerpoint/2022/06/main/command" chg="add del">
              <pc226:chgData name="Jordan Derk" userId="4cee7fd2-18ae-45a0-8743-b91db45b97a1" providerId="ADAL" clId="{8DD3026C-C619-4EAE-9555-7E73B3424ABE}" dt="2024-08-28T20:05:42.944" v="1918"/>
              <pc2:cmMkLst xmlns:pc2="http://schemas.microsoft.com/office/powerpoint/2019/9/main/command">
                <pc:docMk/>
                <pc:sldMk cId="1213784661" sldId="1091"/>
                <pc2:cmMk id="{1FFD1833-5E21-4A8C-9BFC-6EC8D9CF64B2}"/>
              </pc2:cmMkLst>
            </pc226:cmChg>
            <pc226:cmChg xmlns:pc226="http://schemas.microsoft.com/office/powerpoint/2022/06/main/command" chg="">
              <pc226:chgData name="Jordan Derk" userId="4cee7fd2-18ae-45a0-8743-b91db45b97a1" providerId="ADAL" clId="{8DD3026C-C619-4EAE-9555-7E73B3424ABE}" dt="2024-08-28T20:06:58.515" v="1923"/>
              <pc2:cmMkLst xmlns:pc2="http://schemas.microsoft.com/office/powerpoint/2019/9/main/command">
                <pc:docMk/>
                <pc:sldMk cId="1213784661" sldId="1091"/>
                <pc2:cmMk id="{CFDCF677-53B2-4019-B68E-3102F4A68FA3}"/>
              </pc2:cmMkLst>
              <pc226:cmRplyChg chg="add">
                <pc226:chgData name="Jordan Derk" userId="4cee7fd2-18ae-45a0-8743-b91db45b97a1" providerId="ADAL" clId="{8DD3026C-C619-4EAE-9555-7E73B3424ABE}" dt="2024-08-28T20:06:58.515" v="1923"/>
                <pc2:cmRplyMkLst xmlns:pc2="http://schemas.microsoft.com/office/powerpoint/2019/9/main/command">
                  <pc:docMk/>
                  <pc:sldMk cId="1213784661" sldId="1091"/>
                  <pc2:cmMk id="{CFDCF677-53B2-4019-B68E-3102F4A68FA3}"/>
                  <pc2:cmRplyMk id="{0BD2AA34-3899-4AC2-B325-9098328EC59C}"/>
                </pc2:cmRplyMkLst>
              </pc226:cmRplyChg>
              <pc226:cmRplyChg chg="add">
                <pc226:chgData name="Jordan Derk" userId="4cee7fd2-18ae-45a0-8743-b91db45b97a1" providerId="ADAL" clId="{8DD3026C-C619-4EAE-9555-7E73B3424ABE}" dt="2024-08-28T14:29:39.614" v="19"/>
                <pc2:cmRplyMkLst xmlns:pc2="http://schemas.microsoft.com/office/powerpoint/2019/9/main/command">
                  <pc:docMk/>
                  <pc:sldMk cId="1213784661" sldId="1091"/>
                  <pc2:cmMk id="{CFDCF677-53B2-4019-B68E-3102F4A68FA3}"/>
                  <pc2:cmRplyMk id="{16F957C6-9297-457C-B62E-9AD734F99984}"/>
                </pc2:cmRplyMkLst>
              </pc226:cmRplyChg>
            </pc226:cmChg>
            <pc226:cmChg xmlns:pc226="http://schemas.microsoft.com/office/powerpoint/2022/06/main/command" chg="del">
              <pc226:chgData name="Jordan Derk" userId="4cee7fd2-18ae-45a0-8743-b91db45b97a1" providerId="ADAL" clId="{8DD3026C-C619-4EAE-9555-7E73B3424ABE}" dt="2024-08-28T20:07:01.097" v="1924"/>
              <pc2:cmMkLst xmlns:pc2="http://schemas.microsoft.com/office/powerpoint/2019/9/main/command">
                <pc:docMk/>
                <pc:sldMk cId="1213784661" sldId="1091"/>
                <pc2:cmMk id="{4636C386-840D-4F8C-BBFA-19825674B42F}"/>
              </pc2:cmMkLst>
            </pc226:cmChg>
            <pc226:cmChg xmlns:pc226="http://schemas.microsoft.com/office/powerpoint/2022/06/main/command" chg="add">
              <pc226:chgData name="Jordan Derk" userId="4cee7fd2-18ae-45a0-8743-b91db45b97a1" providerId="ADAL" clId="{8DD3026C-C619-4EAE-9555-7E73B3424ABE}" dt="2024-08-28T20:05:49.277" v="1919"/>
              <pc2:cmMkLst xmlns:pc2="http://schemas.microsoft.com/office/powerpoint/2019/9/main/command">
                <pc:docMk/>
                <pc:sldMk cId="1213784661" sldId="1091"/>
                <pc2:cmMk id="{14FEB9B7-41D7-4114-9942-A23215C23929}"/>
              </pc2:cmMkLst>
            </pc226:cmChg>
          </p:ext>
        </pc:extLst>
      </pc:sldChg>
      <pc:sldChg chg="modSp mod delCm modCm modNotesTx">
        <pc:chgData name="Jordan Derk" userId="4cee7fd2-18ae-45a0-8743-b91db45b97a1" providerId="ADAL" clId="{8DD3026C-C619-4EAE-9555-7E73B3424ABE}" dt="2024-08-28T17:47:16.598" v="503" actId="255"/>
        <pc:sldMkLst>
          <pc:docMk/>
          <pc:sldMk cId="3358934301" sldId="1094"/>
        </pc:sldMkLst>
        <pc:spChg chg="mod">
          <ac:chgData name="Jordan Derk" userId="4cee7fd2-18ae-45a0-8743-b91db45b97a1" providerId="ADAL" clId="{8DD3026C-C619-4EAE-9555-7E73B3424ABE}" dt="2024-08-28T17:47:16.598" v="503" actId="255"/>
          <ac:spMkLst>
            <pc:docMk/>
            <pc:sldMk cId="3358934301" sldId="1094"/>
            <ac:spMk id="2" creationId="{11BB8C61-149C-7279-1723-1922373366A8}"/>
          </ac:spMkLst>
        </pc:spChg>
        <pc:extLst>
          <p:ext xmlns:p="http://schemas.openxmlformats.org/presentationml/2006/main" uri="{D6D511B9-2390-475A-947B-AFAB55BFBCF1}">
            <pc226:cmChg xmlns:pc226="http://schemas.microsoft.com/office/powerpoint/2022/06/main/command" chg="del mod modTsk">
              <pc226:chgData name="Jordan Derk" userId="4cee7fd2-18ae-45a0-8743-b91db45b97a1" providerId="ADAL" clId="{8DD3026C-C619-4EAE-9555-7E73B3424ABE}" dt="2024-08-28T17:07:07.306" v="245"/>
              <pc2:cmMkLst xmlns:pc2="http://schemas.microsoft.com/office/powerpoint/2019/9/main/command">
                <pc:docMk/>
                <pc:sldMk cId="3358934301" sldId="1094"/>
                <pc2:cmMk id="{2FFA48EB-1AB0-4200-813F-DDB47F961D9A}"/>
              </pc2:cmMkLst>
              <pc226:cmRplyChg chg="add">
                <pc226:chgData name="Jordan Derk" userId="4cee7fd2-18ae-45a0-8743-b91db45b97a1" providerId="ADAL" clId="{8DD3026C-C619-4EAE-9555-7E73B3424ABE}" dt="2024-08-27T22:16:58.404" v="0"/>
                <pc2:cmRplyMkLst xmlns:pc2="http://schemas.microsoft.com/office/powerpoint/2019/9/main/command">
                  <pc:docMk/>
                  <pc:sldMk cId="3358934301" sldId="1094"/>
                  <pc2:cmMk id="{2FFA48EB-1AB0-4200-813F-DDB47F961D9A}"/>
                  <pc2:cmRplyMk id="{39009219-F782-4247-811F-976FC1D8172F}"/>
                </pc2:cmRplyMkLst>
              </pc226:cmRplyChg>
            </pc226:cmChg>
          </p:ext>
        </pc:extLst>
      </pc:sldChg>
      <pc:sldChg chg="modSp mod delCm modCm modNotesTx">
        <pc:chgData name="Jordan Derk" userId="4cee7fd2-18ae-45a0-8743-b91db45b97a1" providerId="ADAL" clId="{8DD3026C-C619-4EAE-9555-7E73B3424ABE}" dt="2024-08-28T20:07:51.116" v="1928"/>
        <pc:sldMkLst>
          <pc:docMk/>
          <pc:sldMk cId="3494972087" sldId="1095"/>
        </pc:sldMkLst>
        <pc:spChg chg="mod">
          <ac:chgData name="Jordan Derk" userId="4cee7fd2-18ae-45a0-8743-b91db45b97a1" providerId="ADAL" clId="{8DD3026C-C619-4EAE-9555-7E73B3424ABE}" dt="2024-08-28T17:47:25.513" v="504" actId="255"/>
          <ac:spMkLst>
            <pc:docMk/>
            <pc:sldMk cId="3494972087" sldId="1095"/>
            <ac:spMk id="2" creationId="{98DD8C4B-9872-5158-9860-1910489CF663}"/>
          </ac:spMkLst>
        </pc:spChg>
        <pc:spChg chg="mod">
          <ac:chgData name="Jordan Derk" userId="4cee7fd2-18ae-45a0-8743-b91db45b97a1" providerId="ADAL" clId="{8DD3026C-C619-4EAE-9555-7E73B3424ABE}" dt="2024-08-28T20:03:28.211" v="1909" actId="2711"/>
          <ac:spMkLst>
            <pc:docMk/>
            <pc:sldMk cId="3494972087" sldId="1095"/>
            <ac:spMk id="27" creationId="{5D8E036B-BDC5-E01D-0ED3-7FCB47839D2A}"/>
          </ac:spMkLst>
        </pc:spChg>
        <pc:extLst>
          <p:ext xmlns:p="http://schemas.openxmlformats.org/presentationml/2006/main" uri="{D6D511B9-2390-475A-947B-AFAB55BFBCF1}">
            <pc226:cmChg xmlns:pc226="http://schemas.microsoft.com/office/powerpoint/2022/06/main/command" chg="del mod modTsk">
              <pc226:chgData name="Jordan Derk" userId="4cee7fd2-18ae-45a0-8743-b91db45b97a1" providerId="ADAL" clId="{8DD3026C-C619-4EAE-9555-7E73B3424ABE}" dt="2024-08-28T20:07:51.116" v="1928"/>
              <pc2:cmMkLst xmlns:pc2="http://schemas.microsoft.com/office/powerpoint/2019/9/main/command">
                <pc:docMk/>
                <pc:sldMk cId="3494972087" sldId="1095"/>
                <pc2:cmMk id="{0281FC7F-8C54-4054-A7E4-16398C3655CC}"/>
              </pc2:cmMkLst>
              <pc226:cmRplyChg chg="add">
                <pc226:chgData name="Jordan Derk" userId="4cee7fd2-18ae-45a0-8743-b91db45b97a1" providerId="ADAL" clId="{8DD3026C-C619-4EAE-9555-7E73B3424ABE}" dt="2024-08-27T22:18:06.903" v="2"/>
                <pc2:cmRplyMkLst xmlns:pc2="http://schemas.microsoft.com/office/powerpoint/2019/9/main/command">
                  <pc:docMk/>
                  <pc:sldMk cId="3494972087" sldId="1095"/>
                  <pc2:cmMk id="{0281FC7F-8C54-4054-A7E4-16398C3655CC}"/>
                  <pc2:cmRplyMk id="{700C6995-10B7-4134-8605-CCCEC27D60F7}"/>
                </pc2:cmRplyMkLst>
              </pc226:cmRplyChg>
              <pc226:cmRplyChg chg="add">
                <pc226:chgData name="Jordan Derk" userId="4cee7fd2-18ae-45a0-8743-b91db45b97a1" providerId="ADAL" clId="{8DD3026C-C619-4EAE-9555-7E73B3424ABE}" dt="2024-08-28T17:25:03.819" v="333"/>
                <pc2:cmRplyMkLst xmlns:pc2="http://schemas.microsoft.com/office/powerpoint/2019/9/main/command">
                  <pc:docMk/>
                  <pc:sldMk cId="3494972087" sldId="1095"/>
                  <pc2:cmMk id="{0281FC7F-8C54-4054-A7E4-16398C3655CC}"/>
                  <pc2:cmRplyMk id="{D38A26BD-0F42-46D8-BB91-8837D563E8F9}"/>
                </pc2:cmRplyMkLst>
              </pc226:cmRplyChg>
              <pc226:cmRplyChg chg="add">
                <pc226:chgData name="Jordan Derk" userId="4cee7fd2-18ae-45a0-8743-b91db45b97a1" providerId="ADAL" clId="{8DD3026C-C619-4EAE-9555-7E73B3424ABE}" dt="2024-08-27T22:39:46.263" v="5"/>
                <pc2:cmRplyMkLst xmlns:pc2="http://schemas.microsoft.com/office/powerpoint/2019/9/main/command">
                  <pc:docMk/>
                  <pc:sldMk cId="3494972087" sldId="1095"/>
                  <pc2:cmMk id="{0281FC7F-8C54-4054-A7E4-16398C3655CC}"/>
                  <pc2:cmRplyMk id="{A663D3C2-4EDF-4AEA-B61A-8A7C272A4CA8}"/>
                </pc2:cmRplyMkLst>
              </pc226:cmRplyChg>
            </pc226:cmChg>
          </p:ext>
        </pc:extLst>
      </pc:sldChg>
      <pc:sldChg chg="addSp delSp modSp mod addCm delCm modCm modNotesTx">
        <pc:chgData name="Jordan Derk" userId="4cee7fd2-18ae-45a0-8743-b91db45b97a1" providerId="ADAL" clId="{8DD3026C-C619-4EAE-9555-7E73B3424ABE}" dt="2024-08-28T20:33:35.463" v="2050" actId="12788"/>
        <pc:sldMkLst>
          <pc:docMk/>
          <pc:sldMk cId="2838153734" sldId="1096"/>
        </pc:sldMkLst>
        <pc:spChg chg="mod">
          <ac:chgData name="Jordan Derk" userId="4cee7fd2-18ae-45a0-8743-b91db45b97a1" providerId="ADAL" clId="{8DD3026C-C619-4EAE-9555-7E73B3424ABE}" dt="2024-08-28T17:46:03.911" v="490" actId="255"/>
          <ac:spMkLst>
            <pc:docMk/>
            <pc:sldMk cId="2838153734" sldId="1096"/>
            <ac:spMk id="2" creationId="{B6A9A728-807C-3415-FB68-4EA149DB137D}"/>
          </ac:spMkLst>
        </pc:spChg>
        <pc:spChg chg="del">
          <ac:chgData name="Jordan Derk" userId="4cee7fd2-18ae-45a0-8743-b91db45b97a1" providerId="ADAL" clId="{8DD3026C-C619-4EAE-9555-7E73B3424ABE}" dt="2024-08-28T17:27:42.687" v="342" actId="478"/>
          <ac:spMkLst>
            <pc:docMk/>
            <pc:sldMk cId="2838153734" sldId="1096"/>
            <ac:spMk id="3" creationId="{0F22EE13-06C7-7996-D949-8BDFC3DA92F1}"/>
          </ac:spMkLst>
        </pc:spChg>
        <pc:grpChg chg="add del">
          <ac:chgData name="Jordan Derk" userId="4cee7fd2-18ae-45a0-8743-b91db45b97a1" providerId="ADAL" clId="{8DD3026C-C619-4EAE-9555-7E73B3424ABE}" dt="2024-08-28T19:24:15.619" v="741" actId="478"/>
          <ac:grpSpMkLst>
            <pc:docMk/>
            <pc:sldMk cId="2838153734" sldId="1096"/>
            <ac:grpSpMk id="42" creationId="{5C2AEDF2-28AB-7931-E280-92264ECB7BB1}"/>
          </ac:grpSpMkLst>
        </pc:grpChg>
        <pc:picChg chg="del mod">
          <ac:chgData name="Jordan Derk" userId="4cee7fd2-18ae-45a0-8743-b91db45b97a1" providerId="ADAL" clId="{8DD3026C-C619-4EAE-9555-7E73B3424ABE}" dt="2024-08-28T20:32:50.344" v="2035" actId="478"/>
          <ac:picMkLst>
            <pc:docMk/>
            <pc:sldMk cId="2838153734" sldId="1096"/>
            <ac:picMk id="26" creationId="{EB9BED50-0114-1BCA-0E10-BA470609941C}"/>
          </ac:picMkLst>
        </pc:picChg>
        <pc:picChg chg="add mod">
          <ac:chgData name="Jordan Derk" userId="4cee7fd2-18ae-45a0-8743-b91db45b97a1" providerId="ADAL" clId="{8DD3026C-C619-4EAE-9555-7E73B3424ABE}" dt="2024-08-28T20:33:35.463" v="2050" actId="12788"/>
          <ac:picMkLst>
            <pc:docMk/>
            <pc:sldMk cId="2838153734" sldId="1096"/>
            <ac:picMk id="27" creationId="{80A27D77-C8E3-939B-BF7C-6EB958075D03}"/>
          </ac:picMkLst>
        </pc:picChg>
        <pc:extLst>
          <p:ext xmlns:p="http://schemas.openxmlformats.org/presentationml/2006/main" uri="{D6D511B9-2390-475A-947B-AFAB55BFBCF1}">
            <pc226:cmChg xmlns:pc226="http://schemas.microsoft.com/office/powerpoint/2022/06/main/command" chg="add del mod">
              <pc226:chgData name="Jordan Derk" userId="4cee7fd2-18ae-45a0-8743-b91db45b97a1" providerId="ADAL" clId="{8DD3026C-C619-4EAE-9555-7E73B3424ABE}" dt="2024-08-28T20:32:52.482" v="2037"/>
              <pc2:cmMkLst xmlns:pc2="http://schemas.microsoft.com/office/powerpoint/2019/9/main/command">
                <pc:docMk/>
                <pc:sldMk cId="2838153734" sldId="1096"/>
                <pc2:cmMk id="{3BD98A26-8FC8-46AD-AB0B-4575BC888481}"/>
              </pc2:cmMkLst>
            </pc226:cmChg>
          </p:ext>
        </pc:extLst>
      </pc:sldChg>
      <pc:sldChg chg="delSp modSp mod addCm delCm modNotesTx">
        <pc:chgData name="Jordan Derk" userId="4cee7fd2-18ae-45a0-8743-b91db45b97a1" providerId="ADAL" clId="{8DD3026C-C619-4EAE-9555-7E73B3424ABE}" dt="2024-08-28T20:10:41.789" v="1948" actId="6549"/>
        <pc:sldMkLst>
          <pc:docMk/>
          <pc:sldMk cId="1961940166" sldId="1097"/>
        </pc:sldMkLst>
        <pc:spChg chg="mod">
          <ac:chgData name="Jordan Derk" userId="4cee7fd2-18ae-45a0-8743-b91db45b97a1" providerId="ADAL" clId="{8DD3026C-C619-4EAE-9555-7E73B3424ABE}" dt="2024-08-28T20:10:41.789" v="1948" actId="6549"/>
          <ac:spMkLst>
            <pc:docMk/>
            <pc:sldMk cId="1961940166" sldId="1097"/>
            <ac:spMk id="3" creationId="{446ECD18-AADB-16D0-A5F6-1216F93C9956}"/>
          </ac:spMkLst>
        </pc:spChg>
        <pc:spChg chg="del">
          <ac:chgData name="Jordan Derk" userId="4cee7fd2-18ae-45a0-8743-b91db45b97a1" providerId="ADAL" clId="{8DD3026C-C619-4EAE-9555-7E73B3424ABE}" dt="2024-08-28T17:29:04.621" v="352" actId="478"/>
          <ac:spMkLst>
            <pc:docMk/>
            <pc:sldMk cId="1961940166" sldId="1097"/>
            <ac:spMk id="5" creationId="{220B6B0E-7489-EAE4-7A8C-D46E7C7A3D04}"/>
          </ac:spMkLst>
        </pc:spChg>
        <pc:spChg chg="mod">
          <ac:chgData name="Jordan Derk" userId="4cee7fd2-18ae-45a0-8743-b91db45b97a1" providerId="ADAL" clId="{8DD3026C-C619-4EAE-9555-7E73B3424ABE}" dt="2024-08-28T17:46:03.611" v="489" actId="255"/>
          <ac:spMkLst>
            <pc:docMk/>
            <pc:sldMk cId="1961940166" sldId="1097"/>
            <ac:spMk id="73" creationId="{92242176-F3B8-5351-5E6B-3091FAF827BA}"/>
          </ac:spMkLst>
        </pc:spChg>
        <pc:extLst>
          <p:ext xmlns:p="http://schemas.openxmlformats.org/presentationml/2006/main" uri="{D6D511B9-2390-475A-947B-AFAB55BFBCF1}">
            <pc226:cmChg xmlns:pc226="http://schemas.microsoft.com/office/powerpoint/2022/06/main/command" chg="del">
              <pc226:chgData name="Jordan Derk" userId="4cee7fd2-18ae-45a0-8743-b91db45b97a1" providerId="ADAL" clId="{8DD3026C-C619-4EAE-9555-7E73B3424ABE}" dt="2024-08-28T20:08:51.001" v="1932"/>
              <pc2:cmMkLst xmlns:pc2="http://schemas.microsoft.com/office/powerpoint/2019/9/main/command">
                <pc:docMk/>
                <pc:sldMk cId="1961940166" sldId="1097"/>
                <pc2:cmMk id="{50B1096D-CDDC-4558-8542-DE3D7492898A}"/>
              </pc2:cmMkLst>
            </pc226:cmChg>
            <pc226:cmChg xmlns:pc226="http://schemas.microsoft.com/office/powerpoint/2022/06/main/command" chg="add">
              <pc226:chgData name="Jordan Derk" userId="4cee7fd2-18ae-45a0-8743-b91db45b97a1" providerId="ADAL" clId="{8DD3026C-C619-4EAE-9555-7E73B3424ABE}" dt="2024-08-28T20:08:48.585" v="1931"/>
              <pc2:cmMkLst xmlns:pc2="http://schemas.microsoft.com/office/powerpoint/2019/9/main/command">
                <pc:docMk/>
                <pc:sldMk cId="1961940166" sldId="1097"/>
                <pc2:cmMk id="{9FBC6BDA-F970-4E4D-9F8E-A7BC57B3921A}"/>
              </pc2:cmMkLst>
            </pc226:cmChg>
          </p:ext>
        </pc:extLst>
      </pc:sldChg>
      <pc:sldChg chg="delSp modSp mod modNotesTx">
        <pc:chgData name="Jordan Derk" userId="4cee7fd2-18ae-45a0-8743-b91db45b97a1" providerId="ADAL" clId="{8DD3026C-C619-4EAE-9555-7E73B3424ABE}" dt="2024-08-28T18:07:44.339" v="610" actId="1076"/>
        <pc:sldMkLst>
          <pc:docMk/>
          <pc:sldMk cId="1745112245" sldId="1098"/>
        </pc:sldMkLst>
        <pc:spChg chg="mod">
          <ac:chgData name="Jordan Derk" userId="4cee7fd2-18ae-45a0-8743-b91db45b97a1" providerId="ADAL" clId="{8DD3026C-C619-4EAE-9555-7E73B3424ABE}" dt="2024-08-28T17:46:03.461" v="488" actId="255"/>
          <ac:spMkLst>
            <pc:docMk/>
            <pc:sldMk cId="1745112245" sldId="1098"/>
            <ac:spMk id="2" creationId="{B6A9A728-807C-3415-FB68-4EA149DB137D}"/>
          </ac:spMkLst>
        </pc:spChg>
        <pc:spChg chg="del">
          <ac:chgData name="Jordan Derk" userId="4cee7fd2-18ae-45a0-8743-b91db45b97a1" providerId="ADAL" clId="{8DD3026C-C619-4EAE-9555-7E73B3424ABE}" dt="2024-08-28T17:29:28.505" v="356" actId="478"/>
          <ac:spMkLst>
            <pc:docMk/>
            <pc:sldMk cId="1745112245" sldId="1098"/>
            <ac:spMk id="3" creationId="{F7957007-B2D9-1B9B-D4F2-15FABEFD3047}"/>
          </ac:spMkLst>
        </pc:spChg>
        <pc:spChg chg="del">
          <ac:chgData name="Jordan Derk" userId="4cee7fd2-18ae-45a0-8743-b91db45b97a1" providerId="ADAL" clId="{8DD3026C-C619-4EAE-9555-7E73B3424ABE}" dt="2024-08-28T17:29:29.760" v="357" actId="478"/>
          <ac:spMkLst>
            <pc:docMk/>
            <pc:sldMk cId="1745112245" sldId="1098"/>
            <ac:spMk id="26" creationId="{76857F56-0914-F0D2-0836-2E237663F2FE}"/>
          </ac:spMkLst>
        </pc:spChg>
        <pc:spChg chg="mod">
          <ac:chgData name="Jordan Derk" userId="4cee7fd2-18ae-45a0-8743-b91db45b97a1" providerId="ADAL" clId="{8DD3026C-C619-4EAE-9555-7E73B3424ABE}" dt="2024-08-28T18:07:44.339" v="610" actId="1076"/>
          <ac:spMkLst>
            <pc:docMk/>
            <pc:sldMk cId="1745112245" sldId="1098"/>
            <ac:spMk id="30" creationId="{1F09F455-D7BC-1DD0-870B-50B0AB06304E}"/>
          </ac:spMkLst>
        </pc:spChg>
        <pc:spChg chg="mod">
          <ac:chgData name="Jordan Derk" userId="4cee7fd2-18ae-45a0-8743-b91db45b97a1" providerId="ADAL" clId="{8DD3026C-C619-4EAE-9555-7E73B3424ABE}" dt="2024-08-28T18:07:05.911" v="512" actId="1076"/>
          <ac:spMkLst>
            <pc:docMk/>
            <pc:sldMk cId="1745112245" sldId="1098"/>
            <ac:spMk id="49" creationId="{2E7C9C66-781E-394E-16FF-163BC0AFA400}"/>
          </ac:spMkLst>
        </pc:spChg>
        <pc:spChg chg="del">
          <ac:chgData name="Jordan Derk" userId="4cee7fd2-18ae-45a0-8743-b91db45b97a1" providerId="ADAL" clId="{8DD3026C-C619-4EAE-9555-7E73B3424ABE}" dt="2024-08-28T18:07:34.753" v="607" actId="478"/>
          <ac:spMkLst>
            <pc:docMk/>
            <pc:sldMk cId="1745112245" sldId="1098"/>
            <ac:spMk id="553" creationId="{8D9C3135-CEBA-631B-7D90-B92B054479AB}"/>
          </ac:spMkLst>
        </pc:spChg>
        <pc:spChg chg="mod">
          <ac:chgData name="Jordan Derk" userId="4cee7fd2-18ae-45a0-8743-b91db45b97a1" providerId="ADAL" clId="{8DD3026C-C619-4EAE-9555-7E73B3424ABE}" dt="2024-08-28T18:07:34.753" v="607" actId="478"/>
          <ac:spMkLst>
            <pc:docMk/>
            <pc:sldMk cId="1745112245" sldId="1098"/>
            <ac:spMk id="554" creationId="{D6C764C0-45B7-4383-C3D3-32EA7130ED3F}"/>
          </ac:spMkLst>
        </pc:spChg>
        <pc:spChg chg="mod">
          <ac:chgData name="Jordan Derk" userId="4cee7fd2-18ae-45a0-8743-b91db45b97a1" providerId="ADAL" clId="{8DD3026C-C619-4EAE-9555-7E73B3424ABE}" dt="2024-08-28T18:07:34.753" v="607" actId="478"/>
          <ac:spMkLst>
            <pc:docMk/>
            <pc:sldMk cId="1745112245" sldId="1098"/>
            <ac:spMk id="555" creationId="{9FE344EB-E389-61B2-104D-50CA90A0CDF4}"/>
          </ac:spMkLst>
        </pc:spChg>
        <pc:spChg chg="mod">
          <ac:chgData name="Jordan Derk" userId="4cee7fd2-18ae-45a0-8743-b91db45b97a1" providerId="ADAL" clId="{8DD3026C-C619-4EAE-9555-7E73B3424ABE}" dt="2024-08-28T18:07:34.753" v="607" actId="478"/>
          <ac:spMkLst>
            <pc:docMk/>
            <pc:sldMk cId="1745112245" sldId="1098"/>
            <ac:spMk id="556" creationId="{5B0FB365-2396-4C6E-ECB8-D89F711F7295}"/>
          </ac:spMkLst>
        </pc:spChg>
        <pc:spChg chg="mod">
          <ac:chgData name="Jordan Derk" userId="4cee7fd2-18ae-45a0-8743-b91db45b97a1" providerId="ADAL" clId="{8DD3026C-C619-4EAE-9555-7E73B3424ABE}" dt="2024-08-28T18:07:34.753" v="607" actId="478"/>
          <ac:spMkLst>
            <pc:docMk/>
            <pc:sldMk cId="1745112245" sldId="1098"/>
            <ac:spMk id="558" creationId="{1DBCFC74-FA50-0373-4BA3-FFBA1002E5BB}"/>
          </ac:spMkLst>
        </pc:spChg>
        <pc:spChg chg="mod">
          <ac:chgData name="Jordan Derk" userId="4cee7fd2-18ae-45a0-8743-b91db45b97a1" providerId="ADAL" clId="{8DD3026C-C619-4EAE-9555-7E73B3424ABE}" dt="2024-08-28T18:07:34.753" v="607" actId="478"/>
          <ac:spMkLst>
            <pc:docMk/>
            <pc:sldMk cId="1745112245" sldId="1098"/>
            <ac:spMk id="560" creationId="{B01EE305-C12E-A43E-587E-8A8F6DAF0570}"/>
          </ac:spMkLst>
        </pc:spChg>
        <pc:spChg chg="mod">
          <ac:chgData name="Jordan Derk" userId="4cee7fd2-18ae-45a0-8743-b91db45b97a1" providerId="ADAL" clId="{8DD3026C-C619-4EAE-9555-7E73B3424ABE}" dt="2024-08-28T18:07:34.753" v="607" actId="478"/>
          <ac:spMkLst>
            <pc:docMk/>
            <pc:sldMk cId="1745112245" sldId="1098"/>
            <ac:spMk id="561" creationId="{92444745-BF7C-B970-630B-DF72BDE48D2C}"/>
          </ac:spMkLst>
        </pc:spChg>
        <pc:spChg chg="mod">
          <ac:chgData name="Jordan Derk" userId="4cee7fd2-18ae-45a0-8743-b91db45b97a1" providerId="ADAL" clId="{8DD3026C-C619-4EAE-9555-7E73B3424ABE}" dt="2024-08-28T18:07:34.753" v="607" actId="478"/>
          <ac:spMkLst>
            <pc:docMk/>
            <pc:sldMk cId="1745112245" sldId="1098"/>
            <ac:spMk id="562" creationId="{AD6ED332-A40C-2B04-A687-4F759CD821E9}"/>
          </ac:spMkLst>
        </pc:spChg>
        <pc:spChg chg="mod">
          <ac:chgData name="Jordan Derk" userId="4cee7fd2-18ae-45a0-8743-b91db45b97a1" providerId="ADAL" clId="{8DD3026C-C619-4EAE-9555-7E73B3424ABE}" dt="2024-08-28T18:07:34.753" v="607" actId="478"/>
          <ac:spMkLst>
            <pc:docMk/>
            <pc:sldMk cId="1745112245" sldId="1098"/>
            <ac:spMk id="568" creationId="{2EE7D05E-784E-F86F-C255-EFB10BE9F1CF}"/>
          </ac:spMkLst>
        </pc:spChg>
        <pc:spChg chg="mod">
          <ac:chgData name="Jordan Derk" userId="4cee7fd2-18ae-45a0-8743-b91db45b97a1" providerId="ADAL" clId="{8DD3026C-C619-4EAE-9555-7E73B3424ABE}" dt="2024-08-28T18:07:34.753" v="607" actId="478"/>
          <ac:spMkLst>
            <pc:docMk/>
            <pc:sldMk cId="1745112245" sldId="1098"/>
            <ac:spMk id="569" creationId="{716CC22C-6417-056A-7319-FA40C068B97B}"/>
          </ac:spMkLst>
        </pc:spChg>
        <pc:spChg chg="mod">
          <ac:chgData name="Jordan Derk" userId="4cee7fd2-18ae-45a0-8743-b91db45b97a1" providerId="ADAL" clId="{8DD3026C-C619-4EAE-9555-7E73B3424ABE}" dt="2024-08-28T18:07:34.753" v="607" actId="478"/>
          <ac:spMkLst>
            <pc:docMk/>
            <pc:sldMk cId="1745112245" sldId="1098"/>
            <ac:spMk id="570" creationId="{86D028B2-2550-5087-92C7-735DA183A844}"/>
          </ac:spMkLst>
        </pc:spChg>
        <pc:spChg chg="mod">
          <ac:chgData name="Jordan Derk" userId="4cee7fd2-18ae-45a0-8743-b91db45b97a1" providerId="ADAL" clId="{8DD3026C-C619-4EAE-9555-7E73B3424ABE}" dt="2024-08-28T18:07:34.753" v="607" actId="478"/>
          <ac:spMkLst>
            <pc:docMk/>
            <pc:sldMk cId="1745112245" sldId="1098"/>
            <ac:spMk id="572" creationId="{A2486773-52ED-EC62-4C3B-7897E3BA2CAA}"/>
          </ac:spMkLst>
        </pc:spChg>
        <pc:spChg chg="mod">
          <ac:chgData name="Jordan Derk" userId="4cee7fd2-18ae-45a0-8743-b91db45b97a1" providerId="ADAL" clId="{8DD3026C-C619-4EAE-9555-7E73B3424ABE}" dt="2024-08-28T18:07:34.753" v="607" actId="478"/>
          <ac:spMkLst>
            <pc:docMk/>
            <pc:sldMk cId="1745112245" sldId="1098"/>
            <ac:spMk id="573" creationId="{7DAECD5C-7096-9D93-9FCF-CEEECE091829}"/>
          </ac:spMkLst>
        </pc:spChg>
        <pc:spChg chg="mod">
          <ac:chgData name="Jordan Derk" userId="4cee7fd2-18ae-45a0-8743-b91db45b97a1" providerId="ADAL" clId="{8DD3026C-C619-4EAE-9555-7E73B3424ABE}" dt="2024-08-28T18:07:34.753" v="607" actId="478"/>
          <ac:spMkLst>
            <pc:docMk/>
            <pc:sldMk cId="1745112245" sldId="1098"/>
            <ac:spMk id="574" creationId="{7E103DE6-D8D7-255A-66C8-3451909DD58A}"/>
          </ac:spMkLst>
        </pc:spChg>
        <pc:spChg chg="mod">
          <ac:chgData name="Jordan Derk" userId="4cee7fd2-18ae-45a0-8743-b91db45b97a1" providerId="ADAL" clId="{8DD3026C-C619-4EAE-9555-7E73B3424ABE}" dt="2024-08-28T18:07:34.753" v="607" actId="478"/>
          <ac:spMkLst>
            <pc:docMk/>
            <pc:sldMk cId="1745112245" sldId="1098"/>
            <ac:spMk id="575" creationId="{7028BFB5-26DC-B27B-7E4E-C238EA8275C0}"/>
          </ac:spMkLst>
        </pc:spChg>
        <pc:spChg chg="mod">
          <ac:chgData name="Jordan Derk" userId="4cee7fd2-18ae-45a0-8743-b91db45b97a1" providerId="ADAL" clId="{8DD3026C-C619-4EAE-9555-7E73B3424ABE}" dt="2024-08-28T18:07:34.753" v="607" actId="478"/>
          <ac:spMkLst>
            <pc:docMk/>
            <pc:sldMk cId="1745112245" sldId="1098"/>
            <ac:spMk id="576" creationId="{00E1ABE2-4FF0-6B9B-2BA6-5EB67702664A}"/>
          </ac:spMkLst>
        </pc:spChg>
        <pc:spChg chg="mod">
          <ac:chgData name="Jordan Derk" userId="4cee7fd2-18ae-45a0-8743-b91db45b97a1" providerId="ADAL" clId="{8DD3026C-C619-4EAE-9555-7E73B3424ABE}" dt="2024-08-28T18:07:34.753" v="607" actId="478"/>
          <ac:spMkLst>
            <pc:docMk/>
            <pc:sldMk cId="1745112245" sldId="1098"/>
            <ac:spMk id="577" creationId="{5DEB65D5-16CE-B830-3C0D-4C1F2CB4CD7E}"/>
          </ac:spMkLst>
        </pc:spChg>
        <pc:spChg chg="mod">
          <ac:chgData name="Jordan Derk" userId="4cee7fd2-18ae-45a0-8743-b91db45b97a1" providerId="ADAL" clId="{8DD3026C-C619-4EAE-9555-7E73B3424ABE}" dt="2024-08-28T18:07:34.753" v="607" actId="478"/>
          <ac:spMkLst>
            <pc:docMk/>
            <pc:sldMk cId="1745112245" sldId="1098"/>
            <ac:spMk id="578" creationId="{3AE0240D-C994-1DBE-232E-3BEA8EEDB0C6}"/>
          </ac:spMkLst>
        </pc:spChg>
        <pc:spChg chg="mod">
          <ac:chgData name="Jordan Derk" userId="4cee7fd2-18ae-45a0-8743-b91db45b97a1" providerId="ADAL" clId="{8DD3026C-C619-4EAE-9555-7E73B3424ABE}" dt="2024-08-28T18:07:34.753" v="607" actId="478"/>
          <ac:spMkLst>
            <pc:docMk/>
            <pc:sldMk cId="1745112245" sldId="1098"/>
            <ac:spMk id="579" creationId="{7B6D38C0-204F-5225-C12A-84CE1B7D40E8}"/>
          </ac:spMkLst>
        </pc:spChg>
        <pc:spChg chg="mod">
          <ac:chgData name="Jordan Derk" userId="4cee7fd2-18ae-45a0-8743-b91db45b97a1" providerId="ADAL" clId="{8DD3026C-C619-4EAE-9555-7E73B3424ABE}" dt="2024-08-28T18:07:34.753" v="607" actId="478"/>
          <ac:spMkLst>
            <pc:docMk/>
            <pc:sldMk cId="1745112245" sldId="1098"/>
            <ac:spMk id="580" creationId="{292ACD46-3CD6-95BA-F39F-AE55A8084FD0}"/>
          </ac:spMkLst>
        </pc:spChg>
        <pc:spChg chg="mod">
          <ac:chgData name="Jordan Derk" userId="4cee7fd2-18ae-45a0-8743-b91db45b97a1" providerId="ADAL" clId="{8DD3026C-C619-4EAE-9555-7E73B3424ABE}" dt="2024-08-28T18:07:34.753" v="607" actId="478"/>
          <ac:spMkLst>
            <pc:docMk/>
            <pc:sldMk cId="1745112245" sldId="1098"/>
            <ac:spMk id="581" creationId="{C2AA4176-D5CF-C0ED-7D8C-09A595AD6C1A}"/>
          </ac:spMkLst>
        </pc:spChg>
        <pc:spChg chg="mod">
          <ac:chgData name="Jordan Derk" userId="4cee7fd2-18ae-45a0-8743-b91db45b97a1" providerId="ADAL" clId="{8DD3026C-C619-4EAE-9555-7E73B3424ABE}" dt="2024-08-28T18:07:34.753" v="607" actId="478"/>
          <ac:spMkLst>
            <pc:docMk/>
            <pc:sldMk cId="1745112245" sldId="1098"/>
            <ac:spMk id="582" creationId="{4295DC96-56F8-89B4-F847-29808E6DC58E}"/>
          </ac:spMkLst>
        </pc:spChg>
        <pc:spChg chg="mod">
          <ac:chgData name="Jordan Derk" userId="4cee7fd2-18ae-45a0-8743-b91db45b97a1" providerId="ADAL" clId="{8DD3026C-C619-4EAE-9555-7E73B3424ABE}" dt="2024-08-28T18:07:34.753" v="607" actId="478"/>
          <ac:spMkLst>
            <pc:docMk/>
            <pc:sldMk cId="1745112245" sldId="1098"/>
            <ac:spMk id="583" creationId="{8DB5FE5E-6879-95D5-50B1-23845A2A6B1B}"/>
          </ac:spMkLst>
        </pc:spChg>
        <pc:spChg chg="mod">
          <ac:chgData name="Jordan Derk" userId="4cee7fd2-18ae-45a0-8743-b91db45b97a1" providerId="ADAL" clId="{8DD3026C-C619-4EAE-9555-7E73B3424ABE}" dt="2024-08-28T18:07:34.753" v="607" actId="478"/>
          <ac:spMkLst>
            <pc:docMk/>
            <pc:sldMk cId="1745112245" sldId="1098"/>
            <ac:spMk id="584" creationId="{90F14BC4-76D5-B87C-9CF0-17602A6F122A}"/>
          </ac:spMkLst>
        </pc:spChg>
        <pc:spChg chg="mod">
          <ac:chgData name="Jordan Derk" userId="4cee7fd2-18ae-45a0-8743-b91db45b97a1" providerId="ADAL" clId="{8DD3026C-C619-4EAE-9555-7E73B3424ABE}" dt="2024-08-28T18:07:34.753" v="607" actId="478"/>
          <ac:spMkLst>
            <pc:docMk/>
            <pc:sldMk cId="1745112245" sldId="1098"/>
            <ac:spMk id="585" creationId="{1F065EE5-88FE-392D-ADBB-E157A0C77193}"/>
          </ac:spMkLst>
        </pc:spChg>
        <pc:spChg chg="mod">
          <ac:chgData name="Jordan Derk" userId="4cee7fd2-18ae-45a0-8743-b91db45b97a1" providerId="ADAL" clId="{8DD3026C-C619-4EAE-9555-7E73B3424ABE}" dt="2024-08-28T18:07:34.753" v="607" actId="478"/>
          <ac:spMkLst>
            <pc:docMk/>
            <pc:sldMk cId="1745112245" sldId="1098"/>
            <ac:spMk id="586" creationId="{E723F6AD-AD53-6B5B-67F2-C07E0E4003FB}"/>
          </ac:spMkLst>
        </pc:spChg>
        <pc:spChg chg="mod">
          <ac:chgData name="Jordan Derk" userId="4cee7fd2-18ae-45a0-8743-b91db45b97a1" providerId="ADAL" clId="{8DD3026C-C619-4EAE-9555-7E73B3424ABE}" dt="2024-08-28T18:07:34.753" v="607" actId="478"/>
          <ac:spMkLst>
            <pc:docMk/>
            <pc:sldMk cId="1745112245" sldId="1098"/>
            <ac:spMk id="587" creationId="{DA391041-BAB9-CC85-9A09-24DFF6D2A70D}"/>
          </ac:spMkLst>
        </pc:spChg>
        <pc:spChg chg="mod">
          <ac:chgData name="Jordan Derk" userId="4cee7fd2-18ae-45a0-8743-b91db45b97a1" providerId="ADAL" clId="{8DD3026C-C619-4EAE-9555-7E73B3424ABE}" dt="2024-08-28T18:07:34.753" v="607" actId="478"/>
          <ac:spMkLst>
            <pc:docMk/>
            <pc:sldMk cId="1745112245" sldId="1098"/>
            <ac:spMk id="588" creationId="{45B71AA6-7AAB-A99A-D662-99ECEAB0F23E}"/>
          </ac:spMkLst>
        </pc:spChg>
        <pc:spChg chg="mod">
          <ac:chgData name="Jordan Derk" userId="4cee7fd2-18ae-45a0-8743-b91db45b97a1" providerId="ADAL" clId="{8DD3026C-C619-4EAE-9555-7E73B3424ABE}" dt="2024-08-28T18:07:34.753" v="607" actId="478"/>
          <ac:spMkLst>
            <pc:docMk/>
            <pc:sldMk cId="1745112245" sldId="1098"/>
            <ac:spMk id="589" creationId="{070AE533-348E-D5EC-4B94-EF0440D6AD4C}"/>
          </ac:spMkLst>
        </pc:spChg>
        <pc:spChg chg="mod">
          <ac:chgData name="Jordan Derk" userId="4cee7fd2-18ae-45a0-8743-b91db45b97a1" providerId="ADAL" clId="{8DD3026C-C619-4EAE-9555-7E73B3424ABE}" dt="2024-08-28T18:07:34.753" v="607" actId="478"/>
          <ac:spMkLst>
            <pc:docMk/>
            <pc:sldMk cId="1745112245" sldId="1098"/>
            <ac:spMk id="590" creationId="{486CD455-C586-27BC-EC30-109C072C3E0D}"/>
          </ac:spMkLst>
        </pc:spChg>
        <pc:spChg chg="mod">
          <ac:chgData name="Jordan Derk" userId="4cee7fd2-18ae-45a0-8743-b91db45b97a1" providerId="ADAL" clId="{8DD3026C-C619-4EAE-9555-7E73B3424ABE}" dt="2024-08-28T18:07:34.753" v="607" actId="478"/>
          <ac:spMkLst>
            <pc:docMk/>
            <pc:sldMk cId="1745112245" sldId="1098"/>
            <ac:spMk id="591" creationId="{131753E3-0D8B-BBFB-64B4-45C9ED358943}"/>
          </ac:spMkLst>
        </pc:spChg>
        <pc:spChg chg="mod">
          <ac:chgData name="Jordan Derk" userId="4cee7fd2-18ae-45a0-8743-b91db45b97a1" providerId="ADAL" clId="{8DD3026C-C619-4EAE-9555-7E73B3424ABE}" dt="2024-08-28T18:07:34.753" v="607" actId="478"/>
          <ac:spMkLst>
            <pc:docMk/>
            <pc:sldMk cId="1745112245" sldId="1098"/>
            <ac:spMk id="592" creationId="{3EF551C7-5D61-32C6-DF0A-C61788DE85AB}"/>
          </ac:spMkLst>
        </pc:spChg>
        <pc:spChg chg="mod">
          <ac:chgData name="Jordan Derk" userId="4cee7fd2-18ae-45a0-8743-b91db45b97a1" providerId="ADAL" clId="{8DD3026C-C619-4EAE-9555-7E73B3424ABE}" dt="2024-08-28T18:07:34.753" v="607" actId="478"/>
          <ac:spMkLst>
            <pc:docMk/>
            <pc:sldMk cId="1745112245" sldId="1098"/>
            <ac:spMk id="593" creationId="{8F2AB0FE-2FF5-E806-60C0-8589806EAD1F}"/>
          </ac:spMkLst>
        </pc:spChg>
        <pc:spChg chg="mod">
          <ac:chgData name="Jordan Derk" userId="4cee7fd2-18ae-45a0-8743-b91db45b97a1" providerId="ADAL" clId="{8DD3026C-C619-4EAE-9555-7E73B3424ABE}" dt="2024-08-28T18:07:34.753" v="607" actId="478"/>
          <ac:spMkLst>
            <pc:docMk/>
            <pc:sldMk cId="1745112245" sldId="1098"/>
            <ac:spMk id="594" creationId="{21EF3F3C-F874-8C46-9AE8-AF4A13F0F85F}"/>
          </ac:spMkLst>
        </pc:spChg>
        <pc:spChg chg="mod">
          <ac:chgData name="Jordan Derk" userId="4cee7fd2-18ae-45a0-8743-b91db45b97a1" providerId="ADAL" clId="{8DD3026C-C619-4EAE-9555-7E73B3424ABE}" dt="2024-08-28T18:07:34.753" v="607" actId="478"/>
          <ac:spMkLst>
            <pc:docMk/>
            <pc:sldMk cId="1745112245" sldId="1098"/>
            <ac:spMk id="595" creationId="{90443ED8-28BD-B55E-36BA-3BA83C37EAC0}"/>
          </ac:spMkLst>
        </pc:spChg>
        <pc:spChg chg="mod">
          <ac:chgData name="Jordan Derk" userId="4cee7fd2-18ae-45a0-8743-b91db45b97a1" providerId="ADAL" clId="{8DD3026C-C619-4EAE-9555-7E73B3424ABE}" dt="2024-08-28T18:07:34.753" v="607" actId="478"/>
          <ac:spMkLst>
            <pc:docMk/>
            <pc:sldMk cId="1745112245" sldId="1098"/>
            <ac:spMk id="596" creationId="{A75C3E62-192D-3AFD-4D54-C69C40CF8BB4}"/>
          </ac:spMkLst>
        </pc:spChg>
        <pc:spChg chg="mod">
          <ac:chgData name="Jordan Derk" userId="4cee7fd2-18ae-45a0-8743-b91db45b97a1" providerId="ADAL" clId="{8DD3026C-C619-4EAE-9555-7E73B3424ABE}" dt="2024-08-28T18:07:34.753" v="607" actId="478"/>
          <ac:spMkLst>
            <pc:docMk/>
            <pc:sldMk cId="1745112245" sldId="1098"/>
            <ac:spMk id="597" creationId="{CA7F9300-3CA3-510E-0799-54EA7B1EB5D9}"/>
          </ac:spMkLst>
        </pc:spChg>
        <pc:spChg chg="mod">
          <ac:chgData name="Jordan Derk" userId="4cee7fd2-18ae-45a0-8743-b91db45b97a1" providerId="ADAL" clId="{8DD3026C-C619-4EAE-9555-7E73B3424ABE}" dt="2024-08-28T18:07:34.753" v="607" actId="478"/>
          <ac:spMkLst>
            <pc:docMk/>
            <pc:sldMk cId="1745112245" sldId="1098"/>
            <ac:spMk id="598" creationId="{86BD965D-23A2-C3D3-6424-AB2BC0C35AD3}"/>
          </ac:spMkLst>
        </pc:spChg>
        <pc:spChg chg="mod">
          <ac:chgData name="Jordan Derk" userId="4cee7fd2-18ae-45a0-8743-b91db45b97a1" providerId="ADAL" clId="{8DD3026C-C619-4EAE-9555-7E73B3424ABE}" dt="2024-08-28T18:07:34.753" v="607" actId="478"/>
          <ac:spMkLst>
            <pc:docMk/>
            <pc:sldMk cId="1745112245" sldId="1098"/>
            <ac:spMk id="599" creationId="{46CA1F1E-C31E-9B80-817D-6D84159B7228}"/>
          </ac:spMkLst>
        </pc:spChg>
        <pc:spChg chg="mod">
          <ac:chgData name="Jordan Derk" userId="4cee7fd2-18ae-45a0-8743-b91db45b97a1" providerId="ADAL" clId="{8DD3026C-C619-4EAE-9555-7E73B3424ABE}" dt="2024-08-28T18:07:34.753" v="607" actId="478"/>
          <ac:spMkLst>
            <pc:docMk/>
            <pc:sldMk cId="1745112245" sldId="1098"/>
            <ac:spMk id="600" creationId="{DC4B5BE3-7951-8EBB-1223-A7E55BB61E65}"/>
          </ac:spMkLst>
        </pc:spChg>
        <pc:spChg chg="mod">
          <ac:chgData name="Jordan Derk" userId="4cee7fd2-18ae-45a0-8743-b91db45b97a1" providerId="ADAL" clId="{8DD3026C-C619-4EAE-9555-7E73B3424ABE}" dt="2024-08-28T18:07:34.753" v="607" actId="478"/>
          <ac:spMkLst>
            <pc:docMk/>
            <pc:sldMk cId="1745112245" sldId="1098"/>
            <ac:spMk id="601" creationId="{C098F5B8-9527-5496-A1EC-323B2F1E544F}"/>
          </ac:spMkLst>
        </pc:spChg>
        <pc:spChg chg="mod">
          <ac:chgData name="Jordan Derk" userId="4cee7fd2-18ae-45a0-8743-b91db45b97a1" providerId="ADAL" clId="{8DD3026C-C619-4EAE-9555-7E73B3424ABE}" dt="2024-08-28T18:07:34.753" v="607" actId="478"/>
          <ac:spMkLst>
            <pc:docMk/>
            <pc:sldMk cId="1745112245" sldId="1098"/>
            <ac:spMk id="602" creationId="{EAF1F323-9CE7-F8C4-E3ED-04B5D8B1121D}"/>
          </ac:spMkLst>
        </pc:spChg>
        <pc:spChg chg="mod">
          <ac:chgData name="Jordan Derk" userId="4cee7fd2-18ae-45a0-8743-b91db45b97a1" providerId="ADAL" clId="{8DD3026C-C619-4EAE-9555-7E73B3424ABE}" dt="2024-08-28T18:07:34.753" v="607" actId="478"/>
          <ac:spMkLst>
            <pc:docMk/>
            <pc:sldMk cId="1745112245" sldId="1098"/>
            <ac:spMk id="603" creationId="{E1EEDD2B-A474-A595-3C16-B9A753FB1533}"/>
          </ac:spMkLst>
        </pc:spChg>
        <pc:spChg chg="mod">
          <ac:chgData name="Jordan Derk" userId="4cee7fd2-18ae-45a0-8743-b91db45b97a1" providerId="ADAL" clId="{8DD3026C-C619-4EAE-9555-7E73B3424ABE}" dt="2024-08-28T18:07:34.753" v="607" actId="478"/>
          <ac:spMkLst>
            <pc:docMk/>
            <pc:sldMk cId="1745112245" sldId="1098"/>
            <ac:spMk id="604" creationId="{F9944571-5005-01CC-9BA5-0BB84C735A0A}"/>
          </ac:spMkLst>
        </pc:spChg>
        <pc:spChg chg="mod">
          <ac:chgData name="Jordan Derk" userId="4cee7fd2-18ae-45a0-8743-b91db45b97a1" providerId="ADAL" clId="{8DD3026C-C619-4EAE-9555-7E73B3424ABE}" dt="2024-08-28T18:07:34.753" v="607" actId="478"/>
          <ac:spMkLst>
            <pc:docMk/>
            <pc:sldMk cId="1745112245" sldId="1098"/>
            <ac:spMk id="605" creationId="{33E18A55-FC13-B312-6969-996B7621CE3A}"/>
          </ac:spMkLst>
        </pc:spChg>
        <pc:spChg chg="mod">
          <ac:chgData name="Jordan Derk" userId="4cee7fd2-18ae-45a0-8743-b91db45b97a1" providerId="ADAL" clId="{8DD3026C-C619-4EAE-9555-7E73B3424ABE}" dt="2024-08-28T18:07:34.753" v="607" actId="478"/>
          <ac:spMkLst>
            <pc:docMk/>
            <pc:sldMk cId="1745112245" sldId="1098"/>
            <ac:spMk id="606" creationId="{66C6F9C1-F73B-357B-BF59-185BA5651233}"/>
          </ac:spMkLst>
        </pc:spChg>
        <pc:spChg chg="mod">
          <ac:chgData name="Jordan Derk" userId="4cee7fd2-18ae-45a0-8743-b91db45b97a1" providerId="ADAL" clId="{8DD3026C-C619-4EAE-9555-7E73B3424ABE}" dt="2024-08-28T18:07:34.753" v="607" actId="478"/>
          <ac:spMkLst>
            <pc:docMk/>
            <pc:sldMk cId="1745112245" sldId="1098"/>
            <ac:spMk id="607" creationId="{D8873D92-4921-E177-9C28-501EE540847C}"/>
          </ac:spMkLst>
        </pc:spChg>
        <pc:spChg chg="mod">
          <ac:chgData name="Jordan Derk" userId="4cee7fd2-18ae-45a0-8743-b91db45b97a1" providerId="ADAL" clId="{8DD3026C-C619-4EAE-9555-7E73B3424ABE}" dt="2024-08-28T18:07:34.753" v="607" actId="478"/>
          <ac:spMkLst>
            <pc:docMk/>
            <pc:sldMk cId="1745112245" sldId="1098"/>
            <ac:spMk id="608" creationId="{81C8ACCD-6ABB-77A2-3140-3B5BFA99D60F}"/>
          </ac:spMkLst>
        </pc:spChg>
        <pc:spChg chg="mod">
          <ac:chgData name="Jordan Derk" userId="4cee7fd2-18ae-45a0-8743-b91db45b97a1" providerId="ADAL" clId="{8DD3026C-C619-4EAE-9555-7E73B3424ABE}" dt="2024-08-28T18:07:34.753" v="607" actId="478"/>
          <ac:spMkLst>
            <pc:docMk/>
            <pc:sldMk cId="1745112245" sldId="1098"/>
            <ac:spMk id="609" creationId="{AF995F7D-A01A-F88C-C8B2-BDFECA0D084E}"/>
          </ac:spMkLst>
        </pc:spChg>
        <pc:spChg chg="mod">
          <ac:chgData name="Jordan Derk" userId="4cee7fd2-18ae-45a0-8743-b91db45b97a1" providerId="ADAL" clId="{8DD3026C-C619-4EAE-9555-7E73B3424ABE}" dt="2024-08-28T18:07:34.753" v="607" actId="478"/>
          <ac:spMkLst>
            <pc:docMk/>
            <pc:sldMk cId="1745112245" sldId="1098"/>
            <ac:spMk id="610" creationId="{866325F7-BF6C-8C01-02B5-F2AAC7AC5015}"/>
          </ac:spMkLst>
        </pc:spChg>
        <pc:spChg chg="mod">
          <ac:chgData name="Jordan Derk" userId="4cee7fd2-18ae-45a0-8743-b91db45b97a1" providerId="ADAL" clId="{8DD3026C-C619-4EAE-9555-7E73B3424ABE}" dt="2024-08-28T18:07:34.753" v="607" actId="478"/>
          <ac:spMkLst>
            <pc:docMk/>
            <pc:sldMk cId="1745112245" sldId="1098"/>
            <ac:spMk id="611" creationId="{58CA3B83-0DF3-F3F8-3196-8E7D163CB144}"/>
          </ac:spMkLst>
        </pc:spChg>
        <pc:spChg chg="mod">
          <ac:chgData name="Jordan Derk" userId="4cee7fd2-18ae-45a0-8743-b91db45b97a1" providerId="ADAL" clId="{8DD3026C-C619-4EAE-9555-7E73B3424ABE}" dt="2024-08-28T18:07:34.753" v="607" actId="478"/>
          <ac:spMkLst>
            <pc:docMk/>
            <pc:sldMk cId="1745112245" sldId="1098"/>
            <ac:spMk id="612" creationId="{BC11EC05-1F38-85E0-334C-D904639BE39F}"/>
          </ac:spMkLst>
        </pc:spChg>
        <pc:spChg chg="mod">
          <ac:chgData name="Jordan Derk" userId="4cee7fd2-18ae-45a0-8743-b91db45b97a1" providerId="ADAL" clId="{8DD3026C-C619-4EAE-9555-7E73B3424ABE}" dt="2024-08-28T18:07:34.753" v="607" actId="478"/>
          <ac:spMkLst>
            <pc:docMk/>
            <pc:sldMk cId="1745112245" sldId="1098"/>
            <ac:spMk id="613" creationId="{D1DBB0A4-F3D9-F5CB-C166-50B343329DBE}"/>
          </ac:spMkLst>
        </pc:spChg>
        <pc:spChg chg="mod">
          <ac:chgData name="Jordan Derk" userId="4cee7fd2-18ae-45a0-8743-b91db45b97a1" providerId="ADAL" clId="{8DD3026C-C619-4EAE-9555-7E73B3424ABE}" dt="2024-08-28T18:07:34.753" v="607" actId="478"/>
          <ac:spMkLst>
            <pc:docMk/>
            <pc:sldMk cId="1745112245" sldId="1098"/>
            <ac:spMk id="614" creationId="{2CB8242F-5175-689D-8104-C6C8BCD4CD72}"/>
          </ac:spMkLst>
        </pc:spChg>
        <pc:spChg chg="mod">
          <ac:chgData name="Jordan Derk" userId="4cee7fd2-18ae-45a0-8743-b91db45b97a1" providerId="ADAL" clId="{8DD3026C-C619-4EAE-9555-7E73B3424ABE}" dt="2024-08-28T18:07:34.753" v="607" actId="478"/>
          <ac:spMkLst>
            <pc:docMk/>
            <pc:sldMk cId="1745112245" sldId="1098"/>
            <ac:spMk id="615" creationId="{B16A9933-A9F2-E51B-E18F-8B225191612D}"/>
          </ac:spMkLst>
        </pc:spChg>
        <pc:spChg chg="mod">
          <ac:chgData name="Jordan Derk" userId="4cee7fd2-18ae-45a0-8743-b91db45b97a1" providerId="ADAL" clId="{8DD3026C-C619-4EAE-9555-7E73B3424ABE}" dt="2024-08-28T18:07:34.753" v="607" actId="478"/>
          <ac:spMkLst>
            <pc:docMk/>
            <pc:sldMk cId="1745112245" sldId="1098"/>
            <ac:spMk id="616" creationId="{7C4F1E34-EF48-FCC7-585E-A5DC89D1CDD3}"/>
          </ac:spMkLst>
        </pc:spChg>
        <pc:spChg chg="mod">
          <ac:chgData name="Jordan Derk" userId="4cee7fd2-18ae-45a0-8743-b91db45b97a1" providerId="ADAL" clId="{8DD3026C-C619-4EAE-9555-7E73B3424ABE}" dt="2024-08-28T18:07:34.753" v="607" actId="478"/>
          <ac:spMkLst>
            <pc:docMk/>
            <pc:sldMk cId="1745112245" sldId="1098"/>
            <ac:spMk id="617" creationId="{246A61D9-5FBD-E6CC-1702-C81255AC5285}"/>
          </ac:spMkLst>
        </pc:spChg>
        <pc:spChg chg="mod">
          <ac:chgData name="Jordan Derk" userId="4cee7fd2-18ae-45a0-8743-b91db45b97a1" providerId="ADAL" clId="{8DD3026C-C619-4EAE-9555-7E73B3424ABE}" dt="2024-08-28T18:07:34.753" v="607" actId="478"/>
          <ac:spMkLst>
            <pc:docMk/>
            <pc:sldMk cId="1745112245" sldId="1098"/>
            <ac:spMk id="618" creationId="{AE132471-CBAF-C511-2841-DD7A97CD4667}"/>
          </ac:spMkLst>
        </pc:spChg>
        <pc:spChg chg="mod">
          <ac:chgData name="Jordan Derk" userId="4cee7fd2-18ae-45a0-8743-b91db45b97a1" providerId="ADAL" clId="{8DD3026C-C619-4EAE-9555-7E73B3424ABE}" dt="2024-08-28T18:07:34.753" v="607" actId="478"/>
          <ac:spMkLst>
            <pc:docMk/>
            <pc:sldMk cId="1745112245" sldId="1098"/>
            <ac:spMk id="619" creationId="{1BC0E060-011B-937E-9077-699E56BBB8A3}"/>
          </ac:spMkLst>
        </pc:spChg>
        <pc:spChg chg="mod">
          <ac:chgData name="Jordan Derk" userId="4cee7fd2-18ae-45a0-8743-b91db45b97a1" providerId="ADAL" clId="{8DD3026C-C619-4EAE-9555-7E73B3424ABE}" dt="2024-08-28T18:07:34.753" v="607" actId="478"/>
          <ac:spMkLst>
            <pc:docMk/>
            <pc:sldMk cId="1745112245" sldId="1098"/>
            <ac:spMk id="620" creationId="{BEFF1DF8-B933-55DE-5D60-977D81B8A90D}"/>
          </ac:spMkLst>
        </pc:spChg>
        <pc:spChg chg="mod">
          <ac:chgData name="Jordan Derk" userId="4cee7fd2-18ae-45a0-8743-b91db45b97a1" providerId="ADAL" clId="{8DD3026C-C619-4EAE-9555-7E73B3424ABE}" dt="2024-08-28T18:07:34.753" v="607" actId="478"/>
          <ac:spMkLst>
            <pc:docMk/>
            <pc:sldMk cId="1745112245" sldId="1098"/>
            <ac:spMk id="621" creationId="{0896E725-AD56-E1D5-B5CB-3A7537A31970}"/>
          </ac:spMkLst>
        </pc:spChg>
        <pc:spChg chg="mod">
          <ac:chgData name="Jordan Derk" userId="4cee7fd2-18ae-45a0-8743-b91db45b97a1" providerId="ADAL" clId="{8DD3026C-C619-4EAE-9555-7E73B3424ABE}" dt="2024-08-28T18:07:34.753" v="607" actId="478"/>
          <ac:spMkLst>
            <pc:docMk/>
            <pc:sldMk cId="1745112245" sldId="1098"/>
            <ac:spMk id="622" creationId="{03A12A91-BD75-7166-91AB-A925106DE095}"/>
          </ac:spMkLst>
        </pc:spChg>
        <pc:spChg chg="mod">
          <ac:chgData name="Jordan Derk" userId="4cee7fd2-18ae-45a0-8743-b91db45b97a1" providerId="ADAL" clId="{8DD3026C-C619-4EAE-9555-7E73B3424ABE}" dt="2024-08-28T18:07:34.753" v="607" actId="478"/>
          <ac:spMkLst>
            <pc:docMk/>
            <pc:sldMk cId="1745112245" sldId="1098"/>
            <ac:spMk id="623" creationId="{D87AF7DD-3CE6-A622-DFCB-F9B6CDAB80AF}"/>
          </ac:spMkLst>
        </pc:spChg>
        <pc:spChg chg="mod">
          <ac:chgData name="Jordan Derk" userId="4cee7fd2-18ae-45a0-8743-b91db45b97a1" providerId="ADAL" clId="{8DD3026C-C619-4EAE-9555-7E73B3424ABE}" dt="2024-08-28T18:07:34.753" v="607" actId="478"/>
          <ac:spMkLst>
            <pc:docMk/>
            <pc:sldMk cId="1745112245" sldId="1098"/>
            <ac:spMk id="624" creationId="{16E182BE-4934-3307-1833-948F00275E90}"/>
          </ac:spMkLst>
        </pc:spChg>
        <pc:spChg chg="mod">
          <ac:chgData name="Jordan Derk" userId="4cee7fd2-18ae-45a0-8743-b91db45b97a1" providerId="ADAL" clId="{8DD3026C-C619-4EAE-9555-7E73B3424ABE}" dt="2024-08-28T18:07:34.753" v="607" actId="478"/>
          <ac:spMkLst>
            <pc:docMk/>
            <pc:sldMk cId="1745112245" sldId="1098"/>
            <ac:spMk id="625" creationId="{E02F07DF-BDB3-332A-D3FB-B09F89D2C936}"/>
          </ac:spMkLst>
        </pc:spChg>
        <pc:spChg chg="mod">
          <ac:chgData name="Jordan Derk" userId="4cee7fd2-18ae-45a0-8743-b91db45b97a1" providerId="ADAL" clId="{8DD3026C-C619-4EAE-9555-7E73B3424ABE}" dt="2024-08-28T18:07:34.753" v="607" actId="478"/>
          <ac:spMkLst>
            <pc:docMk/>
            <pc:sldMk cId="1745112245" sldId="1098"/>
            <ac:spMk id="626" creationId="{46CC9C2E-4F35-8BB9-262E-401168D07A86}"/>
          </ac:spMkLst>
        </pc:spChg>
        <pc:spChg chg="mod">
          <ac:chgData name="Jordan Derk" userId="4cee7fd2-18ae-45a0-8743-b91db45b97a1" providerId="ADAL" clId="{8DD3026C-C619-4EAE-9555-7E73B3424ABE}" dt="2024-08-28T18:07:34.753" v="607" actId="478"/>
          <ac:spMkLst>
            <pc:docMk/>
            <pc:sldMk cId="1745112245" sldId="1098"/>
            <ac:spMk id="627" creationId="{E42D3E11-5726-1C68-086E-BD613C24136A}"/>
          </ac:spMkLst>
        </pc:spChg>
        <pc:spChg chg="mod">
          <ac:chgData name="Jordan Derk" userId="4cee7fd2-18ae-45a0-8743-b91db45b97a1" providerId="ADAL" clId="{8DD3026C-C619-4EAE-9555-7E73B3424ABE}" dt="2024-08-28T18:07:34.753" v="607" actId="478"/>
          <ac:spMkLst>
            <pc:docMk/>
            <pc:sldMk cId="1745112245" sldId="1098"/>
            <ac:spMk id="628" creationId="{5B293478-8954-E882-7B44-0DAD5C48BEB7}"/>
          </ac:spMkLst>
        </pc:spChg>
        <pc:spChg chg="mod">
          <ac:chgData name="Jordan Derk" userId="4cee7fd2-18ae-45a0-8743-b91db45b97a1" providerId="ADAL" clId="{8DD3026C-C619-4EAE-9555-7E73B3424ABE}" dt="2024-08-28T18:07:34.753" v="607" actId="478"/>
          <ac:spMkLst>
            <pc:docMk/>
            <pc:sldMk cId="1745112245" sldId="1098"/>
            <ac:spMk id="629" creationId="{F740E98F-97F8-01A9-3503-6E6F6F9020D0}"/>
          </ac:spMkLst>
        </pc:spChg>
        <pc:spChg chg="mod">
          <ac:chgData name="Jordan Derk" userId="4cee7fd2-18ae-45a0-8743-b91db45b97a1" providerId="ADAL" clId="{8DD3026C-C619-4EAE-9555-7E73B3424ABE}" dt="2024-08-28T18:07:34.753" v="607" actId="478"/>
          <ac:spMkLst>
            <pc:docMk/>
            <pc:sldMk cId="1745112245" sldId="1098"/>
            <ac:spMk id="630" creationId="{1F3BB5DE-2360-2A2F-286D-725836CFB3F6}"/>
          </ac:spMkLst>
        </pc:spChg>
        <pc:spChg chg="mod">
          <ac:chgData name="Jordan Derk" userId="4cee7fd2-18ae-45a0-8743-b91db45b97a1" providerId="ADAL" clId="{8DD3026C-C619-4EAE-9555-7E73B3424ABE}" dt="2024-08-28T18:07:34.753" v="607" actId="478"/>
          <ac:spMkLst>
            <pc:docMk/>
            <pc:sldMk cId="1745112245" sldId="1098"/>
            <ac:spMk id="631" creationId="{2AFDA7A5-A946-2B95-CE0F-317709E22B1A}"/>
          </ac:spMkLst>
        </pc:spChg>
        <pc:spChg chg="mod">
          <ac:chgData name="Jordan Derk" userId="4cee7fd2-18ae-45a0-8743-b91db45b97a1" providerId="ADAL" clId="{8DD3026C-C619-4EAE-9555-7E73B3424ABE}" dt="2024-08-28T18:07:34.753" v="607" actId="478"/>
          <ac:spMkLst>
            <pc:docMk/>
            <pc:sldMk cId="1745112245" sldId="1098"/>
            <ac:spMk id="632" creationId="{5332ACC7-7A6C-8374-F0EF-319305392612}"/>
          </ac:spMkLst>
        </pc:spChg>
        <pc:spChg chg="mod">
          <ac:chgData name="Jordan Derk" userId="4cee7fd2-18ae-45a0-8743-b91db45b97a1" providerId="ADAL" clId="{8DD3026C-C619-4EAE-9555-7E73B3424ABE}" dt="2024-08-28T18:07:34.753" v="607" actId="478"/>
          <ac:spMkLst>
            <pc:docMk/>
            <pc:sldMk cId="1745112245" sldId="1098"/>
            <ac:spMk id="633" creationId="{923F553F-17D0-11CB-5EAF-E140C0FEE134}"/>
          </ac:spMkLst>
        </pc:spChg>
        <pc:spChg chg="mod">
          <ac:chgData name="Jordan Derk" userId="4cee7fd2-18ae-45a0-8743-b91db45b97a1" providerId="ADAL" clId="{8DD3026C-C619-4EAE-9555-7E73B3424ABE}" dt="2024-08-28T18:07:34.753" v="607" actId="478"/>
          <ac:spMkLst>
            <pc:docMk/>
            <pc:sldMk cId="1745112245" sldId="1098"/>
            <ac:spMk id="634" creationId="{DA86F5E5-C6C9-0CD0-0840-AB65956E4759}"/>
          </ac:spMkLst>
        </pc:spChg>
        <pc:spChg chg="mod">
          <ac:chgData name="Jordan Derk" userId="4cee7fd2-18ae-45a0-8743-b91db45b97a1" providerId="ADAL" clId="{8DD3026C-C619-4EAE-9555-7E73B3424ABE}" dt="2024-08-28T18:07:34.753" v="607" actId="478"/>
          <ac:spMkLst>
            <pc:docMk/>
            <pc:sldMk cId="1745112245" sldId="1098"/>
            <ac:spMk id="635" creationId="{8DB31B6A-D6D5-F23F-C30F-85E019CC112B}"/>
          </ac:spMkLst>
        </pc:spChg>
        <pc:spChg chg="mod">
          <ac:chgData name="Jordan Derk" userId="4cee7fd2-18ae-45a0-8743-b91db45b97a1" providerId="ADAL" clId="{8DD3026C-C619-4EAE-9555-7E73B3424ABE}" dt="2024-08-28T18:07:34.753" v="607" actId="478"/>
          <ac:spMkLst>
            <pc:docMk/>
            <pc:sldMk cId="1745112245" sldId="1098"/>
            <ac:spMk id="636" creationId="{C8F46BE5-196A-11CA-645D-4FF98E8BA421}"/>
          </ac:spMkLst>
        </pc:spChg>
        <pc:spChg chg="mod">
          <ac:chgData name="Jordan Derk" userId="4cee7fd2-18ae-45a0-8743-b91db45b97a1" providerId="ADAL" clId="{8DD3026C-C619-4EAE-9555-7E73B3424ABE}" dt="2024-08-28T18:07:34.753" v="607" actId="478"/>
          <ac:spMkLst>
            <pc:docMk/>
            <pc:sldMk cId="1745112245" sldId="1098"/>
            <ac:spMk id="637" creationId="{1959C3CC-1A9C-7D2B-9B98-848675B22488}"/>
          </ac:spMkLst>
        </pc:spChg>
        <pc:spChg chg="mod">
          <ac:chgData name="Jordan Derk" userId="4cee7fd2-18ae-45a0-8743-b91db45b97a1" providerId="ADAL" clId="{8DD3026C-C619-4EAE-9555-7E73B3424ABE}" dt="2024-08-28T18:07:34.753" v="607" actId="478"/>
          <ac:spMkLst>
            <pc:docMk/>
            <pc:sldMk cId="1745112245" sldId="1098"/>
            <ac:spMk id="638" creationId="{302201BB-B833-5B04-AAB7-BD4D01273D55}"/>
          </ac:spMkLst>
        </pc:spChg>
        <pc:spChg chg="mod">
          <ac:chgData name="Jordan Derk" userId="4cee7fd2-18ae-45a0-8743-b91db45b97a1" providerId="ADAL" clId="{8DD3026C-C619-4EAE-9555-7E73B3424ABE}" dt="2024-08-28T18:07:34.753" v="607" actId="478"/>
          <ac:spMkLst>
            <pc:docMk/>
            <pc:sldMk cId="1745112245" sldId="1098"/>
            <ac:spMk id="639" creationId="{37EDAA29-EFFE-54A8-6B12-78E98F905D0A}"/>
          </ac:spMkLst>
        </pc:spChg>
        <pc:spChg chg="mod">
          <ac:chgData name="Jordan Derk" userId="4cee7fd2-18ae-45a0-8743-b91db45b97a1" providerId="ADAL" clId="{8DD3026C-C619-4EAE-9555-7E73B3424ABE}" dt="2024-08-28T18:07:34.753" v="607" actId="478"/>
          <ac:spMkLst>
            <pc:docMk/>
            <pc:sldMk cId="1745112245" sldId="1098"/>
            <ac:spMk id="640" creationId="{5343CDF2-E8FA-5FB7-B0AC-58386C41E049}"/>
          </ac:spMkLst>
        </pc:spChg>
        <pc:spChg chg="mod">
          <ac:chgData name="Jordan Derk" userId="4cee7fd2-18ae-45a0-8743-b91db45b97a1" providerId="ADAL" clId="{8DD3026C-C619-4EAE-9555-7E73B3424ABE}" dt="2024-08-28T18:07:34.753" v="607" actId="478"/>
          <ac:spMkLst>
            <pc:docMk/>
            <pc:sldMk cId="1745112245" sldId="1098"/>
            <ac:spMk id="641" creationId="{48795D5F-5E34-403D-D2B5-FD29ED2D3410}"/>
          </ac:spMkLst>
        </pc:spChg>
        <pc:spChg chg="mod">
          <ac:chgData name="Jordan Derk" userId="4cee7fd2-18ae-45a0-8743-b91db45b97a1" providerId="ADAL" clId="{8DD3026C-C619-4EAE-9555-7E73B3424ABE}" dt="2024-08-28T18:07:34.753" v="607" actId="478"/>
          <ac:spMkLst>
            <pc:docMk/>
            <pc:sldMk cId="1745112245" sldId="1098"/>
            <ac:spMk id="642" creationId="{BC875690-C169-6E5F-2A4D-1D804A4C1F83}"/>
          </ac:spMkLst>
        </pc:spChg>
        <pc:spChg chg="mod">
          <ac:chgData name="Jordan Derk" userId="4cee7fd2-18ae-45a0-8743-b91db45b97a1" providerId="ADAL" clId="{8DD3026C-C619-4EAE-9555-7E73B3424ABE}" dt="2024-08-28T18:07:34.753" v="607" actId="478"/>
          <ac:spMkLst>
            <pc:docMk/>
            <pc:sldMk cId="1745112245" sldId="1098"/>
            <ac:spMk id="643" creationId="{FCDE34A8-0B19-104E-397B-AE15FAE16367}"/>
          </ac:spMkLst>
        </pc:spChg>
        <pc:spChg chg="mod">
          <ac:chgData name="Jordan Derk" userId="4cee7fd2-18ae-45a0-8743-b91db45b97a1" providerId="ADAL" clId="{8DD3026C-C619-4EAE-9555-7E73B3424ABE}" dt="2024-08-28T18:07:34.753" v="607" actId="478"/>
          <ac:spMkLst>
            <pc:docMk/>
            <pc:sldMk cId="1745112245" sldId="1098"/>
            <ac:spMk id="644" creationId="{FD8F9244-2540-B793-99DB-467E6A778EFC}"/>
          </ac:spMkLst>
        </pc:spChg>
        <pc:spChg chg="mod">
          <ac:chgData name="Jordan Derk" userId="4cee7fd2-18ae-45a0-8743-b91db45b97a1" providerId="ADAL" clId="{8DD3026C-C619-4EAE-9555-7E73B3424ABE}" dt="2024-08-28T18:07:34.753" v="607" actId="478"/>
          <ac:spMkLst>
            <pc:docMk/>
            <pc:sldMk cId="1745112245" sldId="1098"/>
            <ac:spMk id="645" creationId="{1A06148A-849A-434C-8B8F-4998BC060D09}"/>
          </ac:spMkLst>
        </pc:spChg>
        <pc:spChg chg="mod">
          <ac:chgData name="Jordan Derk" userId="4cee7fd2-18ae-45a0-8743-b91db45b97a1" providerId="ADAL" clId="{8DD3026C-C619-4EAE-9555-7E73B3424ABE}" dt="2024-08-28T18:07:34.753" v="607" actId="478"/>
          <ac:spMkLst>
            <pc:docMk/>
            <pc:sldMk cId="1745112245" sldId="1098"/>
            <ac:spMk id="646" creationId="{8065A40E-C572-8380-56E3-D53F9D8FE5A6}"/>
          </ac:spMkLst>
        </pc:spChg>
        <pc:spChg chg="mod">
          <ac:chgData name="Jordan Derk" userId="4cee7fd2-18ae-45a0-8743-b91db45b97a1" providerId="ADAL" clId="{8DD3026C-C619-4EAE-9555-7E73B3424ABE}" dt="2024-08-28T18:07:34.753" v="607" actId="478"/>
          <ac:spMkLst>
            <pc:docMk/>
            <pc:sldMk cId="1745112245" sldId="1098"/>
            <ac:spMk id="647" creationId="{27F146A5-ECAE-CD79-1B68-0A5BCF4CF2C8}"/>
          </ac:spMkLst>
        </pc:spChg>
        <pc:spChg chg="mod">
          <ac:chgData name="Jordan Derk" userId="4cee7fd2-18ae-45a0-8743-b91db45b97a1" providerId="ADAL" clId="{8DD3026C-C619-4EAE-9555-7E73B3424ABE}" dt="2024-08-28T18:07:34.753" v="607" actId="478"/>
          <ac:spMkLst>
            <pc:docMk/>
            <pc:sldMk cId="1745112245" sldId="1098"/>
            <ac:spMk id="648" creationId="{F28F6398-3EF7-42D1-13F4-CD2BA3477820}"/>
          </ac:spMkLst>
        </pc:spChg>
        <pc:spChg chg="mod">
          <ac:chgData name="Jordan Derk" userId="4cee7fd2-18ae-45a0-8743-b91db45b97a1" providerId="ADAL" clId="{8DD3026C-C619-4EAE-9555-7E73B3424ABE}" dt="2024-08-28T18:07:34.753" v="607" actId="478"/>
          <ac:spMkLst>
            <pc:docMk/>
            <pc:sldMk cId="1745112245" sldId="1098"/>
            <ac:spMk id="649" creationId="{E2B9851D-6CB2-EE29-0DD2-D4788A1CE21A}"/>
          </ac:spMkLst>
        </pc:spChg>
        <pc:spChg chg="mod">
          <ac:chgData name="Jordan Derk" userId="4cee7fd2-18ae-45a0-8743-b91db45b97a1" providerId="ADAL" clId="{8DD3026C-C619-4EAE-9555-7E73B3424ABE}" dt="2024-08-28T18:07:34.753" v="607" actId="478"/>
          <ac:spMkLst>
            <pc:docMk/>
            <pc:sldMk cId="1745112245" sldId="1098"/>
            <ac:spMk id="650" creationId="{CE5C68C3-6312-339D-111A-08D5AD8B1A05}"/>
          </ac:spMkLst>
        </pc:spChg>
        <pc:spChg chg="mod">
          <ac:chgData name="Jordan Derk" userId="4cee7fd2-18ae-45a0-8743-b91db45b97a1" providerId="ADAL" clId="{8DD3026C-C619-4EAE-9555-7E73B3424ABE}" dt="2024-08-28T18:07:34.753" v="607" actId="478"/>
          <ac:spMkLst>
            <pc:docMk/>
            <pc:sldMk cId="1745112245" sldId="1098"/>
            <ac:spMk id="651" creationId="{E6FDEDCE-987C-D0D1-D07F-9BAB254A8D35}"/>
          </ac:spMkLst>
        </pc:spChg>
        <pc:spChg chg="mod">
          <ac:chgData name="Jordan Derk" userId="4cee7fd2-18ae-45a0-8743-b91db45b97a1" providerId="ADAL" clId="{8DD3026C-C619-4EAE-9555-7E73B3424ABE}" dt="2024-08-28T18:07:34.753" v="607" actId="478"/>
          <ac:spMkLst>
            <pc:docMk/>
            <pc:sldMk cId="1745112245" sldId="1098"/>
            <ac:spMk id="652" creationId="{9162ABD0-5C36-50A7-1506-FE044790EDC7}"/>
          </ac:spMkLst>
        </pc:spChg>
        <pc:spChg chg="mod">
          <ac:chgData name="Jordan Derk" userId="4cee7fd2-18ae-45a0-8743-b91db45b97a1" providerId="ADAL" clId="{8DD3026C-C619-4EAE-9555-7E73B3424ABE}" dt="2024-08-28T18:07:34.753" v="607" actId="478"/>
          <ac:spMkLst>
            <pc:docMk/>
            <pc:sldMk cId="1745112245" sldId="1098"/>
            <ac:spMk id="653" creationId="{1D70A7C7-C935-43DA-19E5-B4B2726F5EEC}"/>
          </ac:spMkLst>
        </pc:spChg>
        <pc:spChg chg="mod">
          <ac:chgData name="Jordan Derk" userId="4cee7fd2-18ae-45a0-8743-b91db45b97a1" providerId="ADAL" clId="{8DD3026C-C619-4EAE-9555-7E73B3424ABE}" dt="2024-08-28T18:07:34.753" v="607" actId="478"/>
          <ac:spMkLst>
            <pc:docMk/>
            <pc:sldMk cId="1745112245" sldId="1098"/>
            <ac:spMk id="654" creationId="{D01C6570-88B2-6E77-6B8C-33649E63AC65}"/>
          </ac:spMkLst>
        </pc:spChg>
        <pc:spChg chg="mod">
          <ac:chgData name="Jordan Derk" userId="4cee7fd2-18ae-45a0-8743-b91db45b97a1" providerId="ADAL" clId="{8DD3026C-C619-4EAE-9555-7E73B3424ABE}" dt="2024-08-28T18:07:34.753" v="607" actId="478"/>
          <ac:spMkLst>
            <pc:docMk/>
            <pc:sldMk cId="1745112245" sldId="1098"/>
            <ac:spMk id="655" creationId="{364CCFF7-9F3E-9395-76A1-3C8CBBD019A1}"/>
          </ac:spMkLst>
        </pc:spChg>
        <pc:spChg chg="mod">
          <ac:chgData name="Jordan Derk" userId="4cee7fd2-18ae-45a0-8743-b91db45b97a1" providerId="ADAL" clId="{8DD3026C-C619-4EAE-9555-7E73B3424ABE}" dt="2024-08-28T18:07:34.753" v="607" actId="478"/>
          <ac:spMkLst>
            <pc:docMk/>
            <pc:sldMk cId="1745112245" sldId="1098"/>
            <ac:spMk id="656" creationId="{D86FEA33-EFD2-C414-A4BC-E04E25016DF8}"/>
          </ac:spMkLst>
        </pc:spChg>
        <pc:spChg chg="mod">
          <ac:chgData name="Jordan Derk" userId="4cee7fd2-18ae-45a0-8743-b91db45b97a1" providerId="ADAL" clId="{8DD3026C-C619-4EAE-9555-7E73B3424ABE}" dt="2024-08-28T18:07:34.753" v="607" actId="478"/>
          <ac:spMkLst>
            <pc:docMk/>
            <pc:sldMk cId="1745112245" sldId="1098"/>
            <ac:spMk id="657" creationId="{4081B7D4-A71A-4DF1-812D-32B045EA7818}"/>
          </ac:spMkLst>
        </pc:spChg>
        <pc:spChg chg="mod">
          <ac:chgData name="Jordan Derk" userId="4cee7fd2-18ae-45a0-8743-b91db45b97a1" providerId="ADAL" clId="{8DD3026C-C619-4EAE-9555-7E73B3424ABE}" dt="2024-08-28T18:07:34.753" v="607" actId="478"/>
          <ac:spMkLst>
            <pc:docMk/>
            <pc:sldMk cId="1745112245" sldId="1098"/>
            <ac:spMk id="658" creationId="{CBEAA83B-C2E9-40FC-0E16-1114FD00ABD5}"/>
          </ac:spMkLst>
        </pc:spChg>
        <pc:spChg chg="mod">
          <ac:chgData name="Jordan Derk" userId="4cee7fd2-18ae-45a0-8743-b91db45b97a1" providerId="ADAL" clId="{8DD3026C-C619-4EAE-9555-7E73B3424ABE}" dt="2024-08-28T18:07:34.753" v="607" actId="478"/>
          <ac:spMkLst>
            <pc:docMk/>
            <pc:sldMk cId="1745112245" sldId="1098"/>
            <ac:spMk id="659" creationId="{EEDA9585-C38C-95FF-D3F8-8AF0BB7D8516}"/>
          </ac:spMkLst>
        </pc:spChg>
        <pc:spChg chg="mod">
          <ac:chgData name="Jordan Derk" userId="4cee7fd2-18ae-45a0-8743-b91db45b97a1" providerId="ADAL" clId="{8DD3026C-C619-4EAE-9555-7E73B3424ABE}" dt="2024-08-28T18:07:34.753" v="607" actId="478"/>
          <ac:spMkLst>
            <pc:docMk/>
            <pc:sldMk cId="1745112245" sldId="1098"/>
            <ac:spMk id="660" creationId="{10B9D36B-36C6-70C3-BBE2-1CC31EAA7246}"/>
          </ac:spMkLst>
        </pc:spChg>
        <pc:spChg chg="mod">
          <ac:chgData name="Jordan Derk" userId="4cee7fd2-18ae-45a0-8743-b91db45b97a1" providerId="ADAL" clId="{8DD3026C-C619-4EAE-9555-7E73B3424ABE}" dt="2024-08-28T18:07:34.753" v="607" actId="478"/>
          <ac:spMkLst>
            <pc:docMk/>
            <pc:sldMk cId="1745112245" sldId="1098"/>
            <ac:spMk id="661" creationId="{657E2848-312C-D75B-896C-9780713103DC}"/>
          </ac:spMkLst>
        </pc:spChg>
        <pc:spChg chg="mod">
          <ac:chgData name="Jordan Derk" userId="4cee7fd2-18ae-45a0-8743-b91db45b97a1" providerId="ADAL" clId="{8DD3026C-C619-4EAE-9555-7E73B3424ABE}" dt="2024-08-28T18:07:34.753" v="607" actId="478"/>
          <ac:spMkLst>
            <pc:docMk/>
            <pc:sldMk cId="1745112245" sldId="1098"/>
            <ac:spMk id="662" creationId="{4CB3A58B-F897-9B66-2C5B-C8C17E5698CE}"/>
          </ac:spMkLst>
        </pc:spChg>
        <pc:spChg chg="mod">
          <ac:chgData name="Jordan Derk" userId="4cee7fd2-18ae-45a0-8743-b91db45b97a1" providerId="ADAL" clId="{8DD3026C-C619-4EAE-9555-7E73B3424ABE}" dt="2024-08-28T18:07:34.753" v="607" actId="478"/>
          <ac:spMkLst>
            <pc:docMk/>
            <pc:sldMk cId="1745112245" sldId="1098"/>
            <ac:spMk id="663" creationId="{4825C9B2-C65C-1243-815A-2DB3CD88FB7C}"/>
          </ac:spMkLst>
        </pc:spChg>
        <pc:spChg chg="mod">
          <ac:chgData name="Jordan Derk" userId="4cee7fd2-18ae-45a0-8743-b91db45b97a1" providerId="ADAL" clId="{8DD3026C-C619-4EAE-9555-7E73B3424ABE}" dt="2024-08-28T18:07:34.753" v="607" actId="478"/>
          <ac:spMkLst>
            <pc:docMk/>
            <pc:sldMk cId="1745112245" sldId="1098"/>
            <ac:spMk id="664" creationId="{BD79D43B-2A8E-E7EE-F7BE-C9593D41F573}"/>
          </ac:spMkLst>
        </pc:spChg>
        <pc:spChg chg="mod">
          <ac:chgData name="Jordan Derk" userId="4cee7fd2-18ae-45a0-8743-b91db45b97a1" providerId="ADAL" clId="{8DD3026C-C619-4EAE-9555-7E73B3424ABE}" dt="2024-08-28T18:07:34.753" v="607" actId="478"/>
          <ac:spMkLst>
            <pc:docMk/>
            <pc:sldMk cId="1745112245" sldId="1098"/>
            <ac:spMk id="665" creationId="{60E731D5-6FF3-A1DD-4BC4-1469E841DAA0}"/>
          </ac:spMkLst>
        </pc:spChg>
        <pc:spChg chg="mod">
          <ac:chgData name="Jordan Derk" userId="4cee7fd2-18ae-45a0-8743-b91db45b97a1" providerId="ADAL" clId="{8DD3026C-C619-4EAE-9555-7E73B3424ABE}" dt="2024-08-28T18:07:34.753" v="607" actId="478"/>
          <ac:spMkLst>
            <pc:docMk/>
            <pc:sldMk cId="1745112245" sldId="1098"/>
            <ac:spMk id="666" creationId="{8A44EEE3-38FC-46F6-68C0-A214BE309061}"/>
          </ac:spMkLst>
        </pc:spChg>
        <pc:spChg chg="mod">
          <ac:chgData name="Jordan Derk" userId="4cee7fd2-18ae-45a0-8743-b91db45b97a1" providerId="ADAL" clId="{8DD3026C-C619-4EAE-9555-7E73B3424ABE}" dt="2024-08-28T18:07:34.753" v="607" actId="478"/>
          <ac:spMkLst>
            <pc:docMk/>
            <pc:sldMk cId="1745112245" sldId="1098"/>
            <ac:spMk id="667" creationId="{DCA497D7-A2C7-6FCE-D105-14CF9CD88DE8}"/>
          </ac:spMkLst>
        </pc:spChg>
        <pc:spChg chg="mod">
          <ac:chgData name="Jordan Derk" userId="4cee7fd2-18ae-45a0-8743-b91db45b97a1" providerId="ADAL" clId="{8DD3026C-C619-4EAE-9555-7E73B3424ABE}" dt="2024-08-28T18:07:34.753" v="607" actId="478"/>
          <ac:spMkLst>
            <pc:docMk/>
            <pc:sldMk cId="1745112245" sldId="1098"/>
            <ac:spMk id="668" creationId="{6156B9E9-7C02-2476-AAA7-AC16D073AAEA}"/>
          </ac:spMkLst>
        </pc:spChg>
        <pc:spChg chg="mod">
          <ac:chgData name="Jordan Derk" userId="4cee7fd2-18ae-45a0-8743-b91db45b97a1" providerId="ADAL" clId="{8DD3026C-C619-4EAE-9555-7E73B3424ABE}" dt="2024-08-28T18:07:34.753" v="607" actId="478"/>
          <ac:spMkLst>
            <pc:docMk/>
            <pc:sldMk cId="1745112245" sldId="1098"/>
            <ac:spMk id="669" creationId="{54C6D302-DD7D-3BA0-643E-3AC5559EFCCD}"/>
          </ac:spMkLst>
        </pc:spChg>
        <pc:spChg chg="mod">
          <ac:chgData name="Jordan Derk" userId="4cee7fd2-18ae-45a0-8743-b91db45b97a1" providerId="ADAL" clId="{8DD3026C-C619-4EAE-9555-7E73B3424ABE}" dt="2024-08-28T18:07:34.753" v="607" actId="478"/>
          <ac:spMkLst>
            <pc:docMk/>
            <pc:sldMk cId="1745112245" sldId="1098"/>
            <ac:spMk id="670" creationId="{3E31066A-5145-09A2-933A-AC3919DFA6AF}"/>
          </ac:spMkLst>
        </pc:spChg>
        <pc:spChg chg="mod">
          <ac:chgData name="Jordan Derk" userId="4cee7fd2-18ae-45a0-8743-b91db45b97a1" providerId="ADAL" clId="{8DD3026C-C619-4EAE-9555-7E73B3424ABE}" dt="2024-08-28T18:07:34.753" v="607" actId="478"/>
          <ac:spMkLst>
            <pc:docMk/>
            <pc:sldMk cId="1745112245" sldId="1098"/>
            <ac:spMk id="671" creationId="{8E28E7CB-7B38-4EAA-A0D8-A624B081B60C}"/>
          </ac:spMkLst>
        </pc:spChg>
        <pc:spChg chg="mod">
          <ac:chgData name="Jordan Derk" userId="4cee7fd2-18ae-45a0-8743-b91db45b97a1" providerId="ADAL" clId="{8DD3026C-C619-4EAE-9555-7E73B3424ABE}" dt="2024-08-28T18:07:34.753" v="607" actId="478"/>
          <ac:spMkLst>
            <pc:docMk/>
            <pc:sldMk cId="1745112245" sldId="1098"/>
            <ac:spMk id="672" creationId="{3E2B57A9-3DE2-60AF-8A35-14BD05F6BDD3}"/>
          </ac:spMkLst>
        </pc:spChg>
        <pc:spChg chg="mod">
          <ac:chgData name="Jordan Derk" userId="4cee7fd2-18ae-45a0-8743-b91db45b97a1" providerId="ADAL" clId="{8DD3026C-C619-4EAE-9555-7E73B3424ABE}" dt="2024-08-28T18:07:34.753" v="607" actId="478"/>
          <ac:spMkLst>
            <pc:docMk/>
            <pc:sldMk cId="1745112245" sldId="1098"/>
            <ac:spMk id="673" creationId="{C4B4B59C-1F0F-A358-57C5-E9B167710608}"/>
          </ac:spMkLst>
        </pc:spChg>
        <pc:spChg chg="mod">
          <ac:chgData name="Jordan Derk" userId="4cee7fd2-18ae-45a0-8743-b91db45b97a1" providerId="ADAL" clId="{8DD3026C-C619-4EAE-9555-7E73B3424ABE}" dt="2024-08-28T18:07:34.753" v="607" actId="478"/>
          <ac:spMkLst>
            <pc:docMk/>
            <pc:sldMk cId="1745112245" sldId="1098"/>
            <ac:spMk id="674" creationId="{42B8FF13-9278-F2E0-D5E0-03111CF1C47F}"/>
          </ac:spMkLst>
        </pc:spChg>
        <pc:spChg chg="mod">
          <ac:chgData name="Jordan Derk" userId="4cee7fd2-18ae-45a0-8743-b91db45b97a1" providerId="ADAL" clId="{8DD3026C-C619-4EAE-9555-7E73B3424ABE}" dt="2024-08-28T18:07:34.753" v="607" actId="478"/>
          <ac:spMkLst>
            <pc:docMk/>
            <pc:sldMk cId="1745112245" sldId="1098"/>
            <ac:spMk id="675" creationId="{BDF274F4-B451-0331-DC99-118D58295F6C}"/>
          </ac:spMkLst>
        </pc:spChg>
        <pc:spChg chg="mod">
          <ac:chgData name="Jordan Derk" userId="4cee7fd2-18ae-45a0-8743-b91db45b97a1" providerId="ADAL" clId="{8DD3026C-C619-4EAE-9555-7E73B3424ABE}" dt="2024-08-28T18:07:34.753" v="607" actId="478"/>
          <ac:spMkLst>
            <pc:docMk/>
            <pc:sldMk cId="1745112245" sldId="1098"/>
            <ac:spMk id="676" creationId="{F789BA16-C165-31B9-9FFA-00E0530C9EDF}"/>
          </ac:spMkLst>
        </pc:spChg>
        <pc:spChg chg="mod">
          <ac:chgData name="Jordan Derk" userId="4cee7fd2-18ae-45a0-8743-b91db45b97a1" providerId="ADAL" clId="{8DD3026C-C619-4EAE-9555-7E73B3424ABE}" dt="2024-08-28T18:07:34.753" v="607" actId="478"/>
          <ac:spMkLst>
            <pc:docMk/>
            <pc:sldMk cId="1745112245" sldId="1098"/>
            <ac:spMk id="677" creationId="{77FC42A8-B4E7-C93D-B032-9D2EB0AFD902}"/>
          </ac:spMkLst>
        </pc:spChg>
        <pc:grpChg chg="mod">
          <ac:chgData name="Jordan Derk" userId="4cee7fd2-18ae-45a0-8743-b91db45b97a1" providerId="ADAL" clId="{8DD3026C-C619-4EAE-9555-7E73B3424ABE}" dt="2024-08-28T18:07:34.753" v="607" actId="478"/>
          <ac:grpSpMkLst>
            <pc:docMk/>
            <pc:sldMk cId="1745112245" sldId="1098"/>
            <ac:grpSpMk id="552" creationId="{A2805095-6317-C056-6769-9E9E84403014}"/>
          </ac:grpSpMkLst>
        </pc:grpChg>
        <pc:grpChg chg="mod">
          <ac:chgData name="Jordan Derk" userId="4cee7fd2-18ae-45a0-8743-b91db45b97a1" providerId="ADAL" clId="{8DD3026C-C619-4EAE-9555-7E73B3424ABE}" dt="2024-08-28T18:07:34.753" v="607" actId="478"/>
          <ac:grpSpMkLst>
            <pc:docMk/>
            <pc:sldMk cId="1745112245" sldId="1098"/>
            <ac:grpSpMk id="557" creationId="{57049858-4473-17A0-75A4-FB0F88720323}"/>
          </ac:grpSpMkLst>
        </pc:grpChg>
        <pc:grpChg chg="mod">
          <ac:chgData name="Jordan Derk" userId="4cee7fd2-18ae-45a0-8743-b91db45b97a1" providerId="ADAL" clId="{8DD3026C-C619-4EAE-9555-7E73B3424ABE}" dt="2024-08-28T18:07:34.753" v="607" actId="478"/>
          <ac:grpSpMkLst>
            <pc:docMk/>
            <pc:sldMk cId="1745112245" sldId="1098"/>
            <ac:grpSpMk id="563" creationId="{AF67BBEB-B54D-2045-F54D-65745903AE2F}"/>
          </ac:grpSpMkLst>
        </pc:grpChg>
        <pc:grpChg chg="mod">
          <ac:chgData name="Jordan Derk" userId="4cee7fd2-18ae-45a0-8743-b91db45b97a1" providerId="ADAL" clId="{8DD3026C-C619-4EAE-9555-7E73B3424ABE}" dt="2024-08-28T18:07:34.753" v="607" actId="478"/>
          <ac:grpSpMkLst>
            <pc:docMk/>
            <pc:sldMk cId="1745112245" sldId="1098"/>
            <ac:grpSpMk id="571" creationId="{DE1F24D5-9CCD-C665-D9D3-43C6F2FEAC59}"/>
          </ac:grpSpMkLst>
        </pc:grpChg>
        <pc:cxnChg chg="mod">
          <ac:chgData name="Jordan Derk" userId="4cee7fd2-18ae-45a0-8743-b91db45b97a1" providerId="ADAL" clId="{8DD3026C-C619-4EAE-9555-7E73B3424ABE}" dt="2024-08-28T18:07:34.753" v="607" actId="478"/>
          <ac:cxnSpMkLst>
            <pc:docMk/>
            <pc:sldMk cId="1745112245" sldId="1098"/>
            <ac:cxnSpMk id="559" creationId="{853F84D1-C217-A7CA-844B-2752DF52283D}"/>
          </ac:cxnSpMkLst>
        </pc:cxnChg>
        <pc:cxnChg chg="mod">
          <ac:chgData name="Jordan Derk" userId="4cee7fd2-18ae-45a0-8743-b91db45b97a1" providerId="ADAL" clId="{8DD3026C-C619-4EAE-9555-7E73B3424ABE}" dt="2024-08-28T18:07:34.753" v="607" actId="478"/>
          <ac:cxnSpMkLst>
            <pc:docMk/>
            <pc:sldMk cId="1745112245" sldId="1098"/>
            <ac:cxnSpMk id="564" creationId="{8888DF22-AFFC-FB03-DFE7-A5DD2B9883F1}"/>
          </ac:cxnSpMkLst>
        </pc:cxnChg>
        <pc:cxnChg chg="mod">
          <ac:chgData name="Jordan Derk" userId="4cee7fd2-18ae-45a0-8743-b91db45b97a1" providerId="ADAL" clId="{8DD3026C-C619-4EAE-9555-7E73B3424ABE}" dt="2024-08-28T18:07:34.753" v="607" actId="478"/>
          <ac:cxnSpMkLst>
            <pc:docMk/>
            <pc:sldMk cId="1745112245" sldId="1098"/>
            <ac:cxnSpMk id="565" creationId="{FAB7B85D-5808-76F7-7D1E-1F018CF11103}"/>
          </ac:cxnSpMkLst>
        </pc:cxnChg>
        <pc:cxnChg chg="mod">
          <ac:chgData name="Jordan Derk" userId="4cee7fd2-18ae-45a0-8743-b91db45b97a1" providerId="ADAL" clId="{8DD3026C-C619-4EAE-9555-7E73B3424ABE}" dt="2024-08-28T18:07:34.753" v="607" actId="478"/>
          <ac:cxnSpMkLst>
            <pc:docMk/>
            <pc:sldMk cId="1745112245" sldId="1098"/>
            <ac:cxnSpMk id="566" creationId="{E106B833-AC87-7F08-88A8-E3411E9517A6}"/>
          </ac:cxnSpMkLst>
        </pc:cxnChg>
        <pc:cxnChg chg="mod">
          <ac:chgData name="Jordan Derk" userId="4cee7fd2-18ae-45a0-8743-b91db45b97a1" providerId="ADAL" clId="{8DD3026C-C619-4EAE-9555-7E73B3424ABE}" dt="2024-08-28T18:07:34.753" v="607" actId="478"/>
          <ac:cxnSpMkLst>
            <pc:docMk/>
            <pc:sldMk cId="1745112245" sldId="1098"/>
            <ac:cxnSpMk id="567" creationId="{085A3F88-B218-B526-44B0-0947E9742DB4}"/>
          </ac:cxnSpMkLst>
        </pc:cxnChg>
      </pc:sldChg>
      <pc:sldChg chg="delSp modSp mod modNotesTx">
        <pc:chgData name="Jordan Derk" userId="4cee7fd2-18ae-45a0-8743-b91db45b97a1" providerId="ADAL" clId="{8DD3026C-C619-4EAE-9555-7E73B3424ABE}" dt="2024-08-28T17:46:03.361" v="487" actId="255"/>
        <pc:sldMkLst>
          <pc:docMk/>
          <pc:sldMk cId="3632230075" sldId="1099"/>
        </pc:sldMkLst>
        <pc:spChg chg="mod">
          <ac:chgData name="Jordan Derk" userId="4cee7fd2-18ae-45a0-8743-b91db45b97a1" providerId="ADAL" clId="{8DD3026C-C619-4EAE-9555-7E73B3424ABE}" dt="2024-08-28T17:46:03.361" v="487" actId="255"/>
          <ac:spMkLst>
            <pc:docMk/>
            <pc:sldMk cId="3632230075" sldId="1099"/>
            <ac:spMk id="2" creationId="{98DD8C4B-9872-5158-9860-1910489CF663}"/>
          </ac:spMkLst>
        </pc:spChg>
        <pc:spChg chg="del">
          <ac:chgData name="Jordan Derk" userId="4cee7fd2-18ae-45a0-8743-b91db45b97a1" providerId="ADAL" clId="{8DD3026C-C619-4EAE-9555-7E73B3424ABE}" dt="2024-08-28T17:29:39.005" v="360" actId="478"/>
          <ac:spMkLst>
            <pc:docMk/>
            <pc:sldMk cId="3632230075" sldId="1099"/>
            <ac:spMk id="26" creationId="{F3FD0149-4DC2-0FBF-B4C3-E955F7BD4CCE}"/>
          </ac:spMkLst>
        </pc:spChg>
      </pc:sldChg>
      <pc:sldChg chg="delSp modSp mod modNotesTx">
        <pc:chgData name="Jordan Derk" userId="4cee7fd2-18ae-45a0-8743-b91db45b97a1" providerId="ADAL" clId="{8DD3026C-C619-4EAE-9555-7E73B3424ABE}" dt="2024-08-28T17:46:03.295" v="486" actId="255"/>
        <pc:sldMkLst>
          <pc:docMk/>
          <pc:sldMk cId="743209219" sldId="1100"/>
        </pc:sldMkLst>
        <pc:spChg chg="mod">
          <ac:chgData name="Jordan Derk" userId="4cee7fd2-18ae-45a0-8743-b91db45b97a1" providerId="ADAL" clId="{8DD3026C-C619-4EAE-9555-7E73B3424ABE}" dt="2024-08-28T17:46:03.295" v="486" actId="255"/>
          <ac:spMkLst>
            <pc:docMk/>
            <pc:sldMk cId="743209219" sldId="1100"/>
            <ac:spMk id="2" creationId="{B6A9A728-807C-3415-FB68-4EA149DB137D}"/>
          </ac:spMkLst>
        </pc:spChg>
        <pc:spChg chg="del">
          <ac:chgData name="Jordan Derk" userId="4cee7fd2-18ae-45a0-8743-b91db45b97a1" providerId="ADAL" clId="{8DD3026C-C619-4EAE-9555-7E73B3424ABE}" dt="2024-08-28T17:30:10.872" v="371" actId="478"/>
          <ac:spMkLst>
            <pc:docMk/>
            <pc:sldMk cId="743209219" sldId="1100"/>
            <ac:spMk id="26" creationId="{E782A453-8A06-FCCB-3EB9-00BB525515BD}"/>
          </ac:spMkLst>
        </pc:spChg>
      </pc:sldChg>
      <pc:sldChg chg="modSp mod addCm delCm modNotesTx">
        <pc:chgData name="Jordan Derk" userId="4cee7fd2-18ae-45a0-8743-b91db45b97a1" providerId="ADAL" clId="{8DD3026C-C619-4EAE-9555-7E73B3424ABE}" dt="2024-08-28T20:09:20.452" v="1934"/>
        <pc:sldMkLst>
          <pc:docMk/>
          <pc:sldMk cId="4268058775" sldId="1101"/>
        </pc:sldMkLst>
        <pc:spChg chg="mod">
          <ac:chgData name="Jordan Derk" userId="4cee7fd2-18ae-45a0-8743-b91db45b97a1" providerId="ADAL" clId="{8DD3026C-C619-4EAE-9555-7E73B3424ABE}" dt="2024-08-28T19:54:25.859" v="1705" actId="20577"/>
          <ac:spMkLst>
            <pc:docMk/>
            <pc:sldMk cId="4268058775" sldId="1101"/>
            <ac:spMk id="2" creationId="{98DD8C4B-9872-5158-9860-1910489CF663}"/>
          </ac:spMkLst>
        </pc:spChg>
        <pc:spChg chg="mod">
          <ac:chgData name="Jordan Derk" userId="4cee7fd2-18ae-45a0-8743-b91db45b97a1" providerId="ADAL" clId="{8DD3026C-C619-4EAE-9555-7E73B3424ABE}" dt="2024-08-28T19:57:30.257" v="1721" actId="20577"/>
          <ac:spMkLst>
            <pc:docMk/>
            <pc:sldMk cId="4268058775" sldId="1101"/>
            <ac:spMk id="30" creationId="{34099170-57DD-B61C-002C-DB4694CF8D2A}"/>
          </ac:spMkLst>
        </pc:spChg>
        <pc:spChg chg="mod">
          <ac:chgData name="Jordan Derk" userId="4cee7fd2-18ae-45a0-8743-b91db45b97a1" providerId="ADAL" clId="{8DD3026C-C619-4EAE-9555-7E73B3424ABE}" dt="2024-08-28T19:57:34.392" v="1723" actId="20577"/>
          <ac:spMkLst>
            <pc:docMk/>
            <pc:sldMk cId="4268058775" sldId="1101"/>
            <ac:spMk id="31" creationId="{4C68FCFF-8514-B873-9C7B-B8F1D07FA701}"/>
          </ac:spMkLst>
        </pc:spChg>
        <pc:picChg chg="mod">
          <ac:chgData name="Jordan Derk" userId="4cee7fd2-18ae-45a0-8743-b91db45b97a1" providerId="ADAL" clId="{8DD3026C-C619-4EAE-9555-7E73B3424ABE}" dt="2024-08-28T19:51:03.509" v="1267" actId="1076"/>
          <ac:picMkLst>
            <pc:docMk/>
            <pc:sldMk cId="4268058775" sldId="1101"/>
            <ac:picMk id="29" creationId="{A73F0294-6DB7-B619-14A6-36F29836972F}"/>
          </ac:picMkLst>
        </pc:picChg>
        <pc:extLst>
          <p:ext xmlns:p="http://schemas.openxmlformats.org/presentationml/2006/main" uri="{D6D511B9-2390-475A-947B-AFAB55BFBCF1}">
            <pc226:cmChg xmlns:pc226="http://schemas.microsoft.com/office/powerpoint/2022/06/main/command" chg="del">
              <pc226:chgData name="Jordan Derk" userId="4cee7fd2-18ae-45a0-8743-b91db45b97a1" providerId="ADAL" clId="{8DD3026C-C619-4EAE-9555-7E73B3424ABE}" dt="2024-08-28T20:09:20.452" v="1934"/>
              <pc2:cmMkLst xmlns:pc2="http://schemas.microsoft.com/office/powerpoint/2019/9/main/command">
                <pc:docMk/>
                <pc:sldMk cId="4268058775" sldId="1101"/>
                <pc2:cmMk id="{6510C91E-1875-4169-BD73-DF52311A011C}"/>
              </pc2:cmMkLst>
            </pc226:cmChg>
            <pc226:cmChg xmlns:pc226="http://schemas.microsoft.com/office/powerpoint/2022/06/main/command" chg="add">
              <pc226:chgData name="Jordan Derk" userId="4cee7fd2-18ae-45a0-8743-b91db45b97a1" providerId="ADAL" clId="{8DD3026C-C619-4EAE-9555-7E73B3424ABE}" dt="2024-08-28T20:09:17.869" v="1933"/>
              <pc2:cmMkLst xmlns:pc2="http://schemas.microsoft.com/office/powerpoint/2019/9/main/command">
                <pc:docMk/>
                <pc:sldMk cId="4268058775" sldId="1101"/>
                <pc2:cmMk id="{F6C2DBCF-EA7F-454F-8530-A072ACFDB1D5}"/>
              </pc2:cmMkLst>
            </pc226:cmChg>
          </p:ext>
        </pc:extLst>
      </pc:sldChg>
      <pc:sldChg chg="addSp delSp modSp mod modNotesTx">
        <pc:chgData name="Jordan Derk" userId="4cee7fd2-18ae-45a0-8743-b91db45b97a1" providerId="ADAL" clId="{8DD3026C-C619-4EAE-9555-7E73B3424ABE}" dt="2024-08-28T20:19:53.191" v="2030" actId="14100"/>
        <pc:sldMkLst>
          <pc:docMk/>
          <pc:sldMk cId="1141163116" sldId="1102"/>
        </pc:sldMkLst>
        <pc:spChg chg="mod">
          <ac:chgData name="Jordan Derk" userId="4cee7fd2-18ae-45a0-8743-b91db45b97a1" providerId="ADAL" clId="{8DD3026C-C619-4EAE-9555-7E73B3424ABE}" dt="2024-08-28T17:47:43.911" v="505" actId="255"/>
          <ac:spMkLst>
            <pc:docMk/>
            <pc:sldMk cId="1141163116" sldId="1102"/>
            <ac:spMk id="2" creationId="{B6A9A728-807C-3415-FB68-4EA149DB137D}"/>
          </ac:spMkLst>
        </pc:spChg>
        <pc:spChg chg="add mod">
          <ac:chgData name="Jordan Derk" userId="4cee7fd2-18ae-45a0-8743-b91db45b97a1" providerId="ADAL" clId="{8DD3026C-C619-4EAE-9555-7E73B3424ABE}" dt="2024-08-28T19:59:33.893" v="1891" actId="20577"/>
          <ac:spMkLst>
            <pc:docMk/>
            <pc:sldMk cId="1141163116" sldId="1102"/>
            <ac:spMk id="26" creationId="{AB141684-CE14-D269-37FE-EC6970B1774F}"/>
          </ac:spMkLst>
        </pc:spChg>
        <pc:spChg chg="mod">
          <ac:chgData name="Jordan Derk" userId="4cee7fd2-18ae-45a0-8743-b91db45b97a1" providerId="ADAL" clId="{8DD3026C-C619-4EAE-9555-7E73B3424ABE}" dt="2024-08-28T20:19:53.191" v="2030" actId="14100"/>
          <ac:spMkLst>
            <pc:docMk/>
            <pc:sldMk cId="1141163116" sldId="1102"/>
            <ac:spMk id="28" creationId="{2569581F-015D-A8DE-AD90-13CD05D1DED2}"/>
          </ac:spMkLst>
        </pc:spChg>
        <pc:spChg chg="mod">
          <ac:chgData name="Jordan Derk" userId="4cee7fd2-18ae-45a0-8743-b91db45b97a1" providerId="ADAL" clId="{8DD3026C-C619-4EAE-9555-7E73B3424ABE}" dt="2024-08-28T20:19:53.191" v="2030" actId="14100"/>
          <ac:spMkLst>
            <pc:docMk/>
            <pc:sldMk cId="1141163116" sldId="1102"/>
            <ac:spMk id="29" creationId="{61A2C077-142B-B71A-80E7-590B83140620}"/>
          </ac:spMkLst>
        </pc:spChg>
        <pc:spChg chg="mod">
          <ac:chgData name="Jordan Derk" userId="4cee7fd2-18ae-45a0-8743-b91db45b97a1" providerId="ADAL" clId="{8DD3026C-C619-4EAE-9555-7E73B3424ABE}" dt="2024-08-28T20:19:53.191" v="2030" actId="14100"/>
          <ac:spMkLst>
            <pc:docMk/>
            <pc:sldMk cId="1141163116" sldId="1102"/>
            <ac:spMk id="30" creationId="{1019B218-4618-936D-30CF-99E3A3318ADF}"/>
          </ac:spMkLst>
        </pc:spChg>
        <pc:spChg chg="mod">
          <ac:chgData name="Jordan Derk" userId="4cee7fd2-18ae-45a0-8743-b91db45b97a1" providerId="ADAL" clId="{8DD3026C-C619-4EAE-9555-7E73B3424ABE}" dt="2024-08-28T20:19:53.191" v="2030" actId="14100"/>
          <ac:spMkLst>
            <pc:docMk/>
            <pc:sldMk cId="1141163116" sldId="1102"/>
            <ac:spMk id="31" creationId="{2D851998-26C2-9290-5A4B-7B2999D21931}"/>
          </ac:spMkLst>
        </pc:spChg>
        <pc:spChg chg="mod">
          <ac:chgData name="Jordan Derk" userId="4cee7fd2-18ae-45a0-8743-b91db45b97a1" providerId="ADAL" clId="{8DD3026C-C619-4EAE-9555-7E73B3424ABE}" dt="2024-08-28T20:19:53.191" v="2030" actId="14100"/>
          <ac:spMkLst>
            <pc:docMk/>
            <pc:sldMk cId="1141163116" sldId="1102"/>
            <ac:spMk id="32" creationId="{3DEE2E0C-326D-1AFC-07C9-451DC0D6E158}"/>
          </ac:spMkLst>
        </pc:spChg>
        <pc:spChg chg="mod">
          <ac:chgData name="Jordan Derk" userId="4cee7fd2-18ae-45a0-8743-b91db45b97a1" providerId="ADAL" clId="{8DD3026C-C619-4EAE-9555-7E73B3424ABE}" dt="2024-08-28T20:19:53.191" v="2030" actId="14100"/>
          <ac:spMkLst>
            <pc:docMk/>
            <pc:sldMk cId="1141163116" sldId="1102"/>
            <ac:spMk id="33" creationId="{AB84C161-CC9D-E8C5-3027-0EE751C16196}"/>
          </ac:spMkLst>
        </pc:spChg>
        <pc:spChg chg="mod">
          <ac:chgData name="Jordan Derk" userId="4cee7fd2-18ae-45a0-8743-b91db45b97a1" providerId="ADAL" clId="{8DD3026C-C619-4EAE-9555-7E73B3424ABE}" dt="2024-08-28T20:19:53.191" v="2030" actId="14100"/>
          <ac:spMkLst>
            <pc:docMk/>
            <pc:sldMk cId="1141163116" sldId="1102"/>
            <ac:spMk id="34" creationId="{284FBB82-8AF0-13B8-664A-46B385589E70}"/>
          </ac:spMkLst>
        </pc:spChg>
        <pc:spChg chg="mod">
          <ac:chgData name="Jordan Derk" userId="4cee7fd2-18ae-45a0-8743-b91db45b97a1" providerId="ADAL" clId="{8DD3026C-C619-4EAE-9555-7E73B3424ABE}" dt="2024-08-28T20:19:53.191" v="2030" actId="14100"/>
          <ac:spMkLst>
            <pc:docMk/>
            <pc:sldMk cId="1141163116" sldId="1102"/>
            <ac:spMk id="35" creationId="{8D8CE9FD-CCBB-05F7-FA14-AF6EFE54CC76}"/>
          </ac:spMkLst>
        </pc:spChg>
        <pc:spChg chg="mod">
          <ac:chgData name="Jordan Derk" userId="4cee7fd2-18ae-45a0-8743-b91db45b97a1" providerId="ADAL" clId="{8DD3026C-C619-4EAE-9555-7E73B3424ABE}" dt="2024-08-28T20:19:53.191" v="2030" actId="14100"/>
          <ac:spMkLst>
            <pc:docMk/>
            <pc:sldMk cId="1141163116" sldId="1102"/>
            <ac:spMk id="36" creationId="{F3B880D1-19C3-D000-5C49-8F0737FAD020}"/>
          </ac:spMkLst>
        </pc:spChg>
        <pc:spChg chg="mod">
          <ac:chgData name="Jordan Derk" userId="4cee7fd2-18ae-45a0-8743-b91db45b97a1" providerId="ADAL" clId="{8DD3026C-C619-4EAE-9555-7E73B3424ABE}" dt="2024-08-28T20:19:53.191" v="2030" actId="14100"/>
          <ac:spMkLst>
            <pc:docMk/>
            <pc:sldMk cId="1141163116" sldId="1102"/>
            <ac:spMk id="37" creationId="{C5207D8D-E497-E96E-7BD9-FD42A04C11DA}"/>
          </ac:spMkLst>
        </pc:spChg>
        <pc:spChg chg="mod">
          <ac:chgData name="Jordan Derk" userId="4cee7fd2-18ae-45a0-8743-b91db45b97a1" providerId="ADAL" clId="{8DD3026C-C619-4EAE-9555-7E73B3424ABE}" dt="2024-08-28T20:19:53.191" v="2030" actId="14100"/>
          <ac:spMkLst>
            <pc:docMk/>
            <pc:sldMk cId="1141163116" sldId="1102"/>
            <ac:spMk id="38" creationId="{463851A1-3F0D-B288-F7B4-9A330C424A05}"/>
          </ac:spMkLst>
        </pc:spChg>
        <pc:spChg chg="mod">
          <ac:chgData name="Jordan Derk" userId="4cee7fd2-18ae-45a0-8743-b91db45b97a1" providerId="ADAL" clId="{8DD3026C-C619-4EAE-9555-7E73B3424ABE}" dt="2024-08-28T20:19:53.191" v="2030" actId="14100"/>
          <ac:spMkLst>
            <pc:docMk/>
            <pc:sldMk cId="1141163116" sldId="1102"/>
            <ac:spMk id="39" creationId="{D1DF191A-95B8-699E-CC2C-FDE95A20681C}"/>
          </ac:spMkLst>
        </pc:spChg>
        <pc:spChg chg="mod">
          <ac:chgData name="Jordan Derk" userId="4cee7fd2-18ae-45a0-8743-b91db45b97a1" providerId="ADAL" clId="{8DD3026C-C619-4EAE-9555-7E73B3424ABE}" dt="2024-08-28T20:19:53.191" v="2030" actId="14100"/>
          <ac:spMkLst>
            <pc:docMk/>
            <pc:sldMk cId="1141163116" sldId="1102"/>
            <ac:spMk id="40" creationId="{0232F216-4A67-C16F-0925-331FAD6318A7}"/>
          </ac:spMkLst>
        </pc:spChg>
        <pc:spChg chg="mod">
          <ac:chgData name="Jordan Derk" userId="4cee7fd2-18ae-45a0-8743-b91db45b97a1" providerId="ADAL" clId="{8DD3026C-C619-4EAE-9555-7E73B3424ABE}" dt="2024-08-28T20:19:53.191" v="2030" actId="14100"/>
          <ac:spMkLst>
            <pc:docMk/>
            <pc:sldMk cId="1141163116" sldId="1102"/>
            <ac:spMk id="41" creationId="{9612EA05-E4C4-AC1D-045C-CDCAED5A788C}"/>
          </ac:spMkLst>
        </pc:spChg>
        <pc:spChg chg="mod">
          <ac:chgData name="Jordan Derk" userId="4cee7fd2-18ae-45a0-8743-b91db45b97a1" providerId="ADAL" clId="{8DD3026C-C619-4EAE-9555-7E73B3424ABE}" dt="2024-08-28T20:19:53.191" v="2030" actId="14100"/>
          <ac:spMkLst>
            <pc:docMk/>
            <pc:sldMk cId="1141163116" sldId="1102"/>
            <ac:spMk id="42" creationId="{4EBB36ED-1D47-B846-B1A0-5E35ED3FD78A}"/>
          </ac:spMkLst>
        </pc:spChg>
        <pc:spChg chg="mod">
          <ac:chgData name="Jordan Derk" userId="4cee7fd2-18ae-45a0-8743-b91db45b97a1" providerId="ADAL" clId="{8DD3026C-C619-4EAE-9555-7E73B3424ABE}" dt="2024-08-28T20:19:53.191" v="2030" actId="14100"/>
          <ac:spMkLst>
            <pc:docMk/>
            <pc:sldMk cId="1141163116" sldId="1102"/>
            <ac:spMk id="43" creationId="{9951DE64-9252-75BA-3A86-CBC5E8194896}"/>
          </ac:spMkLst>
        </pc:spChg>
        <pc:spChg chg="mod">
          <ac:chgData name="Jordan Derk" userId="4cee7fd2-18ae-45a0-8743-b91db45b97a1" providerId="ADAL" clId="{8DD3026C-C619-4EAE-9555-7E73B3424ABE}" dt="2024-08-28T20:19:53.191" v="2030" actId="14100"/>
          <ac:spMkLst>
            <pc:docMk/>
            <pc:sldMk cId="1141163116" sldId="1102"/>
            <ac:spMk id="44" creationId="{E34B11AD-DD92-141A-DFBF-1EB06B4FED92}"/>
          </ac:spMkLst>
        </pc:spChg>
        <pc:spChg chg="mod">
          <ac:chgData name="Jordan Derk" userId="4cee7fd2-18ae-45a0-8743-b91db45b97a1" providerId="ADAL" clId="{8DD3026C-C619-4EAE-9555-7E73B3424ABE}" dt="2024-08-28T20:19:53.191" v="2030" actId="14100"/>
          <ac:spMkLst>
            <pc:docMk/>
            <pc:sldMk cId="1141163116" sldId="1102"/>
            <ac:spMk id="45" creationId="{75FCBCE3-2F7C-1D79-5E41-66DC069B5169}"/>
          </ac:spMkLst>
        </pc:spChg>
        <pc:spChg chg="mod">
          <ac:chgData name="Jordan Derk" userId="4cee7fd2-18ae-45a0-8743-b91db45b97a1" providerId="ADAL" clId="{8DD3026C-C619-4EAE-9555-7E73B3424ABE}" dt="2024-08-28T20:19:53.191" v="2030" actId="14100"/>
          <ac:spMkLst>
            <pc:docMk/>
            <pc:sldMk cId="1141163116" sldId="1102"/>
            <ac:spMk id="46" creationId="{747A51EC-7A3D-965C-0138-71ADA81F8354}"/>
          </ac:spMkLst>
        </pc:spChg>
        <pc:spChg chg="mod">
          <ac:chgData name="Jordan Derk" userId="4cee7fd2-18ae-45a0-8743-b91db45b97a1" providerId="ADAL" clId="{8DD3026C-C619-4EAE-9555-7E73B3424ABE}" dt="2024-08-28T20:19:53.191" v="2030" actId="14100"/>
          <ac:spMkLst>
            <pc:docMk/>
            <pc:sldMk cId="1141163116" sldId="1102"/>
            <ac:spMk id="47" creationId="{BB244859-08FC-8703-1934-FB4E65FCEBE6}"/>
          </ac:spMkLst>
        </pc:spChg>
        <pc:spChg chg="mod">
          <ac:chgData name="Jordan Derk" userId="4cee7fd2-18ae-45a0-8743-b91db45b97a1" providerId="ADAL" clId="{8DD3026C-C619-4EAE-9555-7E73B3424ABE}" dt="2024-08-28T20:19:53.191" v="2030" actId="14100"/>
          <ac:spMkLst>
            <pc:docMk/>
            <pc:sldMk cId="1141163116" sldId="1102"/>
            <ac:spMk id="48" creationId="{189AA0FE-2468-F991-8D22-48893CC1F9F5}"/>
          </ac:spMkLst>
        </pc:spChg>
        <pc:spChg chg="mod">
          <ac:chgData name="Jordan Derk" userId="4cee7fd2-18ae-45a0-8743-b91db45b97a1" providerId="ADAL" clId="{8DD3026C-C619-4EAE-9555-7E73B3424ABE}" dt="2024-08-28T20:19:53.191" v="2030" actId="14100"/>
          <ac:spMkLst>
            <pc:docMk/>
            <pc:sldMk cId="1141163116" sldId="1102"/>
            <ac:spMk id="49" creationId="{27381B09-21DB-43C8-D65B-854AFD3D5FDC}"/>
          </ac:spMkLst>
        </pc:spChg>
        <pc:spChg chg="mod">
          <ac:chgData name="Jordan Derk" userId="4cee7fd2-18ae-45a0-8743-b91db45b97a1" providerId="ADAL" clId="{8DD3026C-C619-4EAE-9555-7E73B3424ABE}" dt="2024-08-28T20:19:53.191" v="2030" actId="14100"/>
          <ac:spMkLst>
            <pc:docMk/>
            <pc:sldMk cId="1141163116" sldId="1102"/>
            <ac:spMk id="50" creationId="{2CB2E555-1AC5-48DE-A68F-BEDD0CC8E651}"/>
          </ac:spMkLst>
        </pc:spChg>
        <pc:spChg chg="mod">
          <ac:chgData name="Jordan Derk" userId="4cee7fd2-18ae-45a0-8743-b91db45b97a1" providerId="ADAL" clId="{8DD3026C-C619-4EAE-9555-7E73B3424ABE}" dt="2024-08-28T20:19:53.191" v="2030" actId="14100"/>
          <ac:spMkLst>
            <pc:docMk/>
            <pc:sldMk cId="1141163116" sldId="1102"/>
            <ac:spMk id="51" creationId="{932CA3FE-00C8-F65E-3819-8C7725767B11}"/>
          </ac:spMkLst>
        </pc:spChg>
        <pc:spChg chg="mod">
          <ac:chgData name="Jordan Derk" userId="4cee7fd2-18ae-45a0-8743-b91db45b97a1" providerId="ADAL" clId="{8DD3026C-C619-4EAE-9555-7E73B3424ABE}" dt="2024-08-28T20:19:53.191" v="2030" actId="14100"/>
          <ac:spMkLst>
            <pc:docMk/>
            <pc:sldMk cId="1141163116" sldId="1102"/>
            <ac:spMk id="52" creationId="{66393424-60C7-AEDD-AF77-DF66C331CA46}"/>
          </ac:spMkLst>
        </pc:spChg>
        <pc:spChg chg="mod">
          <ac:chgData name="Jordan Derk" userId="4cee7fd2-18ae-45a0-8743-b91db45b97a1" providerId="ADAL" clId="{8DD3026C-C619-4EAE-9555-7E73B3424ABE}" dt="2024-08-28T20:19:53.191" v="2030" actId="14100"/>
          <ac:spMkLst>
            <pc:docMk/>
            <pc:sldMk cId="1141163116" sldId="1102"/>
            <ac:spMk id="53" creationId="{939B87F4-F347-2BAA-81A1-2B5BAE74B427}"/>
          </ac:spMkLst>
        </pc:spChg>
        <pc:spChg chg="mod">
          <ac:chgData name="Jordan Derk" userId="4cee7fd2-18ae-45a0-8743-b91db45b97a1" providerId="ADAL" clId="{8DD3026C-C619-4EAE-9555-7E73B3424ABE}" dt="2024-08-28T20:19:53.191" v="2030" actId="14100"/>
          <ac:spMkLst>
            <pc:docMk/>
            <pc:sldMk cId="1141163116" sldId="1102"/>
            <ac:spMk id="54" creationId="{5F90A8AE-B886-F1BE-AAD7-BECE0877F194}"/>
          </ac:spMkLst>
        </pc:spChg>
        <pc:spChg chg="mod">
          <ac:chgData name="Jordan Derk" userId="4cee7fd2-18ae-45a0-8743-b91db45b97a1" providerId="ADAL" clId="{8DD3026C-C619-4EAE-9555-7E73B3424ABE}" dt="2024-08-28T20:19:53.191" v="2030" actId="14100"/>
          <ac:spMkLst>
            <pc:docMk/>
            <pc:sldMk cId="1141163116" sldId="1102"/>
            <ac:spMk id="55" creationId="{8A260985-A5DE-AB93-A3AA-0806985D5A03}"/>
          </ac:spMkLst>
        </pc:spChg>
        <pc:spChg chg="mod">
          <ac:chgData name="Jordan Derk" userId="4cee7fd2-18ae-45a0-8743-b91db45b97a1" providerId="ADAL" clId="{8DD3026C-C619-4EAE-9555-7E73B3424ABE}" dt="2024-08-28T20:19:53.191" v="2030" actId="14100"/>
          <ac:spMkLst>
            <pc:docMk/>
            <pc:sldMk cId="1141163116" sldId="1102"/>
            <ac:spMk id="56" creationId="{32A22665-45E0-6176-B7B8-ABC16E365139}"/>
          </ac:spMkLst>
        </pc:spChg>
        <pc:spChg chg="mod">
          <ac:chgData name="Jordan Derk" userId="4cee7fd2-18ae-45a0-8743-b91db45b97a1" providerId="ADAL" clId="{8DD3026C-C619-4EAE-9555-7E73B3424ABE}" dt="2024-08-28T20:19:53.191" v="2030" actId="14100"/>
          <ac:spMkLst>
            <pc:docMk/>
            <pc:sldMk cId="1141163116" sldId="1102"/>
            <ac:spMk id="57" creationId="{1C6D4D4F-9BD1-7BDA-3DAA-4D5ABBC92139}"/>
          </ac:spMkLst>
        </pc:spChg>
        <pc:spChg chg="mod">
          <ac:chgData name="Jordan Derk" userId="4cee7fd2-18ae-45a0-8743-b91db45b97a1" providerId="ADAL" clId="{8DD3026C-C619-4EAE-9555-7E73B3424ABE}" dt="2024-08-28T20:19:53.191" v="2030" actId="14100"/>
          <ac:spMkLst>
            <pc:docMk/>
            <pc:sldMk cId="1141163116" sldId="1102"/>
            <ac:spMk id="58" creationId="{6B3D258C-665F-C834-C8AA-C66D0E7D38BE}"/>
          </ac:spMkLst>
        </pc:spChg>
        <pc:spChg chg="mod">
          <ac:chgData name="Jordan Derk" userId="4cee7fd2-18ae-45a0-8743-b91db45b97a1" providerId="ADAL" clId="{8DD3026C-C619-4EAE-9555-7E73B3424ABE}" dt="2024-08-28T20:19:53.191" v="2030" actId="14100"/>
          <ac:spMkLst>
            <pc:docMk/>
            <pc:sldMk cId="1141163116" sldId="1102"/>
            <ac:spMk id="59" creationId="{DCBFD864-8B9E-2F61-A873-13FF103BA351}"/>
          </ac:spMkLst>
        </pc:spChg>
        <pc:spChg chg="mod">
          <ac:chgData name="Jordan Derk" userId="4cee7fd2-18ae-45a0-8743-b91db45b97a1" providerId="ADAL" clId="{8DD3026C-C619-4EAE-9555-7E73B3424ABE}" dt="2024-08-28T20:19:53.191" v="2030" actId="14100"/>
          <ac:spMkLst>
            <pc:docMk/>
            <pc:sldMk cId="1141163116" sldId="1102"/>
            <ac:spMk id="60" creationId="{DD79DDFC-D5F3-CFA1-8695-78B2B80ED13F}"/>
          </ac:spMkLst>
        </pc:spChg>
        <pc:spChg chg="mod">
          <ac:chgData name="Jordan Derk" userId="4cee7fd2-18ae-45a0-8743-b91db45b97a1" providerId="ADAL" clId="{8DD3026C-C619-4EAE-9555-7E73B3424ABE}" dt="2024-08-28T20:19:53.191" v="2030" actId="14100"/>
          <ac:spMkLst>
            <pc:docMk/>
            <pc:sldMk cId="1141163116" sldId="1102"/>
            <ac:spMk id="61" creationId="{2C519C33-6F6C-68C4-26BB-D2084D192E76}"/>
          </ac:spMkLst>
        </pc:spChg>
        <pc:spChg chg="mod">
          <ac:chgData name="Jordan Derk" userId="4cee7fd2-18ae-45a0-8743-b91db45b97a1" providerId="ADAL" clId="{8DD3026C-C619-4EAE-9555-7E73B3424ABE}" dt="2024-08-28T20:19:53.191" v="2030" actId="14100"/>
          <ac:spMkLst>
            <pc:docMk/>
            <pc:sldMk cId="1141163116" sldId="1102"/>
            <ac:spMk id="62" creationId="{E90C4EFE-E79B-B815-D654-12E652610CAD}"/>
          </ac:spMkLst>
        </pc:spChg>
        <pc:spChg chg="mod">
          <ac:chgData name="Jordan Derk" userId="4cee7fd2-18ae-45a0-8743-b91db45b97a1" providerId="ADAL" clId="{8DD3026C-C619-4EAE-9555-7E73B3424ABE}" dt="2024-08-28T20:19:53.191" v="2030" actId="14100"/>
          <ac:spMkLst>
            <pc:docMk/>
            <pc:sldMk cId="1141163116" sldId="1102"/>
            <ac:spMk id="63" creationId="{AB624E54-095B-1DA1-AA15-34A223296D1F}"/>
          </ac:spMkLst>
        </pc:spChg>
        <pc:spChg chg="mod">
          <ac:chgData name="Jordan Derk" userId="4cee7fd2-18ae-45a0-8743-b91db45b97a1" providerId="ADAL" clId="{8DD3026C-C619-4EAE-9555-7E73B3424ABE}" dt="2024-08-28T20:19:53.191" v="2030" actId="14100"/>
          <ac:spMkLst>
            <pc:docMk/>
            <pc:sldMk cId="1141163116" sldId="1102"/>
            <ac:spMk id="64" creationId="{85634C72-0FD5-8E29-CBF8-AAA95C04F8A8}"/>
          </ac:spMkLst>
        </pc:spChg>
        <pc:spChg chg="mod">
          <ac:chgData name="Jordan Derk" userId="4cee7fd2-18ae-45a0-8743-b91db45b97a1" providerId="ADAL" clId="{8DD3026C-C619-4EAE-9555-7E73B3424ABE}" dt="2024-08-28T20:19:53.191" v="2030" actId="14100"/>
          <ac:spMkLst>
            <pc:docMk/>
            <pc:sldMk cId="1141163116" sldId="1102"/>
            <ac:spMk id="65" creationId="{33387A9B-148D-CBF1-A544-11EF6033EABA}"/>
          </ac:spMkLst>
        </pc:spChg>
        <pc:spChg chg="mod">
          <ac:chgData name="Jordan Derk" userId="4cee7fd2-18ae-45a0-8743-b91db45b97a1" providerId="ADAL" clId="{8DD3026C-C619-4EAE-9555-7E73B3424ABE}" dt="2024-08-28T20:19:53.191" v="2030" actId="14100"/>
          <ac:spMkLst>
            <pc:docMk/>
            <pc:sldMk cId="1141163116" sldId="1102"/>
            <ac:spMk id="66" creationId="{7E433F66-091A-06DA-21E8-B03F651163F4}"/>
          </ac:spMkLst>
        </pc:spChg>
        <pc:spChg chg="mod">
          <ac:chgData name="Jordan Derk" userId="4cee7fd2-18ae-45a0-8743-b91db45b97a1" providerId="ADAL" clId="{8DD3026C-C619-4EAE-9555-7E73B3424ABE}" dt="2024-08-28T20:19:53.191" v="2030" actId="14100"/>
          <ac:spMkLst>
            <pc:docMk/>
            <pc:sldMk cId="1141163116" sldId="1102"/>
            <ac:spMk id="67" creationId="{6B9E21E0-F458-E546-4FE5-A204FE390BE8}"/>
          </ac:spMkLst>
        </pc:spChg>
        <pc:spChg chg="mod">
          <ac:chgData name="Jordan Derk" userId="4cee7fd2-18ae-45a0-8743-b91db45b97a1" providerId="ADAL" clId="{8DD3026C-C619-4EAE-9555-7E73B3424ABE}" dt="2024-08-28T20:19:53.191" v="2030" actId="14100"/>
          <ac:spMkLst>
            <pc:docMk/>
            <pc:sldMk cId="1141163116" sldId="1102"/>
            <ac:spMk id="68" creationId="{DF5B5529-944F-1DE9-AAA5-6722F880FB8D}"/>
          </ac:spMkLst>
        </pc:spChg>
        <pc:spChg chg="mod">
          <ac:chgData name="Jordan Derk" userId="4cee7fd2-18ae-45a0-8743-b91db45b97a1" providerId="ADAL" clId="{8DD3026C-C619-4EAE-9555-7E73B3424ABE}" dt="2024-08-28T20:19:53.191" v="2030" actId="14100"/>
          <ac:spMkLst>
            <pc:docMk/>
            <pc:sldMk cId="1141163116" sldId="1102"/>
            <ac:spMk id="69" creationId="{982A9046-657E-27DB-4E27-0DA36E131264}"/>
          </ac:spMkLst>
        </pc:spChg>
        <pc:spChg chg="mod">
          <ac:chgData name="Jordan Derk" userId="4cee7fd2-18ae-45a0-8743-b91db45b97a1" providerId="ADAL" clId="{8DD3026C-C619-4EAE-9555-7E73B3424ABE}" dt="2024-08-28T20:19:53.191" v="2030" actId="14100"/>
          <ac:spMkLst>
            <pc:docMk/>
            <pc:sldMk cId="1141163116" sldId="1102"/>
            <ac:spMk id="70" creationId="{CE79B098-C92E-95A7-424C-AB38BAAF2C36}"/>
          </ac:spMkLst>
        </pc:spChg>
        <pc:spChg chg="mod">
          <ac:chgData name="Jordan Derk" userId="4cee7fd2-18ae-45a0-8743-b91db45b97a1" providerId="ADAL" clId="{8DD3026C-C619-4EAE-9555-7E73B3424ABE}" dt="2024-08-28T20:19:53.191" v="2030" actId="14100"/>
          <ac:spMkLst>
            <pc:docMk/>
            <pc:sldMk cId="1141163116" sldId="1102"/>
            <ac:spMk id="71" creationId="{DADE862B-87F8-AABF-B977-6AE0A343C3FF}"/>
          </ac:spMkLst>
        </pc:spChg>
        <pc:spChg chg="mod">
          <ac:chgData name="Jordan Derk" userId="4cee7fd2-18ae-45a0-8743-b91db45b97a1" providerId="ADAL" clId="{8DD3026C-C619-4EAE-9555-7E73B3424ABE}" dt="2024-08-28T20:19:53.191" v="2030" actId="14100"/>
          <ac:spMkLst>
            <pc:docMk/>
            <pc:sldMk cId="1141163116" sldId="1102"/>
            <ac:spMk id="72" creationId="{5F41171B-2DCB-57D1-D4F6-7B73FB4201D2}"/>
          </ac:spMkLst>
        </pc:spChg>
        <pc:spChg chg="mod">
          <ac:chgData name="Jordan Derk" userId="4cee7fd2-18ae-45a0-8743-b91db45b97a1" providerId="ADAL" clId="{8DD3026C-C619-4EAE-9555-7E73B3424ABE}" dt="2024-08-28T20:19:53.191" v="2030" actId="14100"/>
          <ac:spMkLst>
            <pc:docMk/>
            <pc:sldMk cId="1141163116" sldId="1102"/>
            <ac:spMk id="73" creationId="{1F1E6827-7898-F8A0-B2DB-B482905B02A2}"/>
          </ac:spMkLst>
        </pc:spChg>
        <pc:spChg chg="mod">
          <ac:chgData name="Jordan Derk" userId="4cee7fd2-18ae-45a0-8743-b91db45b97a1" providerId="ADAL" clId="{8DD3026C-C619-4EAE-9555-7E73B3424ABE}" dt="2024-08-28T20:19:53.191" v="2030" actId="14100"/>
          <ac:spMkLst>
            <pc:docMk/>
            <pc:sldMk cId="1141163116" sldId="1102"/>
            <ac:spMk id="74" creationId="{CE4FA6CB-2F75-3154-9555-EDE9B7087151}"/>
          </ac:spMkLst>
        </pc:spChg>
        <pc:spChg chg="mod">
          <ac:chgData name="Jordan Derk" userId="4cee7fd2-18ae-45a0-8743-b91db45b97a1" providerId="ADAL" clId="{8DD3026C-C619-4EAE-9555-7E73B3424ABE}" dt="2024-08-28T20:19:53.191" v="2030" actId="14100"/>
          <ac:spMkLst>
            <pc:docMk/>
            <pc:sldMk cId="1141163116" sldId="1102"/>
            <ac:spMk id="75" creationId="{145742D9-312E-A587-9D58-E95FA5C3F249}"/>
          </ac:spMkLst>
        </pc:spChg>
        <pc:spChg chg="mod">
          <ac:chgData name="Jordan Derk" userId="4cee7fd2-18ae-45a0-8743-b91db45b97a1" providerId="ADAL" clId="{8DD3026C-C619-4EAE-9555-7E73B3424ABE}" dt="2024-08-28T20:19:53.191" v="2030" actId="14100"/>
          <ac:spMkLst>
            <pc:docMk/>
            <pc:sldMk cId="1141163116" sldId="1102"/>
            <ac:spMk id="76" creationId="{A311BABC-5BD3-16DD-5727-9AB7986EB289}"/>
          </ac:spMkLst>
        </pc:spChg>
        <pc:spChg chg="mod">
          <ac:chgData name="Jordan Derk" userId="4cee7fd2-18ae-45a0-8743-b91db45b97a1" providerId="ADAL" clId="{8DD3026C-C619-4EAE-9555-7E73B3424ABE}" dt="2024-08-28T20:19:53.191" v="2030" actId="14100"/>
          <ac:spMkLst>
            <pc:docMk/>
            <pc:sldMk cId="1141163116" sldId="1102"/>
            <ac:spMk id="77" creationId="{20221B08-4493-C921-C740-0E72EED919AE}"/>
          </ac:spMkLst>
        </pc:spChg>
        <pc:spChg chg="mod">
          <ac:chgData name="Jordan Derk" userId="4cee7fd2-18ae-45a0-8743-b91db45b97a1" providerId="ADAL" clId="{8DD3026C-C619-4EAE-9555-7E73B3424ABE}" dt="2024-08-28T20:19:53.191" v="2030" actId="14100"/>
          <ac:spMkLst>
            <pc:docMk/>
            <pc:sldMk cId="1141163116" sldId="1102"/>
            <ac:spMk id="78" creationId="{22E1D8A8-10AB-0CA3-E163-59CF83D2A37C}"/>
          </ac:spMkLst>
        </pc:spChg>
        <pc:spChg chg="mod">
          <ac:chgData name="Jordan Derk" userId="4cee7fd2-18ae-45a0-8743-b91db45b97a1" providerId="ADAL" clId="{8DD3026C-C619-4EAE-9555-7E73B3424ABE}" dt="2024-08-28T20:19:53.191" v="2030" actId="14100"/>
          <ac:spMkLst>
            <pc:docMk/>
            <pc:sldMk cId="1141163116" sldId="1102"/>
            <ac:spMk id="79" creationId="{ADCE4601-8DB4-A378-B7A0-131031D388A0}"/>
          </ac:spMkLst>
        </pc:spChg>
        <pc:spChg chg="mod">
          <ac:chgData name="Jordan Derk" userId="4cee7fd2-18ae-45a0-8743-b91db45b97a1" providerId="ADAL" clId="{8DD3026C-C619-4EAE-9555-7E73B3424ABE}" dt="2024-08-28T20:19:53.191" v="2030" actId="14100"/>
          <ac:spMkLst>
            <pc:docMk/>
            <pc:sldMk cId="1141163116" sldId="1102"/>
            <ac:spMk id="80" creationId="{44C143F8-6326-C2A9-459B-59A551A883B0}"/>
          </ac:spMkLst>
        </pc:spChg>
        <pc:spChg chg="mod">
          <ac:chgData name="Jordan Derk" userId="4cee7fd2-18ae-45a0-8743-b91db45b97a1" providerId="ADAL" clId="{8DD3026C-C619-4EAE-9555-7E73B3424ABE}" dt="2024-08-28T20:19:53.191" v="2030" actId="14100"/>
          <ac:spMkLst>
            <pc:docMk/>
            <pc:sldMk cId="1141163116" sldId="1102"/>
            <ac:spMk id="81" creationId="{FC49D230-10EF-AD27-1F19-52954F218DA6}"/>
          </ac:spMkLst>
        </pc:spChg>
        <pc:spChg chg="mod">
          <ac:chgData name="Jordan Derk" userId="4cee7fd2-18ae-45a0-8743-b91db45b97a1" providerId="ADAL" clId="{8DD3026C-C619-4EAE-9555-7E73B3424ABE}" dt="2024-08-28T20:19:53.191" v="2030" actId="14100"/>
          <ac:spMkLst>
            <pc:docMk/>
            <pc:sldMk cId="1141163116" sldId="1102"/>
            <ac:spMk id="82" creationId="{AB8326A1-4E80-95F3-0153-9837932BA570}"/>
          </ac:spMkLst>
        </pc:spChg>
        <pc:spChg chg="mod">
          <ac:chgData name="Jordan Derk" userId="4cee7fd2-18ae-45a0-8743-b91db45b97a1" providerId="ADAL" clId="{8DD3026C-C619-4EAE-9555-7E73B3424ABE}" dt="2024-08-28T20:19:53.191" v="2030" actId="14100"/>
          <ac:spMkLst>
            <pc:docMk/>
            <pc:sldMk cId="1141163116" sldId="1102"/>
            <ac:spMk id="83" creationId="{70944EBD-3AAF-ED70-EEE4-215FD652226E}"/>
          </ac:spMkLst>
        </pc:spChg>
        <pc:spChg chg="mod">
          <ac:chgData name="Jordan Derk" userId="4cee7fd2-18ae-45a0-8743-b91db45b97a1" providerId="ADAL" clId="{8DD3026C-C619-4EAE-9555-7E73B3424ABE}" dt="2024-08-28T20:19:53.191" v="2030" actId="14100"/>
          <ac:spMkLst>
            <pc:docMk/>
            <pc:sldMk cId="1141163116" sldId="1102"/>
            <ac:spMk id="84" creationId="{F5231916-6C49-AADB-8B94-048259F32FB6}"/>
          </ac:spMkLst>
        </pc:spChg>
        <pc:spChg chg="mod">
          <ac:chgData name="Jordan Derk" userId="4cee7fd2-18ae-45a0-8743-b91db45b97a1" providerId="ADAL" clId="{8DD3026C-C619-4EAE-9555-7E73B3424ABE}" dt="2024-08-28T20:19:53.191" v="2030" actId="14100"/>
          <ac:spMkLst>
            <pc:docMk/>
            <pc:sldMk cId="1141163116" sldId="1102"/>
            <ac:spMk id="85" creationId="{03075B10-8AFC-9320-5995-94699B4DCAB9}"/>
          </ac:spMkLst>
        </pc:spChg>
        <pc:spChg chg="mod">
          <ac:chgData name="Jordan Derk" userId="4cee7fd2-18ae-45a0-8743-b91db45b97a1" providerId="ADAL" clId="{8DD3026C-C619-4EAE-9555-7E73B3424ABE}" dt="2024-08-28T20:19:53.191" v="2030" actId="14100"/>
          <ac:spMkLst>
            <pc:docMk/>
            <pc:sldMk cId="1141163116" sldId="1102"/>
            <ac:spMk id="86" creationId="{FAE9B1ED-E8E4-8B72-1A1A-0838A5F68D4A}"/>
          </ac:spMkLst>
        </pc:spChg>
        <pc:spChg chg="mod">
          <ac:chgData name="Jordan Derk" userId="4cee7fd2-18ae-45a0-8743-b91db45b97a1" providerId="ADAL" clId="{8DD3026C-C619-4EAE-9555-7E73B3424ABE}" dt="2024-08-28T20:19:53.191" v="2030" actId="14100"/>
          <ac:spMkLst>
            <pc:docMk/>
            <pc:sldMk cId="1141163116" sldId="1102"/>
            <ac:spMk id="87" creationId="{13FB8970-A41C-3762-D48E-5F9B5842B68B}"/>
          </ac:spMkLst>
        </pc:spChg>
        <pc:spChg chg="mod">
          <ac:chgData name="Jordan Derk" userId="4cee7fd2-18ae-45a0-8743-b91db45b97a1" providerId="ADAL" clId="{8DD3026C-C619-4EAE-9555-7E73B3424ABE}" dt="2024-08-28T20:19:53.191" v="2030" actId="14100"/>
          <ac:spMkLst>
            <pc:docMk/>
            <pc:sldMk cId="1141163116" sldId="1102"/>
            <ac:spMk id="88" creationId="{DA6ECCA5-D43B-BF3C-E6A1-68B34815D207}"/>
          </ac:spMkLst>
        </pc:spChg>
        <pc:spChg chg="mod">
          <ac:chgData name="Jordan Derk" userId="4cee7fd2-18ae-45a0-8743-b91db45b97a1" providerId="ADAL" clId="{8DD3026C-C619-4EAE-9555-7E73B3424ABE}" dt="2024-08-28T20:19:53.191" v="2030" actId="14100"/>
          <ac:spMkLst>
            <pc:docMk/>
            <pc:sldMk cId="1141163116" sldId="1102"/>
            <ac:spMk id="89" creationId="{D6BFE452-45EB-EE75-4E1E-1D4AC494E3CC}"/>
          </ac:spMkLst>
        </pc:spChg>
        <pc:spChg chg="mod">
          <ac:chgData name="Jordan Derk" userId="4cee7fd2-18ae-45a0-8743-b91db45b97a1" providerId="ADAL" clId="{8DD3026C-C619-4EAE-9555-7E73B3424ABE}" dt="2024-08-28T20:19:53.191" v="2030" actId="14100"/>
          <ac:spMkLst>
            <pc:docMk/>
            <pc:sldMk cId="1141163116" sldId="1102"/>
            <ac:spMk id="90" creationId="{CD5196CC-531D-720B-0207-77691C15DED5}"/>
          </ac:spMkLst>
        </pc:spChg>
        <pc:spChg chg="mod">
          <ac:chgData name="Jordan Derk" userId="4cee7fd2-18ae-45a0-8743-b91db45b97a1" providerId="ADAL" clId="{8DD3026C-C619-4EAE-9555-7E73B3424ABE}" dt="2024-08-28T20:19:53.191" v="2030" actId="14100"/>
          <ac:spMkLst>
            <pc:docMk/>
            <pc:sldMk cId="1141163116" sldId="1102"/>
            <ac:spMk id="91" creationId="{B1511035-91B0-5A3E-7335-16728FF0A714}"/>
          </ac:spMkLst>
        </pc:spChg>
        <pc:spChg chg="mod">
          <ac:chgData name="Jordan Derk" userId="4cee7fd2-18ae-45a0-8743-b91db45b97a1" providerId="ADAL" clId="{8DD3026C-C619-4EAE-9555-7E73B3424ABE}" dt="2024-08-28T20:19:53.191" v="2030" actId="14100"/>
          <ac:spMkLst>
            <pc:docMk/>
            <pc:sldMk cId="1141163116" sldId="1102"/>
            <ac:spMk id="92" creationId="{2D65F9A1-B8C2-6186-4E1D-7CC54A2A87D4}"/>
          </ac:spMkLst>
        </pc:spChg>
        <pc:spChg chg="mod">
          <ac:chgData name="Jordan Derk" userId="4cee7fd2-18ae-45a0-8743-b91db45b97a1" providerId="ADAL" clId="{8DD3026C-C619-4EAE-9555-7E73B3424ABE}" dt="2024-08-28T20:19:53.191" v="2030" actId="14100"/>
          <ac:spMkLst>
            <pc:docMk/>
            <pc:sldMk cId="1141163116" sldId="1102"/>
            <ac:spMk id="93" creationId="{2C203F8B-EE42-46E6-DF5D-066A7785278B}"/>
          </ac:spMkLst>
        </pc:spChg>
        <pc:spChg chg="mod">
          <ac:chgData name="Jordan Derk" userId="4cee7fd2-18ae-45a0-8743-b91db45b97a1" providerId="ADAL" clId="{8DD3026C-C619-4EAE-9555-7E73B3424ABE}" dt="2024-08-28T20:19:53.191" v="2030" actId="14100"/>
          <ac:spMkLst>
            <pc:docMk/>
            <pc:sldMk cId="1141163116" sldId="1102"/>
            <ac:spMk id="94" creationId="{BB0FDDEE-DA3C-99C9-1B09-943F2EB5B35B}"/>
          </ac:spMkLst>
        </pc:spChg>
        <pc:spChg chg="mod">
          <ac:chgData name="Jordan Derk" userId="4cee7fd2-18ae-45a0-8743-b91db45b97a1" providerId="ADAL" clId="{8DD3026C-C619-4EAE-9555-7E73B3424ABE}" dt="2024-08-28T20:19:53.191" v="2030" actId="14100"/>
          <ac:spMkLst>
            <pc:docMk/>
            <pc:sldMk cId="1141163116" sldId="1102"/>
            <ac:spMk id="95" creationId="{480DB0DA-828C-3702-394B-6423B520A2BF}"/>
          </ac:spMkLst>
        </pc:spChg>
        <pc:spChg chg="mod">
          <ac:chgData name="Jordan Derk" userId="4cee7fd2-18ae-45a0-8743-b91db45b97a1" providerId="ADAL" clId="{8DD3026C-C619-4EAE-9555-7E73B3424ABE}" dt="2024-08-28T20:19:53.191" v="2030" actId="14100"/>
          <ac:spMkLst>
            <pc:docMk/>
            <pc:sldMk cId="1141163116" sldId="1102"/>
            <ac:spMk id="96" creationId="{D50AF3AD-6776-2677-670B-A0DFE0A44B1A}"/>
          </ac:spMkLst>
        </pc:spChg>
        <pc:spChg chg="mod">
          <ac:chgData name="Jordan Derk" userId="4cee7fd2-18ae-45a0-8743-b91db45b97a1" providerId="ADAL" clId="{8DD3026C-C619-4EAE-9555-7E73B3424ABE}" dt="2024-08-28T20:19:53.191" v="2030" actId="14100"/>
          <ac:spMkLst>
            <pc:docMk/>
            <pc:sldMk cId="1141163116" sldId="1102"/>
            <ac:spMk id="97" creationId="{84801724-7012-9457-A1AF-D39FF4775FF5}"/>
          </ac:spMkLst>
        </pc:spChg>
        <pc:spChg chg="mod">
          <ac:chgData name="Jordan Derk" userId="4cee7fd2-18ae-45a0-8743-b91db45b97a1" providerId="ADAL" clId="{8DD3026C-C619-4EAE-9555-7E73B3424ABE}" dt="2024-08-28T20:19:53.191" v="2030" actId="14100"/>
          <ac:spMkLst>
            <pc:docMk/>
            <pc:sldMk cId="1141163116" sldId="1102"/>
            <ac:spMk id="98" creationId="{EDDD73BB-C52E-E86C-3A6C-9FEB2721978C}"/>
          </ac:spMkLst>
        </pc:spChg>
        <pc:spChg chg="mod">
          <ac:chgData name="Jordan Derk" userId="4cee7fd2-18ae-45a0-8743-b91db45b97a1" providerId="ADAL" clId="{8DD3026C-C619-4EAE-9555-7E73B3424ABE}" dt="2024-08-28T20:19:53.191" v="2030" actId="14100"/>
          <ac:spMkLst>
            <pc:docMk/>
            <pc:sldMk cId="1141163116" sldId="1102"/>
            <ac:spMk id="99" creationId="{12853912-92E4-1BEF-76FD-89B5F07A6B01}"/>
          </ac:spMkLst>
        </pc:spChg>
        <pc:spChg chg="mod">
          <ac:chgData name="Jordan Derk" userId="4cee7fd2-18ae-45a0-8743-b91db45b97a1" providerId="ADAL" clId="{8DD3026C-C619-4EAE-9555-7E73B3424ABE}" dt="2024-08-28T20:19:53.191" v="2030" actId="14100"/>
          <ac:spMkLst>
            <pc:docMk/>
            <pc:sldMk cId="1141163116" sldId="1102"/>
            <ac:spMk id="100" creationId="{E1466900-7CD8-C98F-449B-1AB6E36F0701}"/>
          </ac:spMkLst>
        </pc:spChg>
        <pc:spChg chg="mod">
          <ac:chgData name="Jordan Derk" userId="4cee7fd2-18ae-45a0-8743-b91db45b97a1" providerId="ADAL" clId="{8DD3026C-C619-4EAE-9555-7E73B3424ABE}" dt="2024-08-28T20:19:53.191" v="2030" actId="14100"/>
          <ac:spMkLst>
            <pc:docMk/>
            <pc:sldMk cId="1141163116" sldId="1102"/>
            <ac:spMk id="101" creationId="{940EB05F-FB14-E874-B565-748586871247}"/>
          </ac:spMkLst>
        </pc:spChg>
        <pc:spChg chg="mod">
          <ac:chgData name="Jordan Derk" userId="4cee7fd2-18ae-45a0-8743-b91db45b97a1" providerId="ADAL" clId="{8DD3026C-C619-4EAE-9555-7E73B3424ABE}" dt="2024-08-28T20:19:53.191" v="2030" actId="14100"/>
          <ac:spMkLst>
            <pc:docMk/>
            <pc:sldMk cId="1141163116" sldId="1102"/>
            <ac:spMk id="102" creationId="{5C3C6D1C-E542-B337-2C46-E5C6217B1918}"/>
          </ac:spMkLst>
        </pc:spChg>
        <pc:spChg chg="mod">
          <ac:chgData name="Jordan Derk" userId="4cee7fd2-18ae-45a0-8743-b91db45b97a1" providerId="ADAL" clId="{8DD3026C-C619-4EAE-9555-7E73B3424ABE}" dt="2024-08-28T20:19:53.191" v="2030" actId="14100"/>
          <ac:spMkLst>
            <pc:docMk/>
            <pc:sldMk cId="1141163116" sldId="1102"/>
            <ac:spMk id="103" creationId="{634BA682-A297-255E-9240-7CB654618853}"/>
          </ac:spMkLst>
        </pc:spChg>
        <pc:spChg chg="mod">
          <ac:chgData name="Jordan Derk" userId="4cee7fd2-18ae-45a0-8743-b91db45b97a1" providerId="ADAL" clId="{8DD3026C-C619-4EAE-9555-7E73B3424ABE}" dt="2024-08-28T20:19:53.191" v="2030" actId="14100"/>
          <ac:spMkLst>
            <pc:docMk/>
            <pc:sldMk cId="1141163116" sldId="1102"/>
            <ac:spMk id="104" creationId="{AC899041-8077-2EF2-4E49-A8F38AFA6C6F}"/>
          </ac:spMkLst>
        </pc:spChg>
        <pc:spChg chg="mod">
          <ac:chgData name="Jordan Derk" userId="4cee7fd2-18ae-45a0-8743-b91db45b97a1" providerId="ADAL" clId="{8DD3026C-C619-4EAE-9555-7E73B3424ABE}" dt="2024-08-28T20:19:53.191" v="2030" actId="14100"/>
          <ac:spMkLst>
            <pc:docMk/>
            <pc:sldMk cId="1141163116" sldId="1102"/>
            <ac:spMk id="105" creationId="{892207DC-FA15-D9E8-C427-4C6A003D88E6}"/>
          </ac:spMkLst>
        </pc:spChg>
        <pc:spChg chg="mod">
          <ac:chgData name="Jordan Derk" userId="4cee7fd2-18ae-45a0-8743-b91db45b97a1" providerId="ADAL" clId="{8DD3026C-C619-4EAE-9555-7E73B3424ABE}" dt="2024-08-28T20:19:53.191" v="2030" actId="14100"/>
          <ac:spMkLst>
            <pc:docMk/>
            <pc:sldMk cId="1141163116" sldId="1102"/>
            <ac:spMk id="106" creationId="{A9C901A0-EE53-5D4D-9123-C924FF638EBE}"/>
          </ac:spMkLst>
        </pc:spChg>
        <pc:spChg chg="mod">
          <ac:chgData name="Jordan Derk" userId="4cee7fd2-18ae-45a0-8743-b91db45b97a1" providerId="ADAL" clId="{8DD3026C-C619-4EAE-9555-7E73B3424ABE}" dt="2024-08-28T20:19:53.191" v="2030" actId="14100"/>
          <ac:spMkLst>
            <pc:docMk/>
            <pc:sldMk cId="1141163116" sldId="1102"/>
            <ac:spMk id="107" creationId="{C0D1E092-0F2A-76DA-90DE-7AE2953D1279}"/>
          </ac:spMkLst>
        </pc:spChg>
        <pc:spChg chg="mod">
          <ac:chgData name="Jordan Derk" userId="4cee7fd2-18ae-45a0-8743-b91db45b97a1" providerId="ADAL" clId="{8DD3026C-C619-4EAE-9555-7E73B3424ABE}" dt="2024-08-28T20:19:53.191" v="2030" actId="14100"/>
          <ac:spMkLst>
            <pc:docMk/>
            <pc:sldMk cId="1141163116" sldId="1102"/>
            <ac:spMk id="108" creationId="{EC978444-E1BF-14C4-7130-FB9A93385DFE}"/>
          </ac:spMkLst>
        </pc:spChg>
        <pc:spChg chg="mod">
          <ac:chgData name="Jordan Derk" userId="4cee7fd2-18ae-45a0-8743-b91db45b97a1" providerId="ADAL" clId="{8DD3026C-C619-4EAE-9555-7E73B3424ABE}" dt="2024-08-28T20:19:53.191" v="2030" actId="14100"/>
          <ac:spMkLst>
            <pc:docMk/>
            <pc:sldMk cId="1141163116" sldId="1102"/>
            <ac:spMk id="109" creationId="{70ABA5EB-654A-CECB-A92F-2EC8E7BC2DE1}"/>
          </ac:spMkLst>
        </pc:spChg>
        <pc:spChg chg="mod">
          <ac:chgData name="Jordan Derk" userId="4cee7fd2-18ae-45a0-8743-b91db45b97a1" providerId="ADAL" clId="{8DD3026C-C619-4EAE-9555-7E73B3424ABE}" dt="2024-08-28T20:19:53.191" v="2030" actId="14100"/>
          <ac:spMkLst>
            <pc:docMk/>
            <pc:sldMk cId="1141163116" sldId="1102"/>
            <ac:spMk id="110" creationId="{841941B4-96C1-C2C8-41E4-7BCDA723AC85}"/>
          </ac:spMkLst>
        </pc:spChg>
        <pc:spChg chg="mod">
          <ac:chgData name="Jordan Derk" userId="4cee7fd2-18ae-45a0-8743-b91db45b97a1" providerId="ADAL" clId="{8DD3026C-C619-4EAE-9555-7E73B3424ABE}" dt="2024-08-28T20:19:53.191" v="2030" actId="14100"/>
          <ac:spMkLst>
            <pc:docMk/>
            <pc:sldMk cId="1141163116" sldId="1102"/>
            <ac:spMk id="111" creationId="{853B5DA4-5FCE-071A-BE9F-3BD167D0F38C}"/>
          </ac:spMkLst>
        </pc:spChg>
        <pc:spChg chg="mod">
          <ac:chgData name="Jordan Derk" userId="4cee7fd2-18ae-45a0-8743-b91db45b97a1" providerId="ADAL" clId="{8DD3026C-C619-4EAE-9555-7E73B3424ABE}" dt="2024-08-28T20:19:53.191" v="2030" actId="14100"/>
          <ac:spMkLst>
            <pc:docMk/>
            <pc:sldMk cId="1141163116" sldId="1102"/>
            <ac:spMk id="112" creationId="{7FB11775-9C47-EAFB-EC41-CC2049AF7F36}"/>
          </ac:spMkLst>
        </pc:spChg>
        <pc:spChg chg="mod">
          <ac:chgData name="Jordan Derk" userId="4cee7fd2-18ae-45a0-8743-b91db45b97a1" providerId="ADAL" clId="{8DD3026C-C619-4EAE-9555-7E73B3424ABE}" dt="2024-08-28T20:19:53.191" v="2030" actId="14100"/>
          <ac:spMkLst>
            <pc:docMk/>
            <pc:sldMk cId="1141163116" sldId="1102"/>
            <ac:spMk id="113" creationId="{A3A9A091-F71C-B82C-458C-5084F5869777}"/>
          </ac:spMkLst>
        </pc:spChg>
        <pc:spChg chg="mod">
          <ac:chgData name="Jordan Derk" userId="4cee7fd2-18ae-45a0-8743-b91db45b97a1" providerId="ADAL" clId="{8DD3026C-C619-4EAE-9555-7E73B3424ABE}" dt="2024-08-28T20:19:53.191" v="2030" actId="14100"/>
          <ac:spMkLst>
            <pc:docMk/>
            <pc:sldMk cId="1141163116" sldId="1102"/>
            <ac:spMk id="114" creationId="{21E891D5-67F5-106A-94F7-F17A3E00762E}"/>
          </ac:spMkLst>
        </pc:spChg>
        <pc:spChg chg="mod">
          <ac:chgData name="Jordan Derk" userId="4cee7fd2-18ae-45a0-8743-b91db45b97a1" providerId="ADAL" clId="{8DD3026C-C619-4EAE-9555-7E73B3424ABE}" dt="2024-08-28T20:19:53.191" v="2030" actId="14100"/>
          <ac:spMkLst>
            <pc:docMk/>
            <pc:sldMk cId="1141163116" sldId="1102"/>
            <ac:spMk id="115" creationId="{890517B1-6CFE-B4D3-DF93-5FB124BC6B67}"/>
          </ac:spMkLst>
        </pc:spChg>
        <pc:spChg chg="mod">
          <ac:chgData name="Jordan Derk" userId="4cee7fd2-18ae-45a0-8743-b91db45b97a1" providerId="ADAL" clId="{8DD3026C-C619-4EAE-9555-7E73B3424ABE}" dt="2024-08-28T20:19:53.191" v="2030" actId="14100"/>
          <ac:spMkLst>
            <pc:docMk/>
            <pc:sldMk cId="1141163116" sldId="1102"/>
            <ac:spMk id="116" creationId="{C7A526E4-FF2D-2E50-B79D-177F8A20DECF}"/>
          </ac:spMkLst>
        </pc:spChg>
        <pc:spChg chg="mod">
          <ac:chgData name="Jordan Derk" userId="4cee7fd2-18ae-45a0-8743-b91db45b97a1" providerId="ADAL" clId="{8DD3026C-C619-4EAE-9555-7E73B3424ABE}" dt="2024-08-28T20:19:53.191" v="2030" actId="14100"/>
          <ac:spMkLst>
            <pc:docMk/>
            <pc:sldMk cId="1141163116" sldId="1102"/>
            <ac:spMk id="117" creationId="{6E9D6BC5-D7C7-8397-E6E0-C8C69A72E370}"/>
          </ac:spMkLst>
        </pc:spChg>
        <pc:spChg chg="mod">
          <ac:chgData name="Jordan Derk" userId="4cee7fd2-18ae-45a0-8743-b91db45b97a1" providerId="ADAL" clId="{8DD3026C-C619-4EAE-9555-7E73B3424ABE}" dt="2024-08-28T20:19:53.191" v="2030" actId="14100"/>
          <ac:spMkLst>
            <pc:docMk/>
            <pc:sldMk cId="1141163116" sldId="1102"/>
            <ac:spMk id="118" creationId="{48F14A94-7F63-339B-52E6-6C598FF0DEFC}"/>
          </ac:spMkLst>
        </pc:spChg>
        <pc:spChg chg="mod">
          <ac:chgData name="Jordan Derk" userId="4cee7fd2-18ae-45a0-8743-b91db45b97a1" providerId="ADAL" clId="{8DD3026C-C619-4EAE-9555-7E73B3424ABE}" dt="2024-08-28T20:19:53.191" v="2030" actId="14100"/>
          <ac:spMkLst>
            <pc:docMk/>
            <pc:sldMk cId="1141163116" sldId="1102"/>
            <ac:spMk id="119" creationId="{86B4D5EF-4807-F710-3C1A-22314275DD89}"/>
          </ac:spMkLst>
        </pc:spChg>
        <pc:spChg chg="mod">
          <ac:chgData name="Jordan Derk" userId="4cee7fd2-18ae-45a0-8743-b91db45b97a1" providerId="ADAL" clId="{8DD3026C-C619-4EAE-9555-7E73B3424ABE}" dt="2024-08-28T20:19:53.191" v="2030" actId="14100"/>
          <ac:spMkLst>
            <pc:docMk/>
            <pc:sldMk cId="1141163116" sldId="1102"/>
            <ac:spMk id="120" creationId="{1106DC83-B9C9-129F-3509-A695432A6FCF}"/>
          </ac:spMkLst>
        </pc:spChg>
        <pc:spChg chg="mod">
          <ac:chgData name="Jordan Derk" userId="4cee7fd2-18ae-45a0-8743-b91db45b97a1" providerId="ADAL" clId="{8DD3026C-C619-4EAE-9555-7E73B3424ABE}" dt="2024-08-28T20:19:53.191" v="2030" actId="14100"/>
          <ac:spMkLst>
            <pc:docMk/>
            <pc:sldMk cId="1141163116" sldId="1102"/>
            <ac:spMk id="121" creationId="{532672BA-1E56-A1BD-6E09-2E9103BA72EB}"/>
          </ac:spMkLst>
        </pc:spChg>
        <pc:spChg chg="mod">
          <ac:chgData name="Jordan Derk" userId="4cee7fd2-18ae-45a0-8743-b91db45b97a1" providerId="ADAL" clId="{8DD3026C-C619-4EAE-9555-7E73B3424ABE}" dt="2024-08-28T20:19:53.191" v="2030" actId="14100"/>
          <ac:spMkLst>
            <pc:docMk/>
            <pc:sldMk cId="1141163116" sldId="1102"/>
            <ac:spMk id="122" creationId="{0B94E79E-D8CD-072D-AAD2-ECD6F4399F4A}"/>
          </ac:spMkLst>
        </pc:spChg>
        <pc:spChg chg="mod">
          <ac:chgData name="Jordan Derk" userId="4cee7fd2-18ae-45a0-8743-b91db45b97a1" providerId="ADAL" clId="{8DD3026C-C619-4EAE-9555-7E73B3424ABE}" dt="2024-08-28T20:19:53.191" v="2030" actId="14100"/>
          <ac:spMkLst>
            <pc:docMk/>
            <pc:sldMk cId="1141163116" sldId="1102"/>
            <ac:spMk id="123" creationId="{B3FDD280-5E09-65E4-ED46-B7C1D3AFE317}"/>
          </ac:spMkLst>
        </pc:spChg>
        <pc:spChg chg="mod">
          <ac:chgData name="Jordan Derk" userId="4cee7fd2-18ae-45a0-8743-b91db45b97a1" providerId="ADAL" clId="{8DD3026C-C619-4EAE-9555-7E73B3424ABE}" dt="2024-08-28T20:19:53.191" v="2030" actId="14100"/>
          <ac:spMkLst>
            <pc:docMk/>
            <pc:sldMk cId="1141163116" sldId="1102"/>
            <ac:spMk id="124" creationId="{DDFA8BEE-D67C-5A55-79D9-CDB0485A30BA}"/>
          </ac:spMkLst>
        </pc:spChg>
        <pc:spChg chg="mod">
          <ac:chgData name="Jordan Derk" userId="4cee7fd2-18ae-45a0-8743-b91db45b97a1" providerId="ADAL" clId="{8DD3026C-C619-4EAE-9555-7E73B3424ABE}" dt="2024-08-28T20:19:53.191" v="2030" actId="14100"/>
          <ac:spMkLst>
            <pc:docMk/>
            <pc:sldMk cId="1141163116" sldId="1102"/>
            <ac:spMk id="125" creationId="{2E3DC3F7-465E-920A-332D-7B87BE096CE5}"/>
          </ac:spMkLst>
        </pc:spChg>
        <pc:spChg chg="mod">
          <ac:chgData name="Jordan Derk" userId="4cee7fd2-18ae-45a0-8743-b91db45b97a1" providerId="ADAL" clId="{8DD3026C-C619-4EAE-9555-7E73B3424ABE}" dt="2024-08-28T20:19:53.191" v="2030" actId="14100"/>
          <ac:spMkLst>
            <pc:docMk/>
            <pc:sldMk cId="1141163116" sldId="1102"/>
            <ac:spMk id="126" creationId="{B9ADEBDD-5A16-9EAE-1FAC-FB8E2782E556}"/>
          </ac:spMkLst>
        </pc:spChg>
        <pc:spChg chg="mod">
          <ac:chgData name="Jordan Derk" userId="4cee7fd2-18ae-45a0-8743-b91db45b97a1" providerId="ADAL" clId="{8DD3026C-C619-4EAE-9555-7E73B3424ABE}" dt="2024-08-28T20:19:53.191" v="2030" actId="14100"/>
          <ac:spMkLst>
            <pc:docMk/>
            <pc:sldMk cId="1141163116" sldId="1102"/>
            <ac:spMk id="127" creationId="{E2C786C2-BC90-E670-A9EF-E57F26F21C67}"/>
          </ac:spMkLst>
        </pc:spChg>
        <pc:spChg chg="mod">
          <ac:chgData name="Jordan Derk" userId="4cee7fd2-18ae-45a0-8743-b91db45b97a1" providerId="ADAL" clId="{8DD3026C-C619-4EAE-9555-7E73B3424ABE}" dt="2024-08-28T20:19:53.191" v="2030" actId="14100"/>
          <ac:spMkLst>
            <pc:docMk/>
            <pc:sldMk cId="1141163116" sldId="1102"/>
            <ac:spMk id="128" creationId="{A9B10A5F-A50F-3318-5F37-2850A7F8F5F6}"/>
          </ac:spMkLst>
        </pc:spChg>
        <pc:spChg chg="mod">
          <ac:chgData name="Jordan Derk" userId="4cee7fd2-18ae-45a0-8743-b91db45b97a1" providerId="ADAL" clId="{8DD3026C-C619-4EAE-9555-7E73B3424ABE}" dt="2024-08-28T20:19:53.191" v="2030" actId="14100"/>
          <ac:spMkLst>
            <pc:docMk/>
            <pc:sldMk cId="1141163116" sldId="1102"/>
            <ac:spMk id="129" creationId="{61AAC7FE-D579-717B-6D0B-46B203519C6D}"/>
          </ac:spMkLst>
        </pc:spChg>
        <pc:spChg chg="mod">
          <ac:chgData name="Jordan Derk" userId="4cee7fd2-18ae-45a0-8743-b91db45b97a1" providerId="ADAL" clId="{8DD3026C-C619-4EAE-9555-7E73B3424ABE}" dt="2024-08-28T20:19:53.191" v="2030" actId="14100"/>
          <ac:spMkLst>
            <pc:docMk/>
            <pc:sldMk cId="1141163116" sldId="1102"/>
            <ac:spMk id="130" creationId="{9BC2090F-4872-F9B9-0D06-25BD35908E24}"/>
          </ac:spMkLst>
        </pc:spChg>
        <pc:spChg chg="mod">
          <ac:chgData name="Jordan Derk" userId="4cee7fd2-18ae-45a0-8743-b91db45b97a1" providerId="ADAL" clId="{8DD3026C-C619-4EAE-9555-7E73B3424ABE}" dt="2024-08-28T20:19:53.191" v="2030" actId="14100"/>
          <ac:spMkLst>
            <pc:docMk/>
            <pc:sldMk cId="1141163116" sldId="1102"/>
            <ac:spMk id="131" creationId="{7D2E971B-1654-7519-E7BE-D70743D20F96}"/>
          </ac:spMkLst>
        </pc:spChg>
        <pc:spChg chg="mod">
          <ac:chgData name="Jordan Derk" userId="4cee7fd2-18ae-45a0-8743-b91db45b97a1" providerId="ADAL" clId="{8DD3026C-C619-4EAE-9555-7E73B3424ABE}" dt="2024-08-28T20:19:53.191" v="2030" actId="14100"/>
          <ac:spMkLst>
            <pc:docMk/>
            <pc:sldMk cId="1141163116" sldId="1102"/>
            <ac:spMk id="132" creationId="{F18F6B89-571A-0C54-CC10-4C5A032562A2}"/>
          </ac:spMkLst>
        </pc:spChg>
        <pc:spChg chg="mod">
          <ac:chgData name="Jordan Derk" userId="4cee7fd2-18ae-45a0-8743-b91db45b97a1" providerId="ADAL" clId="{8DD3026C-C619-4EAE-9555-7E73B3424ABE}" dt="2024-08-28T20:19:53.191" v="2030" actId="14100"/>
          <ac:spMkLst>
            <pc:docMk/>
            <pc:sldMk cId="1141163116" sldId="1102"/>
            <ac:spMk id="133" creationId="{5749BA4C-033B-AC53-4E56-33EBC1488184}"/>
          </ac:spMkLst>
        </pc:spChg>
        <pc:spChg chg="mod">
          <ac:chgData name="Jordan Derk" userId="4cee7fd2-18ae-45a0-8743-b91db45b97a1" providerId="ADAL" clId="{8DD3026C-C619-4EAE-9555-7E73B3424ABE}" dt="2024-08-28T20:19:53.191" v="2030" actId="14100"/>
          <ac:spMkLst>
            <pc:docMk/>
            <pc:sldMk cId="1141163116" sldId="1102"/>
            <ac:spMk id="134" creationId="{76482F2B-F02A-CF59-3D8A-F31D6D2A3632}"/>
          </ac:spMkLst>
        </pc:spChg>
        <pc:spChg chg="mod">
          <ac:chgData name="Jordan Derk" userId="4cee7fd2-18ae-45a0-8743-b91db45b97a1" providerId="ADAL" clId="{8DD3026C-C619-4EAE-9555-7E73B3424ABE}" dt="2024-08-28T20:19:53.191" v="2030" actId="14100"/>
          <ac:spMkLst>
            <pc:docMk/>
            <pc:sldMk cId="1141163116" sldId="1102"/>
            <ac:spMk id="135" creationId="{04003EC5-5F41-3872-05BF-4E35DFDBF00C}"/>
          </ac:spMkLst>
        </pc:spChg>
        <pc:spChg chg="mod">
          <ac:chgData name="Jordan Derk" userId="4cee7fd2-18ae-45a0-8743-b91db45b97a1" providerId="ADAL" clId="{8DD3026C-C619-4EAE-9555-7E73B3424ABE}" dt="2024-08-28T20:19:53.191" v="2030" actId="14100"/>
          <ac:spMkLst>
            <pc:docMk/>
            <pc:sldMk cId="1141163116" sldId="1102"/>
            <ac:spMk id="136" creationId="{61D6CBC7-61E1-158D-C693-5741F47FE6F3}"/>
          </ac:spMkLst>
        </pc:spChg>
        <pc:spChg chg="mod">
          <ac:chgData name="Jordan Derk" userId="4cee7fd2-18ae-45a0-8743-b91db45b97a1" providerId="ADAL" clId="{8DD3026C-C619-4EAE-9555-7E73B3424ABE}" dt="2024-08-28T20:19:53.191" v="2030" actId="14100"/>
          <ac:spMkLst>
            <pc:docMk/>
            <pc:sldMk cId="1141163116" sldId="1102"/>
            <ac:spMk id="137" creationId="{D3FD94EA-5591-03A9-2642-D71B33640BDD}"/>
          </ac:spMkLst>
        </pc:spChg>
        <pc:spChg chg="mod">
          <ac:chgData name="Jordan Derk" userId="4cee7fd2-18ae-45a0-8743-b91db45b97a1" providerId="ADAL" clId="{8DD3026C-C619-4EAE-9555-7E73B3424ABE}" dt="2024-08-28T20:19:53.191" v="2030" actId="14100"/>
          <ac:spMkLst>
            <pc:docMk/>
            <pc:sldMk cId="1141163116" sldId="1102"/>
            <ac:spMk id="138" creationId="{CF9CD9CC-5C8C-611D-53FF-954C5DC6F246}"/>
          </ac:spMkLst>
        </pc:spChg>
        <pc:spChg chg="mod">
          <ac:chgData name="Jordan Derk" userId="4cee7fd2-18ae-45a0-8743-b91db45b97a1" providerId="ADAL" clId="{8DD3026C-C619-4EAE-9555-7E73B3424ABE}" dt="2024-08-28T20:19:53.191" v="2030" actId="14100"/>
          <ac:spMkLst>
            <pc:docMk/>
            <pc:sldMk cId="1141163116" sldId="1102"/>
            <ac:spMk id="139" creationId="{5D2060B3-D417-53EC-2DAF-4251C54DEB7C}"/>
          </ac:spMkLst>
        </pc:spChg>
        <pc:spChg chg="mod">
          <ac:chgData name="Jordan Derk" userId="4cee7fd2-18ae-45a0-8743-b91db45b97a1" providerId="ADAL" clId="{8DD3026C-C619-4EAE-9555-7E73B3424ABE}" dt="2024-08-28T20:19:53.191" v="2030" actId="14100"/>
          <ac:spMkLst>
            <pc:docMk/>
            <pc:sldMk cId="1141163116" sldId="1102"/>
            <ac:spMk id="140" creationId="{6839CB91-C406-F7DD-70DD-467661C2072E}"/>
          </ac:spMkLst>
        </pc:spChg>
        <pc:spChg chg="mod">
          <ac:chgData name="Jordan Derk" userId="4cee7fd2-18ae-45a0-8743-b91db45b97a1" providerId="ADAL" clId="{8DD3026C-C619-4EAE-9555-7E73B3424ABE}" dt="2024-08-28T20:19:53.191" v="2030" actId="14100"/>
          <ac:spMkLst>
            <pc:docMk/>
            <pc:sldMk cId="1141163116" sldId="1102"/>
            <ac:spMk id="141" creationId="{549A7037-E551-DC44-41F1-2352CA7B5B90}"/>
          </ac:spMkLst>
        </pc:spChg>
        <pc:spChg chg="mod">
          <ac:chgData name="Jordan Derk" userId="4cee7fd2-18ae-45a0-8743-b91db45b97a1" providerId="ADAL" clId="{8DD3026C-C619-4EAE-9555-7E73B3424ABE}" dt="2024-08-28T20:19:53.191" v="2030" actId="14100"/>
          <ac:spMkLst>
            <pc:docMk/>
            <pc:sldMk cId="1141163116" sldId="1102"/>
            <ac:spMk id="142" creationId="{1196B744-56FC-EC77-1093-BA391D7F0D00}"/>
          </ac:spMkLst>
        </pc:spChg>
        <pc:spChg chg="mod">
          <ac:chgData name="Jordan Derk" userId="4cee7fd2-18ae-45a0-8743-b91db45b97a1" providerId="ADAL" clId="{8DD3026C-C619-4EAE-9555-7E73B3424ABE}" dt="2024-08-28T20:19:53.191" v="2030" actId="14100"/>
          <ac:spMkLst>
            <pc:docMk/>
            <pc:sldMk cId="1141163116" sldId="1102"/>
            <ac:spMk id="143" creationId="{FE8BA218-F93C-AC6C-D272-FAC616157A5B}"/>
          </ac:spMkLst>
        </pc:spChg>
        <pc:spChg chg="mod">
          <ac:chgData name="Jordan Derk" userId="4cee7fd2-18ae-45a0-8743-b91db45b97a1" providerId="ADAL" clId="{8DD3026C-C619-4EAE-9555-7E73B3424ABE}" dt="2024-08-28T20:19:53.191" v="2030" actId="14100"/>
          <ac:spMkLst>
            <pc:docMk/>
            <pc:sldMk cId="1141163116" sldId="1102"/>
            <ac:spMk id="144" creationId="{1E4964D4-700C-DDC6-9832-574F7371622B}"/>
          </ac:spMkLst>
        </pc:spChg>
        <pc:spChg chg="mod">
          <ac:chgData name="Jordan Derk" userId="4cee7fd2-18ae-45a0-8743-b91db45b97a1" providerId="ADAL" clId="{8DD3026C-C619-4EAE-9555-7E73B3424ABE}" dt="2024-08-28T20:19:53.191" v="2030" actId="14100"/>
          <ac:spMkLst>
            <pc:docMk/>
            <pc:sldMk cId="1141163116" sldId="1102"/>
            <ac:spMk id="145" creationId="{646112E2-F457-A4C1-B95A-15137490534D}"/>
          </ac:spMkLst>
        </pc:spChg>
        <pc:spChg chg="mod">
          <ac:chgData name="Jordan Derk" userId="4cee7fd2-18ae-45a0-8743-b91db45b97a1" providerId="ADAL" clId="{8DD3026C-C619-4EAE-9555-7E73B3424ABE}" dt="2024-08-28T20:19:53.191" v="2030" actId="14100"/>
          <ac:spMkLst>
            <pc:docMk/>
            <pc:sldMk cId="1141163116" sldId="1102"/>
            <ac:spMk id="146" creationId="{98610E81-94FD-D00D-4714-E5D470BBA392}"/>
          </ac:spMkLst>
        </pc:spChg>
        <pc:spChg chg="mod">
          <ac:chgData name="Jordan Derk" userId="4cee7fd2-18ae-45a0-8743-b91db45b97a1" providerId="ADAL" clId="{8DD3026C-C619-4EAE-9555-7E73B3424ABE}" dt="2024-08-28T20:19:53.191" v="2030" actId="14100"/>
          <ac:spMkLst>
            <pc:docMk/>
            <pc:sldMk cId="1141163116" sldId="1102"/>
            <ac:spMk id="147" creationId="{EE280566-4E02-FD9A-3915-EAD4D2CABC61}"/>
          </ac:spMkLst>
        </pc:spChg>
        <pc:spChg chg="mod">
          <ac:chgData name="Jordan Derk" userId="4cee7fd2-18ae-45a0-8743-b91db45b97a1" providerId="ADAL" clId="{8DD3026C-C619-4EAE-9555-7E73B3424ABE}" dt="2024-08-28T20:19:53.191" v="2030" actId="14100"/>
          <ac:spMkLst>
            <pc:docMk/>
            <pc:sldMk cId="1141163116" sldId="1102"/>
            <ac:spMk id="148" creationId="{A0B491DB-9A20-26C4-FC35-3B0A4C45A7E6}"/>
          </ac:spMkLst>
        </pc:spChg>
        <pc:spChg chg="mod">
          <ac:chgData name="Jordan Derk" userId="4cee7fd2-18ae-45a0-8743-b91db45b97a1" providerId="ADAL" clId="{8DD3026C-C619-4EAE-9555-7E73B3424ABE}" dt="2024-08-28T20:19:53.191" v="2030" actId="14100"/>
          <ac:spMkLst>
            <pc:docMk/>
            <pc:sldMk cId="1141163116" sldId="1102"/>
            <ac:spMk id="149" creationId="{56E73571-6AF5-3770-DC4D-F3112047E121}"/>
          </ac:spMkLst>
        </pc:spChg>
        <pc:spChg chg="mod">
          <ac:chgData name="Jordan Derk" userId="4cee7fd2-18ae-45a0-8743-b91db45b97a1" providerId="ADAL" clId="{8DD3026C-C619-4EAE-9555-7E73B3424ABE}" dt="2024-08-28T20:19:53.191" v="2030" actId="14100"/>
          <ac:spMkLst>
            <pc:docMk/>
            <pc:sldMk cId="1141163116" sldId="1102"/>
            <ac:spMk id="150" creationId="{96DB874B-FA63-A664-D7DA-7BD4FBEE1E60}"/>
          </ac:spMkLst>
        </pc:spChg>
        <pc:spChg chg="mod">
          <ac:chgData name="Jordan Derk" userId="4cee7fd2-18ae-45a0-8743-b91db45b97a1" providerId="ADAL" clId="{8DD3026C-C619-4EAE-9555-7E73B3424ABE}" dt="2024-08-28T20:19:53.191" v="2030" actId="14100"/>
          <ac:spMkLst>
            <pc:docMk/>
            <pc:sldMk cId="1141163116" sldId="1102"/>
            <ac:spMk id="151" creationId="{263D9F3E-A10A-9225-29DB-10C21133B1D6}"/>
          </ac:spMkLst>
        </pc:spChg>
        <pc:spChg chg="mod">
          <ac:chgData name="Jordan Derk" userId="4cee7fd2-18ae-45a0-8743-b91db45b97a1" providerId="ADAL" clId="{8DD3026C-C619-4EAE-9555-7E73B3424ABE}" dt="2024-08-28T20:19:53.191" v="2030" actId="14100"/>
          <ac:spMkLst>
            <pc:docMk/>
            <pc:sldMk cId="1141163116" sldId="1102"/>
            <ac:spMk id="152" creationId="{16B923EC-3A21-D0F8-9369-20009406A3DA}"/>
          </ac:spMkLst>
        </pc:spChg>
        <pc:grpChg chg="add mod">
          <ac:chgData name="Jordan Derk" userId="4cee7fd2-18ae-45a0-8743-b91db45b97a1" providerId="ADAL" clId="{8DD3026C-C619-4EAE-9555-7E73B3424ABE}" dt="2024-08-28T20:19:53.191" v="2030" actId="14100"/>
          <ac:grpSpMkLst>
            <pc:docMk/>
            <pc:sldMk cId="1141163116" sldId="1102"/>
            <ac:grpSpMk id="27" creationId="{75D1D56D-A1AA-772C-C784-4F2CEF51ADA8}"/>
          </ac:grpSpMkLst>
        </pc:grpChg>
        <pc:graphicFrameChg chg="del">
          <ac:chgData name="Jordan Derk" userId="4cee7fd2-18ae-45a0-8743-b91db45b97a1" providerId="ADAL" clId="{8DD3026C-C619-4EAE-9555-7E73B3424ABE}" dt="2024-08-28T19:58:26.260" v="1741" actId="478"/>
          <ac:graphicFrameMkLst>
            <pc:docMk/>
            <pc:sldMk cId="1141163116" sldId="1102"/>
            <ac:graphicFrameMk id="25" creationId="{5FA1CB1A-41F5-BB93-9E98-FA4F0F255A2A}"/>
          </ac:graphicFrameMkLst>
        </pc:graphicFrameChg>
      </pc:sldChg>
      <pc:sldChg chg="delSp modSp mod modNotesTx">
        <pc:chgData name="Jordan Derk" userId="4cee7fd2-18ae-45a0-8743-b91db45b97a1" providerId="ADAL" clId="{8DD3026C-C619-4EAE-9555-7E73B3424ABE}" dt="2024-08-28T20:10:01.371" v="1940" actId="1076"/>
        <pc:sldMkLst>
          <pc:docMk/>
          <pc:sldMk cId="883950143" sldId="1103"/>
        </pc:sldMkLst>
        <pc:spChg chg="mod">
          <ac:chgData name="Jordan Derk" userId="4cee7fd2-18ae-45a0-8743-b91db45b97a1" providerId="ADAL" clId="{8DD3026C-C619-4EAE-9555-7E73B3424ABE}" dt="2024-08-28T17:46:02.445" v="482" actId="255"/>
          <ac:spMkLst>
            <pc:docMk/>
            <pc:sldMk cId="883950143" sldId="1103"/>
            <ac:spMk id="2" creationId="{B6A9A728-807C-3415-FB68-4EA149DB137D}"/>
          </ac:spMkLst>
        </pc:spChg>
        <pc:spChg chg="del">
          <ac:chgData name="Jordan Derk" userId="4cee7fd2-18ae-45a0-8743-b91db45b97a1" providerId="ADAL" clId="{8DD3026C-C619-4EAE-9555-7E73B3424ABE}" dt="2024-08-28T19:59:53.553" v="1892" actId="478"/>
          <ac:spMkLst>
            <pc:docMk/>
            <pc:sldMk cId="883950143" sldId="1103"/>
            <ac:spMk id="3" creationId="{6012F2D5-D385-3205-0B91-9DEF3498428E}"/>
          </ac:spMkLst>
        </pc:spChg>
        <pc:spChg chg="mod">
          <ac:chgData name="Jordan Derk" userId="4cee7fd2-18ae-45a0-8743-b91db45b97a1" providerId="ADAL" clId="{8DD3026C-C619-4EAE-9555-7E73B3424ABE}" dt="2024-08-28T20:10:01.371" v="1940" actId="1076"/>
          <ac:spMkLst>
            <pc:docMk/>
            <pc:sldMk cId="883950143" sldId="1103"/>
            <ac:spMk id="171" creationId="{11725BEF-5B74-B5FF-691E-C1321019168F}"/>
          </ac:spMkLst>
        </pc:spChg>
      </pc:sldChg>
      <pc:sldChg chg="delSp modSp mod addCm delCm modNotesTx">
        <pc:chgData name="Jordan Derk" userId="4cee7fd2-18ae-45a0-8743-b91db45b97a1" providerId="ADAL" clId="{8DD3026C-C619-4EAE-9555-7E73B3424ABE}" dt="2024-08-28T20:20:43.488" v="2034"/>
        <pc:sldMkLst>
          <pc:docMk/>
          <pc:sldMk cId="3323423304" sldId="1104"/>
        </pc:sldMkLst>
        <pc:spChg chg="mod">
          <ac:chgData name="Jordan Derk" userId="4cee7fd2-18ae-45a0-8743-b91db45b97a1" providerId="ADAL" clId="{8DD3026C-C619-4EAE-9555-7E73B3424ABE}" dt="2024-08-28T17:46:02.262" v="481" actId="255"/>
          <ac:spMkLst>
            <pc:docMk/>
            <pc:sldMk cId="3323423304" sldId="1104"/>
            <ac:spMk id="2" creationId="{B6A9A728-807C-3415-FB68-4EA149DB137D}"/>
          </ac:spMkLst>
        </pc:spChg>
        <pc:spChg chg="del">
          <ac:chgData name="Jordan Derk" userId="4cee7fd2-18ae-45a0-8743-b91db45b97a1" providerId="ADAL" clId="{8DD3026C-C619-4EAE-9555-7E73B3424ABE}" dt="2024-08-28T17:38:45.592" v="409" actId="478"/>
          <ac:spMkLst>
            <pc:docMk/>
            <pc:sldMk cId="3323423304" sldId="1104"/>
            <ac:spMk id="3" creationId="{6012F2D5-D385-3205-0B91-9DEF3498428E}"/>
          </ac:spMkLst>
        </pc:spChg>
        <pc:spChg chg="mod">
          <ac:chgData name="Jordan Derk" userId="4cee7fd2-18ae-45a0-8743-b91db45b97a1" providerId="ADAL" clId="{8DD3026C-C619-4EAE-9555-7E73B3424ABE}" dt="2024-08-28T20:10:13.721" v="1942" actId="688"/>
          <ac:spMkLst>
            <pc:docMk/>
            <pc:sldMk cId="3323423304" sldId="1104"/>
            <ac:spMk id="28" creationId="{66E625F2-D15F-11AF-7525-20CFF7FEF27A}"/>
          </ac:spMkLst>
        </pc:spChg>
        <pc:extLst>
          <p:ext xmlns:p="http://schemas.openxmlformats.org/presentationml/2006/main" uri="{D6D511B9-2390-475A-947B-AFAB55BFBCF1}">
            <pc226:cmChg xmlns:pc226="http://schemas.microsoft.com/office/powerpoint/2022/06/main/command" chg="del">
              <pc226:chgData name="Jordan Derk" userId="4cee7fd2-18ae-45a0-8743-b91db45b97a1" providerId="ADAL" clId="{8DD3026C-C619-4EAE-9555-7E73B3424ABE}" dt="2024-08-28T20:20:28.454" v="2032"/>
              <pc2:cmMkLst xmlns:pc2="http://schemas.microsoft.com/office/powerpoint/2019/9/main/command">
                <pc:docMk/>
                <pc:sldMk cId="3323423304" sldId="1104"/>
                <pc2:cmMk id="{60C19C16-E26B-4C40-867A-812010E928A0}"/>
              </pc2:cmMkLst>
            </pc226:cmChg>
            <pc226:cmChg xmlns:pc226="http://schemas.microsoft.com/office/powerpoint/2022/06/main/command" chg="del">
              <pc226:chgData name="Jordan Derk" userId="4cee7fd2-18ae-45a0-8743-b91db45b97a1" providerId="ADAL" clId="{8DD3026C-C619-4EAE-9555-7E73B3424ABE}" dt="2024-08-28T20:20:43.488" v="2034"/>
              <pc2:cmMkLst xmlns:pc2="http://schemas.microsoft.com/office/powerpoint/2019/9/main/command">
                <pc:docMk/>
                <pc:sldMk cId="3323423304" sldId="1104"/>
                <pc2:cmMk id="{2860A072-2A8D-49CD-A911-625D6E6B5FD8}"/>
              </pc2:cmMkLst>
            </pc226:cmChg>
            <pc226:cmChg xmlns:pc226="http://schemas.microsoft.com/office/powerpoint/2022/06/main/command" chg="add">
              <pc226:chgData name="Jordan Derk" userId="4cee7fd2-18ae-45a0-8743-b91db45b97a1" providerId="ADAL" clId="{8DD3026C-C619-4EAE-9555-7E73B3424ABE}" dt="2024-08-28T20:20:25.053" v="2031"/>
              <pc2:cmMkLst xmlns:pc2="http://schemas.microsoft.com/office/powerpoint/2019/9/main/command">
                <pc:docMk/>
                <pc:sldMk cId="3323423304" sldId="1104"/>
                <pc2:cmMk id="{B221098F-EB40-4E38-A1DD-12D993898FF1}"/>
              </pc2:cmMkLst>
            </pc226:cmChg>
            <pc226:cmChg xmlns:pc226="http://schemas.microsoft.com/office/powerpoint/2022/06/main/command" chg="add">
              <pc226:chgData name="Jordan Derk" userId="4cee7fd2-18ae-45a0-8743-b91db45b97a1" providerId="ADAL" clId="{8DD3026C-C619-4EAE-9555-7E73B3424ABE}" dt="2024-08-28T20:20:41.525" v="2033"/>
              <pc2:cmMkLst xmlns:pc2="http://schemas.microsoft.com/office/powerpoint/2019/9/main/command">
                <pc:docMk/>
                <pc:sldMk cId="3323423304" sldId="1104"/>
                <pc2:cmMk id="{A025B59B-4185-40EB-A89C-F8F28BE2F627}"/>
              </pc2:cmMkLst>
            </pc226:cmChg>
          </p:ext>
        </pc:extLst>
      </pc:sldChg>
      <pc:sldChg chg="modSp mod modNotesTx">
        <pc:chgData name="Jordan Derk" userId="4cee7fd2-18ae-45a0-8743-b91db45b97a1" providerId="ADAL" clId="{8DD3026C-C619-4EAE-9555-7E73B3424ABE}" dt="2024-08-28T20:11:15.507" v="1954" actId="1076"/>
        <pc:sldMkLst>
          <pc:docMk/>
          <pc:sldMk cId="4602541" sldId="1105"/>
        </pc:sldMkLst>
        <pc:spChg chg="mod">
          <ac:chgData name="Jordan Derk" userId="4cee7fd2-18ae-45a0-8743-b91db45b97a1" providerId="ADAL" clId="{8DD3026C-C619-4EAE-9555-7E73B3424ABE}" dt="2024-08-28T20:11:01.673" v="1951" actId="20577"/>
          <ac:spMkLst>
            <pc:docMk/>
            <pc:sldMk cId="4602541" sldId="1105"/>
            <ac:spMk id="3" creationId="{6012F2D5-D385-3205-0B91-9DEF3498428E}"/>
          </ac:spMkLst>
        </pc:spChg>
        <pc:picChg chg="mod">
          <ac:chgData name="Jordan Derk" userId="4cee7fd2-18ae-45a0-8743-b91db45b97a1" providerId="ADAL" clId="{8DD3026C-C619-4EAE-9555-7E73B3424ABE}" dt="2024-08-28T20:11:15.507" v="1954" actId="1076"/>
          <ac:picMkLst>
            <pc:docMk/>
            <pc:sldMk cId="4602541" sldId="1105"/>
            <ac:picMk id="49" creationId="{6CBC2E4C-64D2-2E4D-F6D5-DBD4F283358C}"/>
          </ac:picMkLst>
        </pc:picChg>
      </pc:sldChg>
      <pc:sldChg chg="addSp delSp modSp mod modCm modNotesTx">
        <pc:chgData name="Jordan Derk" userId="4cee7fd2-18ae-45a0-8743-b91db45b97a1" providerId="ADAL" clId="{8DD3026C-C619-4EAE-9555-7E73B3424ABE}" dt="2024-08-28T20:13:48.861" v="1979" actId="1076"/>
        <pc:sldMkLst>
          <pc:docMk/>
          <pc:sldMk cId="3163239308" sldId="1106"/>
        </pc:sldMkLst>
        <pc:spChg chg="mod">
          <ac:chgData name="Jordan Derk" userId="4cee7fd2-18ae-45a0-8743-b91db45b97a1" providerId="ADAL" clId="{8DD3026C-C619-4EAE-9555-7E73B3424ABE}" dt="2024-08-28T14:54:15.315" v="178" actId="6549"/>
          <ac:spMkLst>
            <pc:docMk/>
            <pc:sldMk cId="3163239308" sldId="1106"/>
            <ac:spMk id="2" creationId="{B6A9A728-807C-3415-FB68-4EA149DB137D}"/>
          </ac:spMkLst>
        </pc:spChg>
        <pc:spChg chg="add del mod">
          <ac:chgData name="Jordan Derk" userId="4cee7fd2-18ae-45a0-8743-b91db45b97a1" providerId="ADAL" clId="{8DD3026C-C619-4EAE-9555-7E73B3424ABE}" dt="2024-08-28T20:13:32.461" v="1974" actId="478"/>
          <ac:spMkLst>
            <pc:docMk/>
            <pc:sldMk cId="3163239308" sldId="1106"/>
            <ac:spMk id="28" creationId="{BAC29243-D990-AB26-7813-D5B57EE97A11}"/>
          </ac:spMkLst>
        </pc:spChg>
        <pc:picChg chg="add mod">
          <ac:chgData name="Jordan Derk" userId="4cee7fd2-18ae-45a0-8743-b91db45b97a1" providerId="ADAL" clId="{8DD3026C-C619-4EAE-9555-7E73B3424ABE}" dt="2024-08-28T20:13:48.861" v="1979" actId="1076"/>
          <ac:picMkLst>
            <pc:docMk/>
            <pc:sldMk cId="3163239308" sldId="1106"/>
            <ac:picMk id="25" creationId="{A4B12F5E-115D-F4B3-7E69-25E519478AAB}"/>
          </ac:picMkLst>
        </pc:picChg>
        <pc:picChg chg="del">
          <ac:chgData name="Jordan Derk" userId="4cee7fd2-18ae-45a0-8743-b91db45b97a1" providerId="ADAL" clId="{8DD3026C-C619-4EAE-9555-7E73B3424ABE}" dt="2024-08-28T20:13:29.277" v="1970" actId="478"/>
          <ac:picMkLst>
            <pc:docMk/>
            <pc:sldMk cId="3163239308" sldId="1106"/>
            <ac:picMk id="26" creationId="{EC07C427-BB30-A0AE-7A23-1061C0224579}"/>
          </ac:picMkLst>
        </pc:pic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8DD3026C-C619-4EAE-9555-7E73B3424ABE}" dt="2024-08-28T20:13:29.277" v="1971" actId="2056"/>
              <pc2:cmMkLst xmlns:pc2="http://schemas.microsoft.com/office/powerpoint/2019/9/main/command">
                <pc:docMk/>
                <pc:sldMk cId="3163239308" sldId="1106"/>
                <pc2:cmMk id="{6110B62D-05C8-4E44-B546-4E9FAF777CC9}"/>
              </pc2:cmMkLst>
            </pc226:cmChg>
          </p:ext>
        </pc:extLst>
      </pc:sldChg>
      <pc:sldChg chg="modSp mod modNotesTx">
        <pc:chgData name="Jordan Derk" userId="4cee7fd2-18ae-45a0-8743-b91db45b97a1" providerId="ADAL" clId="{8DD3026C-C619-4EAE-9555-7E73B3424ABE}" dt="2024-08-28T20:01:36.377" v="1908" actId="313"/>
        <pc:sldMkLst>
          <pc:docMk/>
          <pc:sldMk cId="3449597449" sldId="1107"/>
        </pc:sldMkLst>
        <pc:spChg chg="mod">
          <ac:chgData name="Jordan Derk" userId="4cee7fd2-18ae-45a0-8743-b91db45b97a1" providerId="ADAL" clId="{8DD3026C-C619-4EAE-9555-7E73B3424ABE}" dt="2024-08-28T14:52:48.314" v="175" actId="20577"/>
          <ac:spMkLst>
            <pc:docMk/>
            <pc:sldMk cId="3449597449" sldId="1107"/>
            <ac:spMk id="2" creationId="{B6A9A728-807C-3415-FB68-4EA149DB137D}"/>
          </ac:spMkLst>
        </pc:spChg>
        <pc:spChg chg="mod">
          <ac:chgData name="Jordan Derk" userId="4cee7fd2-18ae-45a0-8743-b91db45b97a1" providerId="ADAL" clId="{8DD3026C-C619-4EAE-9555-7E73B3424ABE}" dt="2024-08-28T20:01:17.230" v="1897" actId="1076"/>
          <ac:spMkLst>
            <pc:docMk/>
            <pc:sldMk cId="3449597449" sldId="1107"/>
            <ac:spMk id="3" creationId="{6012F2D5-D385-3205-0B91-9DEF3498428E}"/>
          </ac:spMkLst>
        </pc:spChg>
        <pc:spChg chg="mod">
          <ac:chgData name="Jordan Derk" userId="4cee7fd2-18ae-45a0-8743-b91db45b97a1" providerId="ADAL" clId="{8DD3026C-C619-4EAE-9555-7E73B3424ABE}" dt="2024-08-28T20:01:36.377" v="1908" actId="313"/>
          <ac:spMkLst>
            <pc:docMk/>
            <pc:sldMk cId="3449597449" sldId="1107"/>
            <ac:spMk id="23" creationId="{CC01170A-71FC-35A2-40DB-7BC96265CDC5}"/>
          </ac:spMkLst>
        </pc:spChg>
      </pc:sldChg>
      <pc:sldChg chg="addSp delSp modSp mod addCm delCm modNotesTx">
        <pc:chgData name="Jordan Derk" userId="4cee7fd2-18ae-45a0-8743-b91db45b97a1" providerId="ADAL" clId="{8DD3026C-C619-4EAE-9555-7E73B3424ABE}" dt="2024-08-28T20:17:55.567" v="2029" actId="1076"/>
        <pc:sldMkLst>
          <pc:docMk/>
          <pc:sldMk cId="1531933671" sldId="1108"/>
        </pc:sldMkLst>
        <pc:spChg chg="mod">
          <ac:chgData name="Jordan Derk" userId="4cee7fd2-18ae-45a0-8743-b91db45b97a1" providerId="ADAL" clId="{8DD3026C-C619-4EAE-9555-7E73B3424ABE}" dt="2024-08-28T14:55:33.759" v="179" actId="255"/>
          <ac:spMkLst>
            <pc:docMk/>
            <pc:sldMk cId="1531933671" sldId="1108"/>
            <ac:spMk id="2" creationId="{B6A9A728-807C-3415-FB68-4EA149DB137D}"/>
          </ac:spMkLst>
        </pc:spChg>
        <pc:spChg chg="mod">
          <ac:chgData name="Jordan Derk" userId="4cee7fd2-18ae-45a0-8743-b91db45b97a1" providerId="ADAL" clId="{8DD3026C-C619-4EAE-9555-7E73B3424ABE}" dt="2024-08-28T20:16:59.816" v="2020" actId="12"/>
          <ac:spMkLst>
            <pc:docMk/>
            <pc:sldMk cId="1531933671" sldId="1108"/>
            <ac:spMk id="3" creationId="{6012F2D5-D385-3205-0B91-9DEF3498428E}"/>
          </ac:spMkLst>
        </pc:spChg>
        <pc:picChg chg="mod">
          <ac:chgData name="Jordan Derk" userId="4cee7fd2-18ae-45a0-8743-b91db45b97a1" providerId="ADAL" clId="{8DD3026C-C619-4EAE-9555-7E73B3424ABE}" dt="2024-08-28T20:17:55.567" v="2029" actId="1076"/>
          <ac:picMkLst>
            <pc:docMk/>
            <pc:sldMk cId="1531933671" sldId="1108"/>
            <ac:picMk id="25" creationId="{0DEA2D14-DAC2-FAFA-09DF-34C47F671EBE}"/>
          </ac:picMkLst>
        </pc:picChg>
        <pc:picChg chg="mod">
          <ac:chgData name="Jordan Derk" userId="4cee7fd2-18ae-45a0-8743-b91db45b97a1" providerId="ADAL" clId="{8DD3026C-C619-4EAE-9555-7E73B3424ABE}" dt="2024-08-28T20:17:50.234" v="2028" actId="1076"/>
          <ac:picMkLst>
            <pc:docMk/>
            <pc:sldMk cId="1531933671" sldId="1108"/>
            <ac:picMk id="26" creationId="{11421ADA-CD2F-F297-EBE7-D5D9F1A22F53}"/>
          </ac:picMkLst>
        </pc:picChg>
        <pc:picChg chg="mod">
          <ac:chgData name="Jordan Derk" userId="4cee7fd2-18ae-45a0-8743-b91db45b97a1" providerId="ADAL" clId="{8DD3026C-C619-4EAE-9555-7E73B3424ABE}" dt="2024-08-28T20:17:42.283" v="2025" actId="1076"/>
          <ac:picMkLst>
            <pc:docMk/>
            <pc:sldMk cId="1531933671" sldId="1108"/>
            <ac:picMk id="27" creationId="{6DAAF991-0533-6ECB-F0E4-8234F2702D06}"/>
          </ac:picMkLst>
        </pc:picChg>
        <pc:picChg chg="del">
          <ac:chgData name="Jordan Derk" userId="4cee7fd2-18ae-45a0-8743-b91db45b97a1" providerId="ADAL" clId="{8DD3026C-C619-4EAE-9555-7E73B3424ABE}" dt="2024-08-28T20:12:57.310" v="1962" actId="478"/>
          <ac:picMkLst>
            <pc:docMk/>
            <pc:sldMk cId="1531933671" sldId="1108"/>
            <ac:picMk id="28" creationId="{B55B7737-D955-0A44-5B2C-26631D7E908C}"/>
          </ac:picMkLst>
        </pc:picChg>
        <pc:picChg chg="add mod">
          <ac:chgData name="Jordan Derk" userId="4cee7fd2-18ae-45a0-8743-b91db45b97a1" providerId="ADAL" clId="{8DD3026C-C619-4EAE-9555-7E73B3424ABE}" dt="2024-08-28T20:17:19.989" v="2022" actId="1076"/>
          <ac:picMkLst>
            <pc:docMk/>
            <pc:sldMk cId="1531933671" sldId="1108"/>
            <ac:picMk id="30" creationId="{776AA01B-0822-6B23-F5C5-81BB01880C74}"/>
          </ac:picMkLst>
        </pc:picChg>
        <pc:extLst>
          <p:ext xmlns:p="http://schemas.openxmlformats.org/presentationml/2006/main" uri="{D6D511B9-2390-475A-947B-AFAB55BFBCF1}">
            <pc226:cmChg xmlns:pc226="http://schemas.microsoft.com/office/powerpoint/2022/06/main/command" chg="del">
              <pc226:chgData name="Jordan Derk" userId="4cee7fd2-18ae-45a0-8743-b91db45b97a1" providerId="ADAL" clId="{8DD3026C-C619-4EAE-9555-7E73B3424ABE}" dt="2024-08-28T20:12:28.492" v="1960"/>
              <pc2:cmMkLst xmlns:pc2="http://schemas.microsoft.com/office/powerpoint/2019/9/main/command">
                <pc:docMk/>
                <pc:sldMk cId="1531933671" sldId="1108"/>
                <pc2:cmMk id="{8D22D407-59BD-47B6-8B99-4BD6C71846D3}"/>
              </pc2:cmMkLst>
            </pc226:cmChg>
            <pc226:cmChg xmlns:pc226="http://schemas.microsoft.com/office/powerpoint/2022/06/main/command" chg="add">
              <pc226:chgData name="Jordan Derk" userId="4cee7fd2-18ae-45a0-8743-b91db45b97a1" providerId="ADAL" clId="{8DD3026C-C619-4EAE-9555-7E73B3424ABE}" dt="2024-08-28T20:12:10.230" v="1957"/>
              <pc2:cmMkLst xmlns:pc2="http://schemas.microsoft.com/office/powerpoint/2019/9/main/command">
                <pc:docMk/>
                <pc:sldMk cId="1531933671" sldId="1108"/>
                <pc2:cmMk id="{442B4016-95F5-4B92-A666-53606D4390D1}"/>
              </pc2:cmMkLst>
            </pc226:cmChg>
            <pc226:cmChg xmlns:pc226="http://schemas.microsoft.com/office/powerpoint/2022/06/main/command" chg="add">
              <pc226:chgData name="Jordan Derk" userId="4cee7fd2-18ae-45a0-8743-b91db45b97a1" providerId="ADAL" clId="{8DD3026C-C619-4EAE-9555-7E73B3424ABE}" dt="2024-08-28T20:11:54.690" v="1955"/>
              <pc2:cmMkLst xmlns:pc2="http://schemas.microsoft.com/office/powerpoint/2019/9/main/command">
                <pc:docMk/>
                <pc:sldMk cId="1531933671" sldId="1108"/>
                <pc2:cmMk id="{61449347-9340-48B9-97FE-3E9617EE8C1E}"/>
              </pc2:cmMkLst>
            </pc226:cmChg>
            <pc226:cmChg xmlns:pc226="http://schemas.microsoft.com/office/powerpoint/2022/06/main/command" chg="del">
              <pc226:chgData name="Jordan Derk" userId="4cee7fd2-18ae-45a0-8743-b91db45b97a1" providerId="ADAL" clId="{8DD3026C-C619-4EAE-9555-7E73B3424ABE}" dt="2024-08-28T20:12:53.793" v="1961"/>
              <pc2:cmMkLst xmlns:pc2="http://schemas.microsoft.com/office/powerpoint/2019/9/main/command">
                <pc:docMk/>
                <pc:sldMk cId="1531933671" sldId="1108"/>
                <pc2:cmMk id="{846F0D4E-48F1-4EE3-A141-7692A220D600}"/>
              </pc2:cmMkLst>
            </pc226:cmChg>
            <pc226:cmChg xmlns:pc226="http://schemas.microsoft.com/office/powerpoint/2022/06/main/command" chg="add">
              <pc226:chgData name="Jordan Derk" userId="4cee7fd2-18ae-45a0-8743-b91db45b97a1" providerId="ADAL" clId="{8DD3026C-C619-4EAE-9555-7E73B3424ABE}" dt="2024-08-28T20:12:24.142" v="1959"/>
              <pc2:cmMkLst xmlns:pc2="http://schemas.microsoft.com/office/powerpoint/2019/9/main/command">
                <pc:docMk/>
                <pc:sldMk cId="1531933671" sldId="1108"/>
                <pc2:cmMk id="{3A345A58-57B9-4523-8922-EB41140C1543}"/>
              </pc2:cmMkLst>
            </pc226:cmChg>
            <pc226:cmChg xmlns:pc226="http://schemas.microsoft.com/office/powerpoint/2022/06/main/command" chg="del">
              <pc226:chgData name="Jordan Derk" userId="4cee7fd2-18ae-45a0-8743-b91db45b97a1" providerId="ADAL" clId="{8DD3026C-C619-4EAE-9555-7E73B3424ABE}" dt="2024-08-28T20:11:59.108" v="1956"/>
              <pc2:cmMkLst xmlns:pc2="http://schemas.microsoft.com/office/powerpoint/2019/9/main/command">
                <pc:docMk/>
                <pc:sldMk cId="1531933671" sldId="1108"/>
                <pc2:cmMk id="{F26C088B-930A-475F-8856-FA06F42E2A72}"/>
              </pc2:cmMkLst>
            </pc226:cmChg>
            <pc226:cmChg xmlns:pc226="http://schemas.microsoft.com/office/powerpoint/2022/06/main/command" chg="del">
              <pc226:chgData name="Jordan Derk" userId="4cee7fd2-18ae-45a0-8743-b91db45b97a1" providerId="ADAL" clId="{8DD3026C-C619-4EAE-9555-7E73B3424ABE}" dt="2024-08-28T20:12:12.775" v="1958"/>
              <pc2:cmMkLst xmlns:pc2="http://schemas.microsoft.com/office/powerpoint/2019/9/main/command">
                <pc:docMk/>
                <pc:sldMk cId="1531933671" sldId="1108"/>
                <pc2:cmMk id="{15E35FD2-F4E3-4F0F-AB8B-CFD0E79B2D34}"/>
              </pc2:cmMkLst>
            </pc226:cmChg>
          </p:ext>
        </pc:extLst>
      </pc:sldChg>
      <pc:sldChg chg="modNotesTx">
        <pc:chgData name="Jordan Derk" userId="4cee7fd2-18ae-45a0-8743-b91db45b97a1" providerId="ADAL" clId="{8DD3026C-C619-4EAE-9555-7E73B3424ABE}" dt="2024-08-28T17:37:06.776" v="404" actId="6549"/>
        <pc:sldMkLst>
          <pc:docMk/>
          <pc:sldMk cId="2146040231" sldId="1109"/>
        </pc:sldMkLst>
      </pc:sldChg>
      <pc:sldChg chg="modSp mod modNotesTx">
        <pc:chgData name="Jordan Derk" userId="4cee7fd2-18ae-45a0-8743-b91db45b97a1" providerId="ADAL" clId="{8DD3026C-C619-4EAE-9555-7E73B3424ABE}" dt="2024-08-28T19:13:20.029" v="725" actId="20577"/>
        <pc:sldMkLst>
          <pc:docMk/>
          <pc:sldMk cId="425105697" sldId="1111"/>
        </pc:sldMkLst>
        <pc:spChg chg="mod">
          <ac:chgData name="Jordan Derk" userId="4cee7fd2-18ae-45a0-8743-b91db45b97a1" providerId="ADAL" clId="{8DD3026C-C619-4EAE-9555-7E73B3424ABE}" dt="2024-08-28T19:13:20.029" v="725" actId="20577"/>
          <ac:spMkLst>
            <pc:docMk/>
            <pc:sldMk cId="425105697" sldId="1111"/>
            <ac:spMk id="26" creationId="{94278E95-9720-F835-3C67-617F25DB854B}"/>
          </ac:spMkLst>
        </pc:spChg>
      </pc:sldChg>
      <pc:sldChg chg="modSp mod modNotesTx">
        <pc:chgData name="Jordan Derk" userId="4cee7fd2-18ae-45a0-8743-b91db45b97a1" providerId="ADAL" clId="{8DD3026C-C619-4EAE-9555-7E73B3424ABE}" dt="2024-08-28T19:13:24.070" v="726" actId="20577"/>
        <pc:sldMkLst>
          <pc:docMk/>
          <pc:sldMk cId="3769941977" sldId="1112"/>
        </pc:sldMkLst>
        <pc:spChg chg="mod">
          <ac:chgData name="Jordan Derk" userId="4cee7fd2-18ae-45a0-8743-b91db45b97a1" providerId="ADAL" clId="{8DD3026C-C619-4EAE-9555-7E73B3424ABE}" dt="2024-08-28T19:13:24.070" v="726" actId="20577"/>
          <ac:spMkLst>
            <pc:docMk/>
            <pc:sldMk cId="3769941977" sldId="1112"/>
            <ac:spMk id="26" creationId="{94278E95-9720-F835-3C67-617F25DB854B}"/>
          </ac:spMkLst>
        </pc:spChg>
      </pc:sldChg>
      <pc:sldChg chg="modSp mod modNotesTx">
        <pc:chgData name="Jordan Derk" userId="4cee7fd2-18ae-45a0-8743-b91db45b97a1" providerId="ADAL" clId="{8DD3026C-C619-4EAE-9555-7E73B3424ABE}" dt="2024-08-28T19:13:27.578" v="727" actId="20577"/>
        <pc:sldMkLst>
          <pc:docMk/>
          <pc:sldMk cId="2893736977" sldId="1113"/>
        </pc:sldMkLst>
        <pc:spChg chg="mod">
          <ac:chgData name="Jordan Derk" userId="4cee7fd2-18ae-45a0-8743-b91db45b97a1" providerId="ADAL" clId="{8DD3026C-C619-4EAE-9555-7E73B3424ABE}" dt="2024-08-28T19:13:27.578" v="727" actId="20577"/>
          <ac:spMkLst>
            <pc:docMk/>
            <pc:sldMk cId="2893736977" sldId="1113"/>
            <ac:spMk id="26" creationId="{94278E95-9720-F835-3C67-617F25DB854B}"/>
          </ac:spMkLst>
        </pc:spChg>
      </pc:sldChg>
      <pc:sldChg chg="modSp mod modNotesTx">
        <pc:chgData name="Jordan Derk" userId="4cee7fd2-18ae-45a0-8743-b91db45b97a1" providerId="ADAL" clId="{8DD3026C-C619-4EAE-9555-7E73B3424ABE}" dt="2024-08-28T19:13:30.784" v="728" actId="20577"/>
        <pc:sldMkLst>
          <pc:docMk/>
          <pc:sldMk cId="1406490384" sldId="1114"/>
        </pc:sldMkLst>
        <pc:spChg chg="mod">
          <ac:chgData name="Jordan Derk" userId="4cee7fd2-18ae-45a0-8743-b91db45b97a1" providerId="ADAL" clId="{8DD3026C-C619-4EAE-9555-7E73B3424ABE}" dt="2024-08-28T19:13:30.784" v="728" actId="20577"/>
          <ac:spMkLst>
            <pc:docMk/>
            <pc:sldMk cId="1406490384" sldId="1114"/>
            <ac:spMk id="26" creationId="{94278E95-9720-F835-3C67-617F25DB854B}"/>
          </ac:spMkLst>
        </pc:spChg>
      </pc:sldChg>
      <pc:sldChg chg="modSp add mod">
        <pc:chgData name="Jordan Derk" userId="4cee7fd2-18ae-45a0-8743-b91db45b97a1" providerId="ADAL" clId="{8DD3026C-C619-4EAE-9555-7E73B3424ABE}" dt="2024-08-28T17:40:40.727" v="430" actId="2711"/>
        <pc:sldMkLst>
          <pc:docMk/>
          <pc:sldMk cId="1890977093" sldId="1115"/>
        </pc:sldMkLst>
        <pc:spChg chg="mod">
          <ac:chgData name="Jordan Derk" userId="4cee7fd2-18ae-45a0-8743-b91db45b97a1" providerId="ADAL" clId="{8DD3026C-C619-4EAE-9555-7E73B3424ABE}" dt="2024-08-28T17:40:40.727" v="430" actId="2711"/>
          <ac:spMkLst>
            <pc:docMk/>
            <pc:sldMk cId="1890977093" sldId="1115"/>
            <ac:spMk id="6" creationId="{5DBDEEFF-9F3A-678C-1906-79F6F1CC864F}"/>
          </ac:spMkLst>
        </pc:spChg>
      </pc:sldChg>
      <pc:sldChg chg="modSp new del mod">
        <pc:chgData name="Jordan Derk" userId="4cee7fd2-18ae-45a0-8743-b91db45b97a1" providerId="ADAL" clId="{8DD3026C-C619-4EAE-9555-7E73B3424ABE}" dt="2024-08-28T19:54:15.643" v="1698" actId="47"/>
        <pc:sldMkLst>
          <pc:docMk/>
          <pc:sldMk cId="461164371" sldId="1116"/>
        </pc:sldMkLst>
        <pc:spChg chg="mod">
          <ac:chgData name="Jordan Derk" userId="4cee7fd2-18ae-45a0-8743-b91db45b97a1" providerId="ADAL" clId="{8DD3026C-C619-4EAE-9555-7E73B3424ABE}" dt="2024-08-28T19:53:39.209" v="1693" actId="27636"/>
          <ac:spMkLst>
            <pc:docMk/>
            <pc:sldMk cId="461164371" sldId="1116"/>
            <ac:spMk id="3" creationId="{909C58D8-FBBC-8FF4-81AD-37C7C8F36CE5}"/>
          </ac:spMkLst>
        </pc:spChg>
      </pc:sldChg>
      <pc:sldChg chg="modSp add mod addCm">
        <pc:chgData name="Jordan Derk" userId="4cee7fd2-18ae-45a0-8743-b91db45b97a1" providerId="ADAL" clId="{8DD3026C-C619-4EAE-9555-7E73B3424ABE}" dt="2024-08-28T20:09:33.103" v="1935"/>
        <pc:sldMkLst>
          <pc:docMk/>
          <pc:sldMk cId="3967000794" sldId="1117"/>
        </pc:sldMkLst>
        <pc:spChg chg="mod">
          <ac:chgData name="Jordan Derk" userId="4cee7fd2-18ae-45a0-8743-b91db45b97a1" providerId="ADAL" clId="{8DD3026C-C619-4EAE-9555-7E73B3424ABE}" dt="2024-08-28T19:54:30.343" v="1712" actId="20577"/>
          <ac:spMkLst>
            <pc:docMk/>
            <pc:sldMk cId="3967000794" sldId="1117"/>
            <ac:spMk id="2" creationId="{98DD8C4B-9872-5158-9860-1910489CF663}"/>
          </ac:spMkLst>
        </pc:spChg>
        <pc:spChg chg="mod">
          <ac:chgData name="Jordan Derk" userId="4cee7fd2-18ae-45a0-8743-b91db45b97a1" providerId="ADAL" clId="{8DD3026C-C619-4EAE-9555-7E73B3424ABE}" dt="2024-08-28T19:57:51.760" v="1727" actId="20577"/>
          <ac:spMkLst>
            <pc:docMk/>
            <pc:sldMk cId="3967000794" sldId="1117"/>
            <ac:spMk id="30" creationId="{34099170-57DD-B61C-002C-DB4694CF8D2A}"/>
          </ac:spMkLst>
        </pc:spChg>
        <pc:spChg chg="mod">
          <ac:chgData name="Jordan Derk" userId="4cee7fd2-18ae-45a0-8743-b91db45b97a1" providerId="ADAL" clId="{8DD3026C-C619-4EAE-9555-7E73B3424ABE}" dt="2024-08-28T19:58:03.627" v="1740" actId="20577"/>
          <ac:spMkLst>
            <pc:docMk/>
            <pc:sldMk cId="3967000794" sldId="1117"/>
            <ac:spMk id="31" creationId="{4C68FCFF-8514-B873-9C7B-B8F1D07FA701}"/>
          </ac:spMkLst>
        </pc:spChg>
        <pc:extLst>
          <p:ext xmlns:p="http://schemas.openxmlformats.org/presentationml/2006/main" uri="{D6D511B9-2390-475A-947B-AFAB55BFBCF1}">
            <pc226:cmChg xmlns:pc226="http://schemas.microsoft.com/office/powerpoint/2022/06/main/command" chg="add">
              <pc226:chgData name="Jordan Derk" userId="4cee7fd2-18ae-45a0-8743-b91db45b97a1" providerId="ADAL" clId="{8DD3026C-C619-4EAE-9555-7E73B3424ABE}" dt="2024-08-28T20:09:33.103" v="1935"/>
              <pc2:cmMkLst xmlns:pc2="http://schemas.microsoft.com/office/powerpoint/2019/9/main/command">
                <pc:docMk/>
                <pc:sldMk cId="3967000794" sldId="1117"/>
                <pc2:cmMk id="{607E1494-E81C-40BD-892F-69FE24D2802B}"/>
              </pc2:cmMkLst>
            </pc226:cmChg>
          </p:ext>
        </pc:extLst>
      </pc:sldChg>
      <pc:sldMasterChg chg="modSp mod">
        <pc:chgData name="Jordan Derk" userId="4cee7fd2-18ae-45a0-8743-b91db45b97a1" providerId="ADAL" clId="{8DD3026C-C619-4EAE-9555-7E73B3424ABE}" dt="2024-08-28T17:42:00.248" v="452" actId="1076"/>
        <pc:sldMasterMkLst>
          <pc:docMk/>
          <pc:sldMasterMk cId="2910674328" sldId="2147483679"/>
        </pc:sldMasterMkLst>
        <pc:spChg chg="mod">
          <ac:chgData name="Jordan Derk" userId="4cee7fd2-18ae-45a0-8743-b91db45b97a1" providerId="ADAL" clId="{8DD3026C-C619-4EAE-9555-7E73B3424ABE}" dt="2024-08-28T17:42:00.248" v="452" actId="1076"/>
          <ac:spMkLst>
            <pc:docMk/>
            <pc:sldMasterMk cId="2910674328" sldId="2147483679"/>
            <ac:spMk id="15" creationId="{EAEB803E-BCEE-876D-9A2E-80CB57F6A31D}"/>
          </ac:spMkLst>
        </pc:spChg>
      </pc:sldMasterChg>
    </pc:docChg>
  </pc:docChgLst>
  <pc:docChgLst>
    <pc:chgData name="Kathleen Speck" userId="1c3bee05-3f30-471c-9c5c-6f1d82c4dd7a" providerId="ADAL" clId="{50A1479D-3A22-42B6-A664-5253652BBDA4}"/>
    <pc:docChg chg="modSld">
      <pc:chgData name="Kathleen Speck" userId="1c3bee05-3f30-471c-9c5c-6f1d82c4dd7a" providerId="ADAL" clId="{50A1479D-3A22-42B6-A664-5253652BBDA4}" dt="2024-09-11T13:38:53.095" v="1" actId="6549"/>
      <pc:docMkLst>
        <pc:docMk/>
      </pc:docMkLst>
      <pc:sldChg chg="modSp mod">
        <pc:chgData name="Kathleen Speck" userId="1c3bee05-3f30-471c-9c5c-6f1d82c4dd7a" providerId="ADAL" clId="{50A1479D-3A22-42B6-A664-5253652BBDA4}" dt="2024-09-11T13:38:53.095" v="1" actId="6549"/>
        <pc:sldMkLst>
          <pc:docMk/>
          <pc:sldMk cId="2175414920" sldId="1083"/>
        </pc:sldMkLst>
        <pc:spChg chg="mod">
          <ac:chgData name="Kathleen Speck" userId="1c3bee05-3f30-471c-9c5c-6f1d82c4dd7a" providerId="ADAL" clId="{50A1479D-3A22-42B6-A664-5253652BBDA4}" dt="2024-09-11T13:38:53.095" v="1" actId="6549"/>
          <ac:spMkLst>
            <pc:docMk/>
            <pc:sldMk cId="2175414920" sldId="1083"/>
            <ac:spMk id="4" creationId="{318E8959-2BBD-DF9F-198D-3F2A0AC770A9}"/>
          </ac:spMkLst>
        </pc:spChg>
      </pc:sldChg>
    </pc:docChg>
  </pc:docChgLst>
  <pc:docChgLst>
    <pc:chgData name="Lisa Maragakis" userId="S::lmaraga1@jh.edu::5c198311-483d-4a73-be75-fadf68ee2dcf" providerId="AD" clId="Web-{F7336485-8082-10CB-BAD2-95BCDB54BA21}"/>
    <pc:docChg chg="modSld">
      <pc:chgData name="Lisa Maragakis" userId="S::lmaraga1@jh.edu::5c198311-483d-4a73-be75-fadf68ee2dcf" providerId="AD" clId="Web-{F7336485-8082-10CB-BAD2-95BCDB54BA21}" dt="2024-08-27T13:52:57.100" v="1" actId="20577"/>
      <pc:docMkLst>
        <pc:docMk/>
      </pc:docMkLst>
      <pc:sldChg chg="modSp">
        <pc:chgData name="Lisa Maragakis" userId="S::lmaraga1@jh.edu::5c198311-483d-4a73-be75-fadf68ee2dcf" providerId="AD" clId="Web-{F7336485-8082-10CB-BAD2-95BCDB54BA21}" dt="2024-08-27T13:52:57.100" v="1" actId="20577"/>
        <pc:sldMkLst>
          <pc:docMk/>
          <pc:sldMk cId="1406490384" sldId="1114"/>
        </pc:sldMkLst>
        <pc:spChg chg="mod">
          <ac:chgData name="Lisa Maragakis" userId="S::lmaraga1@jh.edu::5c198311-483d-4a73-be75-fadf68ee2dcf" providerId="AD" clId="Web-{F7336485-8082-10CB-BAD2-95BCDB54BA21}" dt="2024-08-27T13:52:57.100" v="1" actId="20577"/>
          <ac:spMkLst>
            <pc:docMk/>
            <pc:sldMk cId="1406490384" sldId="1114"/>
            <ac:spMk id="27" creationId="{1E469564-5578-2B33-FA8B-487A5275EEA3}"/>
          </ac:spMkLst>
        </pc:spChg>
      </pc:sldChg>
    </pc:docChg>
  </pc:docChgLst>
  <pc:docChgLst>
    <pc:chgData name="Samuel Kim" userId="0b4e8f1a-35cc-4769-966d-024c662a6df8" providerId="ADAL" clId="{532D0427-1454-4C1F-AF9F-CD999DDCCB29}"/>
    <pc:docChg chg="undo redo custSel modSld">
      <pc:chgData name="Samuel Kim" userId="0b4e8f1a-35cc-4769-966d-024c662a6df8" providerId="ADAL" clId="{532D0427-1454-4C1F-AF9F-CD999DDCCB29}" dt="2024-08-28T14:51:57.950" v="13" actId="1076"/>
      <pc:docMkLst>
        <pc:docMk/>
      </pc:docMkLst>
      <pc:sldChg chg="modSp mod">
        <pc:chgData name="Samuel Kim" userId="0b4e8f1a-35cc-4769-966d-024c662a6df8" providerId="ADAL" clId="{532D0427-1454-4C1F-AF9F-CD999DDCCB29}" dt="2024-08-28T00:11:39.021" v="0" actId="27636"/>
        <pc:sldMkLst>
          <pc:docMk/>
          <pc:sldMk cId="2522993594" sldId="1089"/>
        </pc:sldMkLst>
        <pc:spChg chg="mod">
          <ac:chgData name="Samuel Kim" userId="0b4e8f1a-35cc-4769-966d-024c662a6df8" providerId="ADAL" clId="{532D0427-1454-4C1F-AF9F-CD999DDCCB29}" dt="2024-08-28T00:11:39.021" v="0" actId="27636"/>
          <ac:spMkLst>
            <pc:docMk/>
            <pc:sldMk cId="2522993594" sldId="1089"/>
            <ac:spMk id="4" creationId="{98E5240C-085C-30A2-3062-F367371398AA}"/>
          </ac:spMkLst>
        </pc:spChg>
      </pc:sldChg>
      <pc:sldChg chg="modSp mod">
        <pc:chgData name="Samuel Kim" userId="0b4e8f1a-35cc-4769-966d-024c662a6df8" providerId="ADAL" clId="{532D0427-1454-4C1F-AF9F-CD999DDCCB29}" dt="2024-08-28T14:51:28.050" v="10" actId="207"/>
        <pc:sldMkLst>
          <pc:docMk/>
          <pc:sldMk cId="3358934301" sldId="1094"/>
        </pc:sldMkLst>
        <pc:spChg chg="mod">
          <ac:chgData name="Samuel Kim" userId="0b4e8f1a-35cc-4769-966d-024c662a6df8" providerId="ADAL" clId="{532D0427-1454-4C1F-AF9F-CD999DDCCB29}" dt="2024-08-28T14:51:28.050" v="10" actId="207"/>
          <ac:spMkLst>
            <pc:docMk/>
            <pc:sldMk cId="3358934301" sldId="1094"/>
            <ac:spMk id="91" creationId="{93D1898A-3E7B-4CA0-408C-A101AFCB1E15}"/>
          </ac:spMkLst>
        </pc:spChg>
      </pc:sldChg>
      <pc:sldChg chg="addSp modSp mod">
        <pc:chgData name="Samuel Kim" userId="0b4e8f1a-35cc-4769-966d-024c662a6df8" providerId="ADAL" clId="{532D0427-1454-4C1F-AF9F-CD999DDCCB29}" dt="2024-08-28T14:51:57.950" v="13" actId="1076"/>
        <pc:sldMkLst>
          <pc:docMk/>
          <pc:sldMk cId="2838153734" sldId="1096"/>
        </pc:sldMkLst>
        <pc:picChg chg="add mod">
          <ac:chgData name="Samuel Kim" userId="0b4e8f1a-35cc-4769-966d-024c662a6df8" providerId="ADAL" clId="{532D0427-1454-4C1F-AF9F-CD999DDCCB29}" dt="2024-08-28T14:51:57.950" v="13" actId="1076"/>
          <ac:picMkLst>
            <pc:docMk/>
            <pc:sldMk cId="2838153734" sldId="1096"/>
            <ac:picMk id="26" creationId="{EB9BED50-0114-1BCA-0E10-BA470609941C}"/>
          </ac:picMkLst>
        </pc:picChg>
      </pc:sldChg>
      <pc:sldChg chg="modSp mod">
        <pc:chgData name="Samuel Kim" userId="0b4e8f1a-35cc-4769-966d-024c662a6df8" providerId="ADAL" clId="{532D0427-1454-4C1F-AF9F-CD999DDCCB29}" dt="2024-08-28T00:11:39.039" v="1" actId="27636"/>
        <pc:sldMkLst>
          <pc:docMk/>
          <pc:sldMk cId="425105697" sldId="1111"/>
        </pc:sldMkLst>
        <pc:spChg chg="mod">
          <ac:chgData name="Samuel Kim" userId="0b4e8f1a-35cc-4769-966d-024c662a6df8" providerId="ADAL" clId="{532D0427-1454-4C1F-AF9F-CD999DDCCB29}" dt="2024-08-28T00:11:39.039" v="1" actId="27636"/>
          <ac:spMkLst>
            <pc:docMk/>
            <pc:sldMk cId="425105697" sldId="1111"/>
            <ac:spMk id="4" creationId="{98E5240C-085C-30A2-3062-F367371398AA}"/>
          </ac:spMkLst>
        </pc:spChg>
      </pc:sldChg>
      <pc:sldChg chg="modSp mod">
        <pc:chgData name="Samuel Kim" userId="0b4e8f1a-35cc-4769-966d-024c662a6df8" providerId="ADAL" clId="{532D0427-1454-4C1F-AF9F-CD999DDCCB29}" dt="2024-08-28T00:11:39.044" v="2" actId="27636"/>
        <pc:sldMkLst>
          <pc:docMk/>
          <pc:sldMk cId="3769941977" sldId="1112"/>
        </pc:sldMkLst>
        <pc:spChg chg="mod">
          <ac:chgData name="Samuel Kim" userId="0b4e8f1a-35cc-4769-966d-024c662a6df8" providerId="ADAL" clId="{532D0427-1454-4C1F-AF9F-CD999DDCCB29}" dt="2024-08-28T00:11:39.044" v="2" actId="27636"/>
          <ac:spMkLst>
            <pc:docMk/>
            <pc:sldMk cId="3769941977" sldId="1112"/>
            <ac:spMk id="4" creationId="{98E5240C-085C-30A2-3062-F367371398AA}"/>
          </ac:spMkLst>
        </pc:spChg>
      </pc:sldChg>
      <pc:sldChg chg="modSp mod">
        <pc:chgData name="Samuel Kim" userId="0b4e8f1a-35cc-4769-966d-024c662a6df8" providerId="ADAL" clId="{532D0427-1454-4C1F-AF9F-CD999DDCCB29}" dt="2024-08-28T00:11:39.059" v="3" actId="27636"/>
        <pc:sldMkLst>
          <pc:docMk/>
          <pc:sldMk cId="2893736977" sldId="1113"/>
        </pc:sldMkLst>
        <pc:spChg chg="mod">
          <ac:chgData name="Samuel Kim" userId="0b4e8f1a-35cc-4769-966d-024c662a6df8" providerId="ADAL" clId="{532D0427-1454-4C1F-AF9F-CD999DDCCB29}" dt="2024-08-28T00:11:39.059" v="3" actId="27636"/>
          <ac:spMkLst>
            <pc:docMk/>
            <pc:sldMk cId="2893736977" sldId="1113"/>
            <ac:spMk id="4" creationId="{98E5240C-085C-30A2-3062-F367371398AA}"/>
          </ac:spMkLst>
        </pc:spChg>
      </pc:sldChg>
      <pc:sldChg chg="modSp mod">
        <pc:chgData name="Samuel Kim" userId="0b4e8f1a-35cc-4769-966d-024c662a6df8" providerId="ADAL" clId="{532D0427-1454-4C1F-AF9F-CD999DDCCB29}" dt="2024-08-28T00:11:39.067" v="4" actId="27636"/>
        <pc:sldMkLst>
          <pc:docMk/>
          <pc:sldMk cId="1406490384" sldId="1114"/>
        </pc:sldMkLst>
        <pc:spChg chg="mod">
          <ac:chgData name="Samuel Kim" userId="0b4e8f1a-35cc-4769-966d-024c662a6df8" providerId="ADAL" clId="{532D0427-1454-4C1F-AF9F-CD999DDCCB29}" dt="2024-08-28T00:11:39.067" v="4" actId="27636"/>
          <ac:spMkLst>
            <pc:docMk/>
            <pc:sldMk cId="1406490384" sldId="1114"/>
            <ac:spMk id="4" creationId="{98E5240C-085C-30A2-3062-F367371398AA}"/>
          </ac:spMkLst>
        </pc:spChg>
      </pc:sldChg>
    </pc:docChg>
  </pc:docChgLst>
  <pc:docChgLst>
    <pc:chgData name="Kathleen Speck" userId="1c3bee05-3f30-471c-9c5c-6f1d82c4dd7a" providerId="ADAL" clId="{6C5537CB-BB5B-4012-B030-E36135AB480B}"/>
    <pc:docChg chg="modSld">
      <pc:chgData name="Kathleen Speck" userId="1c3bee05-3f30-471c-9c5c-6f1d82c4dd7a" providerId="ADAL" clId="{6C5537CB-BB5B-4012-B030-E36135AB480B}" dt="2024-08-27T11:55:45.921" v="35" actId="20577"/>
      <pc:docMkLst>
        <pc:docMk/>
      </pc:docMkLst>
      <pc:sldChg chg="modSp mod">
        <pc:chgData name="Kathleen Speck" userId="1c3bee05-3f30-471c-9c5c-6f1d82c4dd7a" providerId="ADAL" clId="{6C5537CB-BB5B-4012-B030-E36135AB480B}" dt="2024-08-27T11:55:45.921" v="35" actId="20577"/>
        <pc:sldMkLst>
          <pc:docMk/>
          <pc:sldMk cId="2175414920" sldId="1083"/>
        </pc:sldMkLst>
        <pc:spChg chg="mod">
          <ac:chgData name="Kathleen Speck" userId="1c3bee05-3f30-471c-9c5c-6f1d82c4dd7a" providerId="ADAL" clId="{6C5537CB-BB5B-4012-B030-E36135AB480B}" dt="2024-08-27T11:55:45.921" v="35" actId="20577"/>
          <ac:spMkLst>
            <pc:docMk/>
            <pc:sldMk cId="2175414920" sldId="1083"/>
            <ac:spMk id="4" creationId="{318E8959-2BBD-DF9F-198D-3F2A0AC770A9}"/>
          </ac:spMkLst>
        </pc:spChg>
      </pc:sldChg>
    </pc:docChg>
  </pc:docChgLst>
  <pc:docChgLst>
    <pc:chgData name="Jordan Derk" userId="4cee7fd2-18ae-45a0-8743-b91db45b97a1" providerId="ADAL" clId="{99EFF747-0B84-4FE9-BD80-CEB5B53C8306}"/>
    <pc:docChg chg="undo custSel modSld">
      <pc:chgData name="Jordan Derk" userId="4cee7fd2-18ae-45a0-8743-b91db45b97a1" providerId="ADAL" clId="{99EFF747-0B84-4FE9-BD80-CEB5B53C8306}" dt="2024-09-05T15:14:17.719" v="164"/>
      <pc:docMkLst>
        <pc:docMk/>
      </pc:docMkLst>
      <pc:sldChg chg="addSp delSp modSp mod delCm modCm">
        <pc:chgData name="Jordan Derk" userId="4cee7fd2-18ae-45a0-8743-b91db45b97a1" providerId="ADAL" clId="{99EFF747-0B84-4FE9-BD80-CEB5B53C8306}" dt="2024-09-05T15:07:43.549" v="53"/>
        <pc:sldMkLst>
          <pc:docMk/>
          <pc:sldMk cId="357199285" sldId="1080"/>
        </pc:sldMkLst>
        <pc:picChg chg="add mod">
          <ac:chgData name="Jordan Derk" userId="4cee7fd2-18ae-45a0-8743-b91db45b97a1" providerId="ADAL" clId="{99EFF747-0B84-4FE9-BD80-CEB5B53C8306}" dt="2024-09-05T15:07:39.149" v="52" actId="1076"/>
          <ac:picMkLst>
            <pc:docMk/>
            <pc:sldMk cId="357199285" sldId="1080"/>
            <ac:picMk id="26" creationId="{3F84CE72-BE03-877F-4006-B54DCA25E4F7}"/>
          </ac:picMkLst>
        </pc:picChg>
        <pc:picChg chg="del mod">
          <ac:chgData name="Jordan Derk" userId="4cee7fd2-18ae-45a0-8743-b91db45b97a1" providerId="ADAL" clId="{99EFF747-0B84-4FE9-BD80-CEB5B53C8306}" dt="2024-09-05T15:07:28.129" v="46" actId="478"/>
          <ac:picMkLst>
            <pc:docMk/>
            <pc:sldMk cId="357199285" sldId="1080"/>
            <ac:picMk id="43" creationId="{F11B486D-8068-CBEB-71C0-3D07C5D5D9B5}"/>
          </ac:picMkLst>
        </pc:picChg>
        <pc:extLst>
          <p:ext xmlns:p="http://schemas.openxmlformats.org/presentationml/2006/main" uri="{D6D511B9-2390-475A-947B-AFAB55BFBCF1}">
            <pc226:cmChg xmlns:pc226="http://schemas.microsoft.com/office/powerpoint/2022/06/main/command" chg="del mod">
              <pc226:chgData name="Jordan Derk" userId="4cee7fd2-18ae-45a0-8743-b91db45b97a1" providerId="ADAL" clId="{99EFF747-0B84-4FE9-BD80-CEB5B53C8306}" dt="2024-09-05T15:07:43.549" v="53"/>
              <pc2:cmMkLst xmlns:pc2="http://schemas.microsoft.com/office/powerpoint/2019/9/main/command">
                <pc:docMk/>
                <pc:sldMk cId="357199285" sldId="1080"/>
                <pc2:cmMk id="{35758026-F99C-488B-B6D0-0FBB8C3B1D3C}"/>
              </pc2:cmMkLst>
            </pc226:cmChg>
          </p:ext>
        </pc:extLst>
      </pc:sldChg>
      <pc:sldChg chg="addSp delSp modSp mod delCm modCm">
        <pc:chgData name="Jordan Derk" userId="4cee7fd2-18ae-45a0-8743-b91db45b97a1" providerId="ADAL" clId="{99EFF747-0B84-4FE9-BD80-CEB5B53C8306}" dt="2024-09-05T15:11:14.049" v="113"/>
        <pc:sldMkLst>
          <pc:docMk/>
          <pc:sldMk cId="1296731843" sldId="1086"/>
        </pc:sldMkLst>
        <pc:picChg chg="add mod">
          <ac:chgData name="Jordan Derk" userId="4cee7fd2-18ae-45a0-8743-b91db45b97a1" providerId="ADAL" clId="{99EFF747-0B84-4FE9-BD80-CEB5B53C8306}" dt="2024-09-05T15:08:16.379" v="62" actId="1076"/>
          <ac:picMkLst>
            <pc:docMk/>
            <pc:sldMk cId="1296731843" sldId="1086"/>
            <ac:picMk id="6" creationId="{EE6A2F0C-7D85-AB0A-93CB-5FD1B7CC5A8D}"/>
          </ac:picMkLst>
        </pc:picChg>
        <pc:picChg chg="del">
          <ac:chgData name="Jordan Derk" userId="4cee7fd2-18ae-45a0-8743-b91db45b97a1" providerId="ADAL" clId="{99EFF747-0B84-4FE9-BD80-CEB5B53C8306}" dt="2024-09-05T15:08:10.519" v="59" actId="478"/>
          <ac:picMkLst>
            <pc:docMk/>
            <pc:sldMk cId="1296731843" sldId="1086"/>
            <ac:picMk id="1026" creationId="{DCED3912-DDB8-5B2A-F3D7-7F15F5E3318B}"/>
          </ac:picMkLst>
        </pc:picChg>
        <pc:extLst>
          <p:ext xmlns:p="http://schemas.openxmlformats.org/presentationml/2006/main" uri="{D6D511B9-2390-475A-947B-AFAB55BFBCF1}">
            <pc226:cmChg xmlns:pc226="http://schemas.microsoft.com/office/powerpoint/2022/06/main/command" chg="del mod">
              <pc226:chgData name="Jordan Derk" userId="4cee7fd2-18ae-45a0-8743-b91db45b97a1" providerId="ADAL" clId="{99EFF747-0B84-4FE9-BD80-CEB5B53C8306}" dt="2024-09-05T15:11:14.049" v="113"/>
              <pc2:cmMkLst xmlns:pc2="http://schemas.microsoft.com/office/powerpoint/2019/9/main/command">
                <pc:docMk/>
                <pc:sldMk cId="1296731843" sldId="1086"/>
                <pc2:cmMk id="{B5F6A83B-2619-4427-A59D-5C8DEBAA4743}"/>
              </pc2:cmMkLst>
            </pc226:cmChg>
          </p:ext>
        </pc:extLst>
      </pc:sldChg>
      <pc:sldChg chg="delSp mod delCm">
        <pc:chgData name="Jordan Derk" userId="4cee7fd2-18ae-45a0-8743-b91db45b97a1" providerId="ADAL" clId="{99EFF747-0B84-4FE9-BD80-CEB5B53C8306}" dt="2024-08-29T13:52:51.701" v="5"/>
        <pc:sldMkLst>
          <pc:docMk/>
          <pc:sldMk cId="1213784661" sldId="1091"/>
        </pc:sldMkLst>
        <pc:picChg chg="del">
          <ac:chgData name="Jordan Derk" userId="4cee7fd2-18ae-45a0-8743-b91db45b97a1" providerId="ADAL" clId="{99EFF747-0B84-4FE9-BD80-CEB5B53C8306}" dt="2024-08-29T13:52:49.049" v="4" actId="478"/>
          <ac:picMkLst>
            <pc:docMk/>
            <pc:sldMk cId="1213784661" sldId="1091"/>
            <ac:picMk id="26" creationId="{210B192F-53CB-617B-22A6-F06DDB62A85D}"/>
          </ac:picMkLst>
        </pc:picChg>
        <pc:extLst>
          <p:ext xmlns:p="http://schemas.openxmlformats.org/presentationml/2006/main" uri="{D6D511B9-2390-475A-947B-AFAB55BFBCF1}">
            <pc226:cmChg xmlns:pc226="http://schemas.microsoft.com/office/powerpoint/2022/06/main/command" chg="del">
              <pc226:chgData name="Jordan Derk" userId="4cee7fd2-18ae-45a0-8743-b91db45b97a1" providerId="ADAL" clId="{99EFF747-0B84-4FE9-BD80-CEB5B53C8306}" dt="2024-08-29T13:52:51.701" v="5"/>
              <pc2:cmMkLst xmlns:pc2="http://schemas.microsoft.com/office/powerpoint/2019/9/main/command">
                <pc:docMk/>
                <pc:sldMk cId="1213784661" sldId="1091"/>
                <pc2:cmMk id="{CFDCF677-53B2-4019-B68E-3102F4A68FA3}"/>
              </pc2:cmMkLst>
            </pc226:cmChg>
          </p:ext>
        </pc:extLst>
      </pc:sldChg>
      <pc:sldChg chg="addSp delSp modSp mod delCm modCm">
        <pc:chgData name="Jordan Derk" userId="4cee7fd2-18ae-45a0-8743-b91db45b97a1" providerId="ADAL" clId="{99EFF747-0B84-4FE9-BD80-CEB5B53C8306}" dt="2024-09-05T15:10:59.929" v="112"/>
        <pc:sldMkLst>
          <pc:docMk/>
          <pc:sldMk cId="1961940166" sldId="1097"/>
        </pc:sldMkLst>
        <pc:picChg chg="add mod">
          <ac:chgData name="Jordan Derk" userId="4cee7fd2-18ae-45a0-8743-b91db45b97a1" providerId="ADAL" clId="{99EFF747-0B84-4FE9-BD80-CEB5B53C8306}" dt="2024-09-05T15:08:54.645" v="71" actId="1076"/>
          <ac:picMkLst>
            <pc:docMk/>
            <pc:sldMk cId="1961940166" sldId="1097"/>
            <ac:picMk id="4" creationId="{5179D47C-A56E-589E-C5C5-BA23E12D6A07}"/>
          </ac:picMkLst>
        </pc:picChg>
        <pc:picChg chg="del">
          <ac:chgData name="Jordan Derk" userId="4cee7fd2-18ae-45a0-8743-b91db45b97a1" providerId="ADAL" clId="{99EFF747-0B84-4FE9-BD80-CEB5B53C8306}" dt="2024-09-05T15:08:39.069" v="66" actId="478"/>
          <ac:picMkLst>
            <pc:docMk/>
            <pc:sldMk cId="1961940166" sldId="1097"/>
            <ac:picMk id="95" creationId="{2A78C913-28A2-E437-70C3-858CE312ED03}"/>
          </ac:picMkLst>
        </pc:picChg>
        <pc:extLst>
          <p:ext xmlns:p="http://schemas.openxmlformats.org/presentationml/2006/main" uri="{D6D511B9-2390-475A-947B-AFAB55BFBCF1}">
            <pc226:cmChg xmlns:pc226="http://schemas.microsoft.com/office/powerpoint/2022/06/main/command" chg="del mod">
              <pc226:chgData name="Jordan Derk" userId="4cee7fd2-18ae-45a0-8743-b91db45b97a1" providerId="ADAL" clId="{99EFF747-0B84-4FE9-BD80-CEB5B53C8306}" dt="2024-09-05T15:10:59.929" v="112"/>
              <pc2:cmMkLst xmlns:pc2="http://schemas.microsoft.com/office/powerpoint/2019/9/main/command">
                <pc:docMk/>
                <pc:sldMk cId="1961940166" sldId="1097"/>
                <pc2:cmMk id="{9FBC6BDA-F970-4E4D-9F8E-A7BC57B3921A}"/>
              </pc2:cmMkLst>
            </pc226:cmChg>
          </p:ext>
        </pc:extLst>
      </pc:sldChg>
      <pc:sldChg chg="addSp delSp modSp mod delCm modCm">
        <pc:chgData name="Jordan Derk" userId="4cee7fd2-18ae-45a0-8743-b91db45b97a1" providerId="ADAL" clId="{99EFF747-0B84-4FE9-BD80-CEB5B53C8306}" dt="2024-09-05T15:10:55.179" v="111"/>
        <pc:sldMkLst>
          <pc:docMk/>
          <pc:sldMk cId="4268058775" sldId="1101"/>
        </pc:sldMkLst>
        <pc:spChg chg="add del mod">
          <ac:chgData name="Jordan Derk" userId="4cee7fd2-18ae-45a0-8743-b91db45b97a1" providerId="ADAL" clId="{99EFF747-0B84-4FE9-BD80-CEB5B53C8306}" dt="2024-09-05T15:09:34.329" v="78" actId="478"/>
          <ac:spMkLst>
            <pc:docMk/>
            <pc:sldMk cId="4268058775" sldId="1101"/>
            <ac:spMk id="6" creationId="{A873CEED-4EE1-03DF-9727-C902BE6FE5B7}"/>
          </ac:spMkLst>
        </pc:spChg>
        <pc:spChg chg="add mod">
          <ac:chgData name="Jordan Derk" userId="4cee7fd2-18ae-45a0-8743-b91db45b97a1" providerId="ADAL" clId="{99EFF747-0B84-4FE9-BD80-CEB5B53C8306}" dt="2024-09-05T15:09:38.209" v="81" actId="478"/>
          <ac:spMkLst>
            <pc:docMk/>
            <pc:sldMk cId="4268058775" sldId="1101"/>
            <ac:spMk id="8" creationId="{ED9D5C08-F543-F3C9-B0AD-83789FFE6273}"/>
          </ac:spMkLst>
        </pc:spChg>
        <pc:picChg chg="add mod ord">
          <ac:chgData name="Jordan Derk" userId="4cee7fd2-18ae-45a0-8743-b91db45b97a1" providerId="ADAL" clId="{99EFF747-0B84-4FE9-BD80-CEB5B53C8306}" dt="2024-09-05T15:09:56.219" v="87" actId="1076"/>
          <ac:picMkLst>
            <pc:docMk/>
            <pc:sldMk cId="4268058775" sldId="1101"/>
            <ac:picMk id="4" creationId="{4C156C1F-1B20-B63D-D026-B074AB78F4BC}"/>
          </ac:picMkLst>
        </pc:picChg>
        <pc:picChg chg="add del">
          <ac:chgData name="Jordan Derk" userId="4cee7fd2-18ae-45a0-8743-b91db45b97a1" providerId="ADAL" clId="{99EFF747-0B84-4FE9-BD80-CEB5B53C8306}" dt="2024-09-05T15:09:38.209" v="81" actId="478"/>
          <ac:picMkLst>
            <pc:docMk/>
            <pc:sldMk cId="4268058775" sldId="1101"/>
            <ac:picMk id="29" creationId="{A73F0294-6DB7-B619-14A6-36F29836972F}"/>
          </ac:picMkLst>
        </pc:picChg>
        <pc:extLst>
          <p:ext xmlns:p="http://schemas.openxmlformats.org/presentationml/2006/main" uri="{D6D511B9-2390-475A-947B-AFAB55BFBCF1}">
            <pc226:cmChg xmlns:pc226="http://schemas.microsoft.com/office/powerpoint/2022/06/main/command" chg="del mod">
              <pc226:chgData name="Jordan Derk" userId="4cee7fd2-18ae-45a0-8743-b91db45b97a1" providerId="ADAL" clId="{99EFF747-0B84-4FE9-BD80-CEB5B53C8306}" dt="2024-09-05T15:10:55.179" v="111"/>
              <pc2:cmMkLst xmlns:pc2="http://schemas.microsoft.com/office/powerpoint/2019/9/main/command">
                <pc:docMk/>
                <pc:sldMk cId="4268058775" sldId="1101"/>
                <pc2:cmMk id="{F6C2DBCF-EA7F-454F-8530-A072ACFDB1D5}"/>
              </pc2:cmMkLst>
            </pc226:cmChg>
          </p:ext>
        </pc:extLst>
      </pc:sldChg>
      <pc:sldChg chg="addSp delSp modSp mod delCm modCm">
        <pc:chgData name="Jordan Derk" userId="4cee7fd2-18ae-45a0-8743-b91db45b97a1" providerId="ADAL" clId="{99EFF747-0B84-4FE9-BD80-CEB5B53C8306}" dt="2024-09-05T15:10:48.778" v="109"/>
        <pc:sldMkLst>
          <pc:docMk/>
          <pc:sldMk cId="3323423304" sldId="1104"/>
        </pc:sldMkLst>
        <pc:picChg chg="del">
          <ac:chgData name="Jordan Derk" userId="4cee7fd2-18ae-45a0-8743-b91db45b97a1" providerId="ADAL" clId="{99EFF747-0B84-4FE9-BD80-CEB5B53C8306}" dt="2024-09-05T15:10:18.840" v="94" actId="478"/>
          <ac:picMkLst>
            <pc:docMk/>
            <pc:sldMk cId="3323423304" sldId="1104"/>
            <ac:picMk id="25" creationId="{06775CF6-E1DD-51DD-9170-423A8BB65072}"/>
          </ac:picMkLst>
        </pc:picChg>
        <pc:picChg chg="del">
          <ac:chgData name="Jordan Derk" userId="4cee7fd2-18ae-45a0-8743-b91db45b97a1" providerId="ADAL" clId="{99EFF747-0B84-4FE9-BD80-CEB5B53C8306}" dt="2024-09-05T15:10:26.993" v="98" actId="478"/>
          <ac:picMkLst>
            <pc:docMk/>
            <pc:sldMk cId="3323423304" sldId="1104"/>
            <ac:picMk id="26" creationId="{CE2ED23C-941A-7F06-E435-813B2E4F581C}"/>
          </ac:picMkLst>
        </pc:picChg>
        <pc:picChg chg="add mod">
          <ac:chgData name="Jordan Derk" userId="4cee7fd2-18ae-45a0-8743-b91db45b97a1" providerId="ADAL" clId="{99EFF747-0B84-4FE9-BD80-CEB5B53C8306}" dt="2024-09-05T15:10:24.404" v="97" actId="1076"/>
          <ac:picMkLst>
            <pc:docMk/>
            <pc:sldMk cId="3323423304" sldId="1104"/>
            <ac:picMk id="27" creationId="{F25B500F-41C1-53C6-2148-AD4B21D20743}"/>
          </ac:picMkLst>
        </pc:picChg>
        <pc:picChg chg="add mod ord">
          <ac:chgData name="Jordan Derk" userId="4cee7fd2-18ae-45a0-8743-b91db45b97a1" providerId="ADAL" clId="{99EFF747-0B84-4FE9-BD80-CEB5B53C8306}" dt="2024-09-05T15:10:43.230" v="107" actId="1076"/>
          <ac:picMkLst>
            <pc:docMk/>
            <pc:sldMk cId="3323423304" sldId="1104"/>
            <ac:picMk id="30" creationId="{E1B6A93E-0E93-3A7C-9FFB-30814D59FECB}"/>
          </ac:picMkLst>
        </pc:picChg>
        <pc:extLst>
          <p:ext xmlns:p="http://schemas.openxmlformats.org/presentationml/2006/main" uri="{D6D511B9-2390-475A-947B-AFAB55BFBCF1}">
            <pc226:cmChg xmlns:pc226="http://schemas.microsoft.com/office/powerpoint/2022/06/main/command" chg="del mod">
              <pc226:chgData name="Jordan Derk" userId="4cee7fd2-18ae-45a0-8743-b91db45b97a1" providerId="ADAL" clId="{99EFF747-0B84-4FE9-BD80-CEB5B53C8306}" dt="2024-09-05T15:10:47.449" v="108"/>
              <pc2:cmMkLst xmlns:pc2="http://schemas.microsoft.com/office/powerpoint/2019/9/main/command">
                <pc:docMk/>
                <pc:sldMk cId="3323423304" sldId="1104"/>
                <pc2:cmMk id="{B221098F-EB40-4E38-A1DD-12D993898FF1}"/>
              </pc2:cmMkLst>
            </pc226:cmChg>
            <pc226:cmChg xmlns:pc226="http://schemas.microsoft.com/office/powerpoint/2022/06/main/command" chg="del mod">
              <pc226:chgData name="Jordan Derk" userId="4cee7fd2-18ae-45a0-8743-b91db45b97a1" providerId="ADAL" clId="{99EFF747-0B84-4FE9-BD80-CEB5B53C8306}" dt="2024-09-05T15:10:48.778" v="109"/>
              <pc2:cmMkLst xmlns:pc2="http://schemas.microsoft.com/office/powerpoint/2019/9/main/command">
                <pc:docMk/>
                <pc:sldMk cId="3323423304" sldId="1104"/>
                <pc2:cmMk id="{A025B59B-4185-40EB-A89C-F8F28BE2F627}"/>
              </pc2:cmMkLst>
            </pc226:cmChg>
          </p:ext>
        </pc:extLst>
      </pc:sldChg>
      <pc:sldChg chg="addSp delSp modSp mod addCm delCm modCm">
        <pc:chgData name="Jordan Derk" userId="4cee7fd2-18ae-45a0-8743-b91db45b97a1" providerId="ADAL" clId="{99EFF747-0B84-4FE9-BD80-CEB5B53C8306}" dt="2024-09-05T15:11:43.664" v="124"/>
        <pc:sldMkLst>
          <pc:docMk/>
          <pc:sldMk cId="4602541" sldId="1105"/>
        </pc:sldMkLst>
        <pc:picChg chg="add mod ord">
          <ac:chgData name="Jordan Derk" userId="4cee7fd2-18ae-45a0-8743-b91db45b97a1" providerId="ADAL" clId="{99EFF747-0B84-4FE9-BD80-CEB5B53C8306}" dt="2024-09-05T15:11:39.359" v="123" actId="1076"/>
          <ac:picMkLst>
            <pc:docMk/>
            <pc:sldMk cId="4602541" sldId="1105"/>
            <ac:picMk id="5" creationId="{6E5FEB75-693C-99B3-FF54-69A8C0F60F1C}"/>
          </ac:picMkLst>
        </pc:picChg>
        <pc:picChg chg="del">
          <ac:chgData name="Jordan Derk" userId="4cee7fd2-18ae-45a0-8743-b91db45b97a1" providerId="ADAL" clId="{99EFF747-0B84-4FE9-BD80-CEB5B53C8306}" dt="2024-09-05T15:11:33.579" v="120" actId="478"/>
          <ac:picMkLst>
            <pc:docMk/>
            <pc:sldMk cId="4602541" sldId="1105"/>
            <ac:picMk id="49" creationId="{6CBC2E4C-64D2-2E4D-F6D5-DBD4F283358C}"/>
          </ac:picMkLst>
        </pc:picChg>
        <pc:extLst>
          <p:ext xmlns:p="http://schemas.openxmlformats.org/presentationml/2006/main" uri="{D6D511B9-2390-475A-947B-AFAB55BFBCF1}">
            <pc226:cmChg xmlns:pc226="http://schemas.microsoft.com/office/powerpoint/2022/06/main/command" chg="del">
              <pc226:chgData name="Jordan Derk" userId="4cee7fd2-18ae-45a0-8743-b91db45b97a1" providerId="ADAL" clId="{99EFF747-0B84-4FE9-BD80-CEB5B53C8306}" dt="2024-08-29T13:52:21.698" v="1"/>
              <pc2:cmMkLst xmlns:pc2="http://schemas.microsoft.com/office/powerpoint/2019/9/main/command">
                <pc:docMk/>
                <pc:sldMk cId="4602541" sldId="1105"/>
                <pc2:cmMk id="{49DBC754-1051-4A19-969D-E54A7D71A1E0}"/>
              </pc2:cmMkLst>
            </pc226:cmChg>
            <pc226:cmChg xmlns:pc226="http://schemas.microsoft.com/office/powerpoint/2022/06/main/command" chg="add del mod">
              <pc226:chgData name="Jordan Derk" userId="4cee7fd2-18ae-45a0-8743-b91db45b97a1" providerId="ADAL" clId="{99EFF747-0B84-4FE9-BD80-CEB5B53C8306}" dt="2024-09-05T15:11:43.664" v="124"/>
              <pc2:cmMkLst xmlns:pc2="http://schemas.microsoft.com/office/powerpoint/2019/9/main/command">
                <pc:docMk/>
                <pc:sldMk cId="4602541" sldId="1105"/>
                <pc2:cmMk id="{1E48A5E2-7659-4E69-B800-C6876E419DE0}"/>
              </pc2:cmMkLst>
            </pc226:cmChg>
          </p:ext>
        </pc:extLst>
      </pc:sldChg>
      <pc:sldChg chg="delCm">
        <pc:chgData name="Jordan Derk" userId="4cee7fd2-18ae-45a0-8743-b91db45b97a1" providerId="ADAL" clId="{99EFF747-0B84-4FE9-BD80-CEB5B53C8306}" dt="2024-08-29T13:52:26.766" v="2"/>
        <pc:sldMkLst>
          <pc:docMk/>
          <pc:sldMk cId="3163239308" sldId="1106"/>
        </pc:sldMkLst>
        <pc:extLst>
          <p:ext xmlns:p="http://schemas.openxmlformats.org/presentationml/2006/main" uri="{D6D511B9-2390-475A-947B-AFAB55BFBCF1}">
            <pc226:cmChg xmlns:pc226="http://schemas.microsoft.com/office/powerpoint/2022/06/main/command" chg="del">
              <pc226:chgData name="Jordan Derk" userId="4cee7fd2-18ae-45a0-8743-b91db45b97a1" providerId="ADAL" clId="{99EFF747-0B84-4FE9-BD80-CEB5B53C8306}" dt="2024-08-29T13:52:26.766" v="2"/>
              <pc2:cmMkLst xmlns:pc2="http://schemas.microsoft.com/office/powerpoint/2019/9/main/command">
                <pc:docMk/>
                <pc:sldMk cId="3163239308" sldId="1106"/>
                <pc2:cmMk id="{6110B62D-05C8-4E44-B546-4E9FAF777CC9}"/>
              </pc2:cmMkLst>
            </pc226:cmChg>
          </p:ext>
        </pc:extLst>
      </pc:sldChg>
      <pc:sldChg chg="addSp delSp modSp mod delCm modCm">
        <pc:chgData name="Jordan Derk" userId="4cee7fd2-18ae-45a0-8743-b91db45b97a1" providerId="ADAL" clId="{99EFF747-0B84-4FE9-BD80-CEB5B53C8306}" dt="2024-09-05T15:14:17.719" v="164"/>
        <pc:sldMkLst>
          <pc:docMk/>
          <pc:sldMk cId="1531933671" sldId="1108"/>
        </pc:sldMkLst>
        <pc:picChg chg="del">
          <ac:chgData name="Jordan Derk" userId="4cee7fd2-18ae-45a0-8743-b91db45b97a1" providerId="ADAL" clId="{99EFF747-0B84-4FE9-BD80-CEB5B53C8306}" dt="2024-09-05T15:12:00.410" v="131" actId="478"/>
          <ac:picMkLst>
            <pc:docMk/>
            <pc:sldMk cId="1531933671" sldId="1108"/>
            <ac:picMk id="25" creationId="{0DEA2D14-DAC2-FAFA-09DF-34C47F671EBE}"/>
          </ac:picMkLst>
        </pc:picChg>
        <pc:picChg chg="del">
          <ac:chgData name="Jordan Derk" userId="4cee7fd2-18ae-45a0-8743-b91db45b97a1" providerId="ADAL" clId="{99EFF747-0B84-4FE9-BD80-CEB5B53C8306}" dt="2024-09-05T15:13:23.509" v="143" actId="478"/>
          <ac:picMkLst>
            <pc:docMk/>
            <pc:sldMk cId="1531933671" sldId="1108"/>
            <ac:picMk id="26" creationId="{11421ADA-CD2F-F297-EBE7-D5D9F1A22F53}"/>
          </ac:picMkLst>
        </pc:picChg>
        <pc:picChg chg="del">
          <ac:chgData name="Jordan Derk" userId="4cee7fd2-18ae-45a0-8743-b91db45b97a1" providerId="ADAL" clId="{99EFF747-0B84-4FE9-BD80-CEB5B53C8306}" dt="2024-09-05T15:13:50.769" v="157" actId="478"/>
          <ac:picMkLst>
            <pc:docMk/>
            <pc:sldMk cId="1531933671" sldId="1108"/>
            <ac:picMk id="27" creationId="{6DAAF991-0533-6ECB-F0E4-8234F2702D06}"/>
          </ac:picMkLst>
        </pc:picChg>
        <pc:picChg chg="add mod ord">
          <ac:chgData name="Jordan Derk" userId="4cee7fd2-18ae-45a0-8743-b91db45b97a1" providerId="ADAL" clId="{99EFF747-0B84-4FE9-BD80-CEB5B53C8306}" dt="2024-09-05T15:12:46.629" v="136" actId="196"/>
          <ac:picMkLst>
            <pc:docMk/>
            <pc:sldMk cId="1531933671" sldId="1108"/>
            <ac:picMk id="29" creationId="{7C7E2A5E-DC52-6C82-CC50-426E2E00CEDA}"/>
          </ac:picMkLst>
        </pc:picChg>
        <pc:picChg chg="mod">
          <ac:chgData name="Jordan Derk" userId="4cee7fd2-18ae-45a0-8743-b91db45b97a1" providerId="ADAL" clId="{99EFF747-0B84-4FE9-BD80-CEB5B53C8306}" dt="2024-09-05T15:14:01.960" v="161" actId="1076"/>
          <ac:picMkLst>
            <pc:docMk/>
            <pc:sldMk cId="1531933671" sldId="1108"/>
            <ac:picMk id="30" creationId="{776AA01B-0822-6B23-F5C5-81BB01880C74}"/>
          </ac:picMkLst>
        </pc:picChg>
        <pc:picChg chg="add mod ord">
          <ac:chgData name="Jordan Derk" userId="4cee7fd2-18ae-45a0-8743-b91db45b97a1" providerId="ADAL" clId="{99EFF747-0B84-4FE9-BD80-CEB5B53C8306}" dt="2024-09-05T15:13:40.174" v="150" actId="1076"/>
          <ac:picMkLst>
            <pc:docMk/>
            <pc:sldMk cId="1531933671" sldId="1108"/>
            <ac:picMk id="32" creationId="{BFAD5AAE-6CA4-999E-2A2C-23A967DA7567}"/>
          </ac:picMkLst>
        </pc:picChg>
        <pc:picChg chg="add mod ord">
          <ac:chgData name="Jordan Derk" userId="4cee7fd2-18ae-45a0-8743-b91db45b97a1" providerId="ADAL" clId="{99EFF747-0B84-4FE9-BD80-CEB5B53C8306}" dt="2024-09-05T15:13:58.119" v="160" actId="1076"/>
          <ac:picMkLst>
            <pc:docMk/>
            <pc:sldMk cId="1531933671" sldId="1108"/>
            <ac:picMk id="34" creationId="{2589413A-5AD3-82E5-E4F7-A1D606D6C52A}"/>
          </ac:picMkLst>
        </pc:picChg>
        <pc:extLst>
          <p:ext xmlns:p="http://schemas.openxmlformats.org/presentationml/2006/main" uri="{D6D511B9-2390-475A-947B-AFAB55BFBCF1}">
            <pc226:cmChg xmlns:pc226="http://schemas.microsoft.com/office/powerpoint/2022/06/main/command" chg="del">
              <pc226:chgData name="Jordan Derk" userId="4cee7fd2-18ae-45a0-8743-b91db45b97a1" providerId="ADAL" clId="{99EFF747-0B84-4FE9-BD80-CEB5B53C8306}" dt="2024-08-29T13:52:32.916" v="3"/>
              <pc2:cmMkLst xmlns:pc2="http://schemas.microsoft.com/office/powerpoint/2019/9/main/command">
                <pc:docMk/>
                <pc:sldMk cId="1531933671" sldId="1108"/>
                <pc2:cmMk id="{FC64D20F-AD44-4D84-8CE2-A494D6C6AAE0}"/>
              </pc2:cmMkLst>
            </pc226:cmChg>
            <pc226:cmChg xmlns:pc226="http://schemas.microsoft.com/office/powerpoint/2022/06/main/command" chg="del mod">
              <pc226:chgData name="Jordan Derk" userId="4cee7fd2-18ae-45a0-8743-b91db45b97a1" providerId="ADAL" clId="{99EFF747-0B84-4FE9-BD80-CEB5B53C8306}" dt="2024-09-05T15:14:16.553" v="163"/>
              <pc2:cmMkLst xmlns:pc2="http://schemas.microsoft.com/office/powerpoint/2019/9/main/command">
                <pc:docMk/>
                <pc:sldMk cId="1531933671" sldId="1108"/>
                <pc2:cmMk id="{442B4016-95F5-4B92-A666-53606D4390D1}"/>
              </pc2:cmMkLst>
            </pc226:cmChg>
            <pc226:cmChg xmlns:pc226="http://schemas.microsoft.com/office/powerpoint/2022/06/main/command" chg="del mod">
              <pc226:chgData name="Jordan Derk" userId="4cee7fd2-18ae-45a0-8743-b91db45b97a1" providerId="ADAL" clId="{99EFF747-0B84-4FE9-BD80-CEB5B53C8306}" dt="2024-09-05T15:14:17.719" v="164"/>
              <pc2:cmMkLst xmlns:pc2="http://schemas.microsoft.com/office/powerpoint/2019/9/main/command">
                <pc:docMk/>
                <pc:sldMk cId="1531933671" sldId="1108"/>
                <pc2:cmMk id="{61449347-9340-48B9-97FE-3E9617EE8C1E}"/>
              </pc2:cmMkLst>
            </pc226:cmChg>
            <pc226:cmChg xmlns:pc226="http://schemas.microsoft.com/office/powerpoint/2022/06/main/command" chg="del mod">
              <pc226:chgData name="Jordan Derk" userId="4cee7fd2-18ae-45a0-8743-b91db45b97a1" providerId="ADAL" clId="{99EFF747-0B84-4FE9-BD80-CEB5B53C8306}" dt="2024-09-05T15:14:15.400" v="162"/>
              <pc2:cmMkLst xmlns:pc2="http://schemas.microsoft.com/office/powerpoint/2019/9/main/command">
                <pc:docMk/>
                <pc:sldMk cId="1531933671" sldId="1108"/>
                <pc2:cmMk id="{3A345A58-57B9-4523-8922-EB41140C1543}"/>
              </pc2:cmMkLst>
            </pc226:cmChg>
          </p:ext>
        </pc:extLst>
      </pc:sldChg>
      <pc:sldChg chg="addSp delSp modSp mod delCm modCm">
        <pc:chgData name="Jordan Derk" userId="4cee7fd2-18ae-45a0-8743-b91db45b97a1" providerId="ADAL" clId="{99EFF747-0B84-4FE9-BD80-CEB5B53C8306}" dt="2024-09-05T15:10:52.526" v="110"/>
        <pc:sldMkLst>
          <pc:docMk/>
          <pc:sldMk cId="3967000794" sldId="1117"/>
        </pc:sldMkLst>
        <pc:spChg chg="add mod">
          <ac:chgData name="Jordan Derk" userId="4cee7fd2-18ae-45a0-8743-b91db45b97a1" providerId="ADAL" clId="{99EFF747-0B84-4FE9-BD80-CEB5B53C8306}" dt="2024-09-05T15:10:03.970" v="88" actId="478"/>
          <ac:spMkLst>
            <pc:docMk/>
            <pc:sldMk cId="3967000794" sldId="1117"/>
            <ac:spMk id="4" creationId="{09624ACC-990A-D2FA-5BC8-C6516EC19E10}"/>
          </ac:spMkLst>
        </pc:spChg>
        <pc:spChg chg="mod">
          <ac:chgData name="Jordan Derk" userId="4cee7fd2-18ae-45a0-8743-b91db45b97a1" providerId="ADAL" clId="{99EFF747-0B84-4FE9-BD80-CEB5B53C8306}" dt="2024-09-04T14:22:14.486" v="42" actId="20577"/>
          <ac:spMkLst>
            <pc:docMk/>
            <pc:sldMk cId="3967000794" sldId="1117"/>
            <ac:spMk id="30" creationId="{34099170-57DD-B61C-002C-DB4694CF8D2A}"/>
          </ac:spMkLst>
        </pc:spChg>
        <pc:picChg chg="add mod">
          <ac:chgData name="Jordan Derk" userId="4cee7fd2-18ae-45a0-8743-b91db45b97a1" providerId="ADAL" clId="{99EFF747-0B84-4FE9-BD80-CEB5B53C8306}" dt="2024-09-05T15:10:04.480" v="90"/>
          <ac:picMkLst>
            <pc:docMk/>
            <pc:sldMk cId="3967000794" sldId="1117"/>
            <ac:picMk id="5" creationId="{62C536E9-8F64-B73A-7DF9-39A3F8469025}"/>
          </ac:picMkLst>
        </pc:picChg>
        <pc:picChg chg="del">
          <ac:chgData name="Jordan Derk" userId="4cee7fd2-18ae-45a0-8743-b91db45b97a1" providerId="ADAL" clId="{99EFF747-0B84-4FE9-BD80-CEB5B53C8306}" dt="2024-09-05T15:10:03.970" v="88" actId="478"/>
          <ac:picMkLst>
            <pc:docMk/>
            <pc:sldMk cId="3967000794" sldId="1117"/>
            <ac:picMk id="29" creationId="{A73F0294-6DB7-B619-14A6-36F29836972F}"/>
          </ac:picMkLst>
        </pc:picChg>
        <pc:extLst>
          <p:ext xmlns:p="http://schemas.openxmlformats.org/presentationml/2006/main" uri="{D6D511B9-2390-475A-947B-AFAB55BFBCF1}">
            <pc226:cmChg xmlns:pc226="http://schemas.microsoft.com/office/powerpoint/2022/06/main/command" chg="del mod">
              <pc226:chgData name="Jordan Derk" userId="4cee7fd2-18ae-45a0-8743-b91db45b97a1" providerId="ADAL" clId="{99EFF747-0B84-4FE9-BD80-CEB5B53C8306}" dt="2024-09-05T15:10:52.526" v="110"/>
              <pc2:cmMkLst xmlns:pc2="http://schemas.microsoft.com/office/powerpoint/2019/9/main/command">
                <pc:docMk/>
                <pc:sldMk cId="3967000794" sldId="1117"/>
                <pc2:cmMk id="{607E1494-E81C-40BD-892F-69FE24D2802B}"/>
              </pc2:cmMkLst>
            </pc226:cmChg>
          </p:ext>
        </pc:extLst>
      </pc:sldChg>
    </pc:docChg>
  </pc:docChgLst>
  <pc:docChgLst>
    <pc:chgData name="Kathleen Speck" userId="1c3bee05-3f30-471c-9c5c-6f1d82c4dd7a" providerId="ADAL" clId="{0AB3ED71-9E8A-42AE-AEC3-76B3CF6726DC}"/>
    <pc:docChg chg="custSel modSld">
      <pc:chgData name="Kathleen Speck" userId="1c3bee05-3f30-471c-9c5c-6f1d82c4dd7a" providerId="ADAL" clId="{0AB3ED71-9E8A-42AE-AEC3-76B3CF6726DC}" dt="2024-08-29T13:21:52.407" v="39" actId="20577"/>
      <pc:docMkLst>
        <pc:docMk/>
      </pc:docMkLst>
      <pc:sldChg chg="modSp mod">
        <pc:chgData name="Kathleen Speck" userId="1c3bee05-3f30-471c-9c5c-6f1d82c4dd7a" providerId="ADAL" clId="{0AB3ED71-9E8A-42AE-AEC3-76B3CF6726DC}" dt="2024-08-29T13:16:53.277" v="3" actId="20577"/>
        <pc:sldMkLst>
          <pc:docMk/>
          <pc:sldMk cId="1456226579" sldId="993"/>
        </pc:sldMkLst>
        <pc:spChg chg="mod">
          <ac:chgData name="Kathleen Speck" userId="1c3bee05-3f30-471c-9c5c-6f1d82c4dd7a" providerId="ADAL" clId="{0AB3ED71-9E8A-42AE-AEC3-76B3CF6726DC}" dt="2024-08-29T13:16:53.277" v="3" actId="20577"/>
          <ac:spMkLst>
            <pc:docMk/>
            <pc:sldMk cId="1456226579" sldId="993"/>
            <ac:spMk id="2" creationId="{39E24612-ECBC-5096-EBAC-0430A8E6F00A}"/>
          </ac:spMkLst>
        </pc:spChg>
      </pc:sldChg>
      <pc:sldChg chg="modSp mod modCm">
        <pc:chgData name="Kathleen Speck" userId="1c3bee05-3f30-471c-9c5c-6f1d82c4dd7a" providerId="ADAL" clId="{0AB3ED71-9E8A-42AE-AEC3-76B3CF6726DC}" dt="2024-08-29T13:21:52.407" v="39" actId="20577"/>
        <pc:sldMkLst>
          <pc:docMk/>
          <pc:sldMk cId="2019386273" sldId="1085"/>
        </pc:sldMkLst>
        <pc:spChg chg="mod">
          <ac:chgData name="Kathleen Speck" userId="1c3bee05-3f30-471c-9c5c-6f1d82c4dd7a" providerId="ADAL" clId="{0AB3ED71-9E8A-42AE-AEC3-76B3CF6726DC}" dt="2024-08-29T13:21:52.407" v="39" actId="20577"/>
          <ac:spMkLst>
            <pc:docMk/>
            <pc:sldMk cId="2019386273" sldId="1085"/>
            <ac:spMk id="2" creationId="{11BB8C61-149C-7279-1723-1922373366A8}"/>
          </ac:spMkLst>
        </pc:spChg>
        <pc:spChg chg="mod">
          <ac:chgData name="Kathleen Speck" userId="1c3bee05-3f30-471c-9c5c-6f1d82c4dd7a" providerId="ADAL" clId="{0AB3ED71-9E8A-42AE-AEC3-76B3CF6726DC}" dt="2024-08-29T13:20:19.643" v="12" actId="20577"/>
          <ac:spMkLst>
            <pc:docMk/>
            <pc:sldMk cId="2019386273" sldId="1085"/>
            <ac:spMk id="3" creationId="{E4801F80-DF51-BD28-E33D-94D65810DC14}"/>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0AB3ED71-9E8A-42AE-AEC3-76B3CF6726DC}" dt="2024-08-29T13:20:19.643" v="12" actId="20577"/>
              <pc2:cmMkLst xmlns:pc2="http://schemas.microsoft.com/office/powerpoint/2019/9/main/command">
                <pc:docMk/>
                <pc:sldMk cId="2019386273" sldId="1085"/>
                <pc2:cmMk id="{90020FDD-51CD-4E5E-8DC4-764FCBB371C2}"/>
              </pc2:cmMkLst>
            </pc226:cmChg>
          </p:ext>
        </pc:extLst>
      </pc:sldChg>
      <pc:sldChg chg="modSp mod modCm">
        <pc:chgData name="Kathleen Speck" userId="1c3bee05-3f30-471c-9c5c-6f1d82c4dd7a" providerId="ADAL" clId="{0AB3ED71-9E8A-42AE-AEC3-76B3CF6726DC}" dt="2024-08-29T13:13:46.838" v="1" actId="20577"/>
        <pc:sldMkLst>
          <pc:docMk/>
          <pc:sldMk cId="1213784661" sldId="1091"/>
        </pc:sldMkLst>
        <pc:spChg chg="mod">
          <ac:chgData name="Kathleen Speck" userId="1c3bee05-3f30-471c-9c5c-6f1d82c4dd7a" providerId="ADAL" clId="{0AB3ED71-9E8A-42AE-AEC3-76B3CF6726DC}" dt="2024-08-29T13:13:44.092" v="0" actId="20577"/>
          <ac:spMkLst>
            <pc:docMk/>
            <pc:sldMk cId="1213784661" sldId="1091"/>
            <ac:spMk id="2" creationId="{11BB8C61-149C-7279-1723-1922373366A8}"/>
          </ac:spMkLst>
        </pc:spChg>
        <pc:spChg chg="mod">
          <ac:chgData name="Kathleen Speck" userId="1c3bee05-3f30-471c-9c5c-6f1d82c4dd7a" providerId="ADAL" clId="{0AB3ED71-9E8A-42AE-AEC3-76B3CF6726DC}" dt="2024-08-29T13:13:46.838" v="1" actId="20577"/>
          <ac:spMkLst>
            <pc:docMk/>
            <pc:sldMk cId="1213784661" sldId="1091"/>
            <ac:spMk id="4" creationId="{5E452D51-FC88-E71F-33DA-73F3CBD93648}"/>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0AB3ED71-9E8A-42AE-AEC3-76B3CF6726DC}" dt="2024-08-29T13:13:46.838" v="1" actId="20577"/>
              <pc2:cmMkLst xmlns:pc2="http://schemas.microsoft.com/office/powerpoint/2019/9/main/command">
                <pc:docMk/>
                <pc:sldMk cId="1213784661" sldId="1091"/>
                <pc2:cmMk id="{14FEB9B7-41D7-4114-9942-A23215C23929}"/>
              </pc2:cmMkLst>
            </pc226:cmChg>
          </p:ext>
        </pc:extLst>
      </pc:sldChg>
      <pc:sldChg chg="modSp mod">
        <pc:chgData name="Kathleen Speck" userId="1c3bee05-3f30-471c-9c5c-6f1d82c4dd7a" providerId="ADAL" clId="{0AB3ED71-9E8A-42AE-AEC3-76B3CF6726DC}" dt="2024-08-29T13:17:01.083" v="5" actId="20577"/>
        <pc:sldMkLst>
          <pc:docMk/>
          <pc:sldMk cId="1890977093" sldId="1115"/>
        </pc:sldMkLst>
        <pc:spChg chg="mod">
          <ac:chgData name="Kathleen Speck" userId="1c3bee05-3f30-471c-9c5c-6f1d82c4dd7a" providerId="ADAL" clId="{0AB3ED71-9E8A-42AE-AEC3-76B3CF6726DC}" dt="2024-08-29T13:17:01.083" v="5" actId="20577"/>
          <ac:spMkLst>
            <pc:docMk/>
            <pc:sldMk cId="1890977093" sldId="1115"/>
            <ac:spMk id="2" creationId="{39E24612-ECBC-5096-EBAC-0430A8E6F00A}"/>
          </ac:spMkLst>
        </pc:spChg>
      </pc:sldChg>
    </pc:docChg>
  </pc:docChgLst>
  <pc:docChgLst>
    <pc:chgData name="Heidenrich, Christine (AHRQ/OC) (CTR)" userId="58cf9597-5aed-4544-869e-b91fdda55fa7" providerId="ADAL" clId="{2CEF09E9-32CF-4A4F-A861-B25315DCE8FD}"/>
    <pc:docChg chg="modSld">
      <pc:chgData name="Heidenrich, Christine (AHRQ/OC) (CTR)" userId="58cf9597-5aed-4544-869e-b91fdda55fa7" providerId="ADAL" clId="{2CEF09E9-32CF-4A4F-A861-B25315DCE8FD}" dt="2024-11-07T22:10:18.291" v="38" actId="1076"/>
      <pc:docMkLst>
        <pc:docMk/>
      </pc:docMkLst>
      <pc:sldChg chg="addSp modSp mod">
        <pc:chgData name="Heidenrich, Christine (AHRQ/OC) (CTR)" userId="58cf9597-5aed-4544-869e-b91fdda55fa7" providerId="ADAL" clId="{2CEF09E9-32CF-4A4F-A861-B25315DCE8FD}" dt="2024-11-07T22:10:18.291" v="38" actId="1076"/>
        <pc:sldMkLst>
          <pc:docMk/>
          <pc:sldMk cId="3914304202" sldId="256"/>
        </pc:sldMkLst>
        <pc:spChg chg="add mod">
          <ac:chgData name="Heidenrich, Christine (AHRQ/OC) (CTR)" userId="58cf9597-5aed-4544-869e-b91fdda55fa7" providerId="ADAL" clId="{2CEF09E9-32CF-4A4F-A861-B25315DCE8FD}" dt="2024-11-07T22:10:18.291" v="38" actId="1076"/>
          <ac:spMkLst>
            <pc:docMk/>
            <pc:sldMk cId="3914304202" sldId="256"/>
            <ac:spMk id="3" creationId="{8672D229-795E-0BD7-69CC-BC48C7991CD1}"/>
          </ac:spMkLst>
        </pc:spChg>
      </pc:sldChg>
    </pc:docChg>
  </pc:docChgLst>
  <pc:docChgLst>
    <pc:chgData name="Jordan Derk" userId="4cee7fd2-18ae-45a0-8743-b91db45b97a1" providerId="ADAL" clId="{EDC423ED-B838-4184-8FED-B3447ACD97DB}"/>
    <pc:docChg chg="undo custSel modSld">
      <pc:chgData name="Jordan Derk" userId="4cee7fd2-18ae-45a0-8743-b91db45b97a1" providerId="ADAL" clId="{EDC423ED-B838-4184-8FED-B3447ACD97DB}" dt="2024-10-02T19:45:17.726" v="1302" actId="6549"/>
      <pc:docMkLst>
        <pc:docMk/>
      </pc:docMkLst>
      <pc:sldChg chg="delSp modSp mod modCm">
        <pc:chgData name="Jordan Derk" userId="4cee7fd2-18ae-45a0-8743-b91db45b97a1" providerId="ADAL" clId="{EDC423ED-B838-4184-8FED-B3447ACD97DB}" dt="2024-10-02T19:42:48.676" v="1198" actId="6549"/>
        <pc:sldMkLst>
          <pc:docMk/>
          <pc:sldMk cId="1450091703" sldId="259"/>
        </pc:sldMkLst>
        <pc:spChg chg="mod">
          <ac:chgData name="Jordan Derk" userId="4cee7fd2-18ae-45a0-8743-b91db45b97a1" providerId="ADAL" clId="{EDC423ED-B838-4184-8FED-B3447ACD97DB}" dt="2024-10-02T19:42:48.676" v="1198" actId="6549"/>
          <ac:spMkLst>
            <pc:docMk/>
            <pc:sldMk cId="1450091703" sldId="259"/>
            <ac:spMk id="4" creationId="{1DA6BF12-AF7D-9F16-7647-20A174244D02}"/>
          </ac:spMkLst>
        </pc:spChg>
        <pc:spChg chg="del">
          <ac:chgData name="Jordan Derk" userId="4cee7fd2-18ae-45a0-8743-b91db45b97a1" providerId="ADAL" clId="{EDC423ED-B838-4184-8FED-B3447ACD97DB}" dt="2024-09-25T20:43:13.828" v="63" actId="478"/>
          <ac:spMkLst>
            <pc:docMk/>
            <pc:sldMk cId="1450091703" sldId="259"/>
            <ac:spMk id="5" creationId="{6CDA3BE2-24F7-2CC5-9157-1ADFD5DB4192}"/>
          </ac:spMkLst>
        </pc:spChg>
        <pc:spChg chg="del">
          <ac:chgData name="Jordan Derk" userId="4cee7fd2-18ae-45a0-8743-b91db45b97a1" providerId="ADAL" clId="{EDC423ED-B838-4184-8FED-B3447ACD97DB}" dt="2024-09-25T20:43:09.501" v="62" actId="478"/>
          <ac:spMkLst>
            <pc:docMk/>
            <pc:sldMk cId="1450091703" sldId="259"/>
            <ac:spMk id="6" creationId="{A025405D-B453-D3E2-87E2-311D463CFD85}"/>
          </ac:spMkLst>
        </pc:spChg>
        <pc:spChg chg="del">
          <ac:chgData name="Jordan Derk" userId="4cee7fd2-18ae-45a0-8743-b91db45b97a1" providerId="ADAL" clId="{EDC423ED-B838-4184-8FED-B3447ACD97DB}" dt="2024-09-25T20:43:09.501" v="62" actId="478"/>
          <ac:spMkLst>
            <pc:docMk/>
            <pc:sldMk cId="1450091703" sldId="259"/>
            <ac:spMk id="7" creationId="{5EE8615F-D1BF-BF77-F81B-98DB31E4A318}"/>
          </ac:spMkLst>
        </pc:spChg>
        <pc:spChg chg="del">
          <ac:chgData name="Jordan Derk" userId="4cee7fd2-18ae-45a0-8743-b91db45b97a1" providerId="ADAL" clId="{EDC423ED-B838-4184-8FED-B3447ACD97DB}" dt="2024-09-25T20:43:09.501" v="62" actId="478"/>
          <ac:spMkLst>
            <pc:docMk/>
            <pc:sldMk cId="1450091703" sldId="259"/>
            <ac:spMk id="8" creationId="{60A89C8A-1C43-00F9-3126-17942041A16D}"/>
          </ac:spMkLst>
        </pc:spChg>
        <pc:spChg chg="del">
          <ac:chgData name="Jordan Derk" userId="4cee7fd2-18ae-45a0-8743-b91db45b97a1" providerId="ADAL" clId="{EDC423ED-B838-4184-8FED-B3447ACD97DB}" dt="2024-09-25T20:43:09.501" v="62" actId="478"/>
          <ac:spMkLst>
            <pc:docMk/>
            <pc:sldMk cId="1450091703" sldId="259"/>
            <ac:spMk id="11" creationId="{E4428194-679D-890E-BDD8-DB3CBED8AD25}"/>
          </ac:spMkLst>
        </pc:spChg>
        <pc:spChg chg="del">
          <ac:chgData name="Jordan Derk" userId="4cee7fd2-18ae-45a0-8743-b91db45b97a1" providerId="ADAL" clId="{EDC423ED-B838-4184-8FED-B3447ACD97DB}" dt="2024-09-25T20:43:09.501" v="62" actId="478"/>
          <ac:spMkLst>
            <pc:docMk/>
            <pc:sldMk cId="1450091703" sldId="259"/>
            <ac:spMk id="12" creationId="{FD1DF9EB-D4AA-D2A8-6FB9-145DC3348377}"/>
          </ac:spMkLst>
        </pc:spChg>
        <pc:spChg chg="del">
          <ac:chgData name="Jordan Derk" userId="4cee7fd2-18ae-45a0-8743-b91db45b97a1" providerId="ADAL" clId="{EDC423ED-B838-4184-8FED-B3447ACD97DB}" dt="2024-09-25T20:43:09.501" v="62" actId="478"/>
          <ac:spMkLst>
            <pc:docMk/>
            <pc:sldMk cId="1450091703" sldId="259"/>
            <ac:spMk id="13" creationId="{CBA5FB78-BDDD-94BE-8CE3-21458AA55641}"/>
          </ac:spMkLst>
        </pc:spChg>
        <pc:spChg chg="del">
          <ac:chgData name="Jordan Derk" userId="4cee7fd2-18ae-45a0-8743-b91db45b97a1" providerId="ADAL" clId="{EDC423ED-B838-4184-8FED-B3447ACD97DB}" dt="2024-09-25T20:43:09.501" v="62" actId="478"/>
          <ac:spMkLst>
            <pc:docMk/>
            <pc:sldMk cId="1450091703" sldId="259"/>
            <ac:spMk id="14" creationId="{60FB1298-B0BA-C30A-BCB2-1CE643437FCD}"/>
          </ac:spMkLst>
        </pc:spChg>
        <pc:spChg chg="del">
          <ac:chgData name="Jordan Derk" userId="4cee7fd2-18ae-45a0-8743-b91db45b97a1" providerId="ADAL" clId="{EDC423ED-B838-4184-8FED-B3447ACD97DB}" dt="2024-09-25T20:43:09.501" v="62" actId="478"/>
          <ac:spMkLst>
            <pc:docMk/>
            <pc:sldMk cId="1450091703" sldId="259"/>
            <ac:spMk id="15" creationId="{65F38CFC-FDF1-0661-5D23-B1B2ABFA691D}"/>
          </ac:spMkLst>
        </pc:spChg>
        <pc:spChg chg="del">
          <ac:chgData name="Jordan Derk" userId="4cee7fd2-18ae-45a0-8743-b91db45b97a1" providerId="ADAL" clId="{EDC423ED-B838-4184-8FED-B3447ACD97DB}" dt="2024-09-25T20:43:09.501" v="62" actId="478"/>
          <ac:spMkLst>
            <pc:docMk/>
            <pc:sldMk cId="1450091703" sldId="259"/>
            <ac:spMk id="16" creationId="{4CCD0072-BDA5-1EF5-B0A6-F79B88960966}"/>
          </ac:spMkLst>
        </pc:spChg>
        <pc:spChg chg="del">
          <ac:chgData name="Jordan Derk" userId="4cee7fd2-18ae-45a0-8743-b91db45b97a1" providerId="ADAL" clId="{EDC423ED-B838-4184-8FED-B3447ACD97DB}" dt="2024-09-25T20:43:09.501" v="62" actId="478"/>
          <ac:spMkLst>
            <pc:docMk/>
            <pc:sldMk cId="1450091703" sldId="259"/>
            <ac:spMk id="17" creationId="{5A97B244-A984-2A68-C9D8-0A0241ABF5EA}"/>
          </ac:spMkLst>
        </pc:spChg>
        <pc:spChg chg="del">
          <ac:chgData name="Jordan Derk" userId="4cee7fd2-18ae-45a0-8743-b91db45b97a1" providerId="ADAL" clId="{EDC423ED-B838-4184-8FED-B3447ACD97DB}" dt="2024-09-25T20:43:09.501" v="62" actId="478"/>
          <ac:spMkLst>
            <pc:docMk/>
            <pc:sldMk cId="1450091703" sldId="259"/>
            <ac:spMk id="18" creationId="{730649D4-A9B7-B723-5FE1-76EF187280EB}"/>
          </ac:spMkLst>
        </pc:spChg>
        <pc:spChg chg="del">
          <ac:chgData name="Jordan Derk" userId="4cee7fd2-18ae-45a0-8743-b91db45b97a1" providerId="ADAL" clId="{EDC423ED-B838-4184-8FED-B3447ACD97DB}" dt="2024-09-25T20:43:15.686" v="64" actId="478"/>
          <ac:spMkLst>
            <pc:docMk/>
            <pc:sldMk cId="1450091703" sldId="259"/>
            <ac:spMk id="19" creationId="{0A8FFB22-EDE9-D793-2234-43912C4AB77A}"/>
          </ac:spMkLst>
        </pc:spChg>
        <pc:spChg chg="del">
          <ac:chgData name="Jordan Derk" userId="4cee7fd2-18ae-45a0-8743-b91db45b97a1" providerId="ADAL" clId="{EDC423ED-B838-4184-8FED-B3447ACD97DB}" dt="2024-09-25T20:43:15.686" v="64" actId="478"/>
          <ac:spMkLst>
            <pc:docMk/>
            <pc:sldMk cId="1450091703" sldId="259"/>
            <ac:spMk id="20" creationId="{16193949-E857-757B-FEAD-B86F6D3D43E2}"/>
          </ac:spMkLst>
        </pc:spChg>
        <pc:spChg chg="del">
          <ac:chgData name="Jordan Derk" userId="4cee7fd2-18ae-45a0-8743-b91db45b97a1" providerId="ADAL" clId="{EDC423ED-B838-4184-8FED-B3447ACD97DB}" dt="2024-09-25T20:43:15.686" v="64" actId="478"/>
          <ac:spMkLst>
            <pc:docMk/>
            <pc:sldMk cId="1450091703" sldId="259"/>
            <ac:spMk id="21" creationId="{2CF5DA96-3BAD-72B0-715C-3C39ADC953A6}"/>
          </ac:spMkLst>
        </pc:spChg>
        <pc:spChg chg="del">
          <ac:chgData name="Jordan Derk" userId="4cee7fd2-18ae-45a0-8743-b91db45b97a1" providerId="ADAL" clId="{EDC423ED-B838-4184-8FED-B3447ACD97DB}" dt="2024-09-25T20:43:20.990" v="65" actId="478"/>
          <ac:spMkLst>
            <pc:docMk/>
            <pc:sldMk cId="1450091703" sldId="259"/>
            <ac:spMk id="22" creationId="{B9468372-085F-8CF5-E6B4-3B00E073AC17}"/>
          </ac:spMkLst>
        </pc:spChg>
        <pc:spChg chg="del">
          <ac:chgData name="Jordan Derk" userId="4cee7fd2-18ae-45a0-8743-b91db45b97a1" providerId="ADAL" clId="{EDC423ED-B838-4184-8FED-B3447ACD97DB}" dt="2024-09-25T20:43:22.187" v="66" actId="478"/>
          <ac:spMkLst>
            <pc:docMk/>
            <pc:sldMk cId="1450091703" sldId="259"/>
            <ac:spMk id="23" creationId="{9C898A4F-A1AD-907D-A454-6FCFE1534407}"/>
          </ac:spMkLst>
        </pc:spChg>
        <pc:spChg chg="del">
          <ac:chgData name="Jordan Derk" userId="4cee7fd2-18ae-45a0-8743-b91db45b97a1" providerId="ADAL" clId="{EDC423ED-B838-4184-8FED-B3447ACD97DB}" dt="2024-09-25T20:43:23.270" v="67" actId="478"/>
          <ac:spMkLst>
            <pc:docMk/>
            <pc:sldMk cId="1450091703" sldId="259"/>
            <ac:spMk id="24" creationId="{8B98844B-E223-4A68-8050-4F41E791FE88}"/>
          </ac:spMkLst>
        </pc:spChg>
        <pc:spChg chg="del">
          <ac:chgData name="Jordan Derk" userId="4cee7fd2-18ae-45a0-8743-b91db45b97a1" providerId="ADAL" clId="{EDC423ED-B838-4184-8FED-B3447ACD97DB}" dt="2024-09-25T20:43:24.070" v="68" actId="478"/>
          <ac:spMkLst>
            <pc:docMk/>
            <pc:sldMk cId="1450091703" sldId="259"/>
            <ac:spMk id="25" creationId="{A9EE1BF7-A5CB-252C-3866-372A926ED053}"/>
          </ac:spMkLst>
        </pc:spChg>
        <pc:spChg chg="del">
          <ac:chgData name="Jordan Derk" userId="4cee7fd2-18ae-45a0-8743-b91db45b97a1" providerId="ADAL" clId="{EDC423ED-B838-4184-8FED-B3447ACD97DB}" dt="2024-09-25T20:43:25.271" v="69" actId="478"/>
          <ac:spMkLst>
            <pc:docMk/>
            <pc:sldMk cId="1450091703" sldId="259"/>
            <ac:spMk id="26" creationId="{3AF6B18F-B894-043A-6982-2E4644860897}"/>
          </ac:spMkLst>
        </pc:sp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EDC423ED-B838-4184-8FED-B3447ACD97DB}" dt="2024-09-25T20:28:24.467" v="4" actId="20577"/>
              <pc2:cmMkLst xmlns:pc2="http://schemas.microsoft.com/office/powerpoint/2019/9/main/command">
                <pc:docMk/>
                <pc:sldMk cId="1450091703" sldId="259"/>
                <pc2:cmMk id="{D572F77A-E789-4D3B-8857-139EFD8A8FF1}"/>
              </pc2:cmMkLst>
            </pc226:cmChg>
          </p:ext>
        </pc:extLst>
      </pc:sldChg>
      <pc:sldChg chg="delSp mod">
        <pc:chgData name="Jordan Derk" userId="4cee7fd2-18ae-45a0-8743-b91db45b97a1" providerId="ADAL" clId="{EDC423ED-B838-4184-8FED-B3447ACD97DB}" dt="2024-09-25T20:45:51.220" v="112" actId="478"/>
        <pc:sldMkLst>
          <pc:docMk/>
          <pc:sldMk cId="1456226579" sldId="993"/>
        </pc:sldMkLst>
        <pc:spChg chg="del">
          <ac:chgData name="Jordan Derk" userId="4cee7fd2-18ae-45a0-8743-b91db45b97a1" providerId="ADAL" clId="{EDC423ED-B838-4184-8FED-B3447ACD97DB}" dt="2024-09-25T20:45:51.220" v="112" actId="478"/>
          <ac:spMkLst>
            <pc:docMk/>
            <pc:sldMk cId="1456226579" sldId="993"/>
            <ac:spMk id="7" creationId="{EA76D379-AFCD-45AE-46F0-9AC59C35CF84}"/>
          </ac:spMkLst>
        </pc:spChg>
        <pc:spChg chg="del">
          <ac:chgData name="Jordan Derk" userId="4cee7fd2-18ae-45a0-8743-b91db45b97a1" providerId="ADAL" clId="{EDC423ED-B838-4184-8FED-B3447ACD97DB}" dt="2024-09-25T20:45:51.220" v="112" actId="478"/>
          <ac:spMkLst>
            <pc:docMk/>
            <pc:sldMk cId="1456226579" sldId="993"/>
            <ac:spMk id="8" creationId="{1CD87692-19F8-04E5-B2A2-C5C891A9B749}"/>
          </ac:spMkLst>
        </pc:spChg>
        <pc:spChg chg="del">
          <ac:chgData name="Jordan Derk" userId="4cee7fd2-18ae-45a0-8743-b91db45b97a1" providerId="ADAL" clId="{EDC423ED-B838-4184-8FED-B3447ACD97DB}" dt="2024-09-25T20:45:51.220" v="112" actId="478"/>
          <ac:spMkLst>
            <pc:docMk/>
            <pc:sldMk cId="1456226579" sldId="993"/>
            <ac:spMk id="9" creationId="{07E283DD-DDAC-10C2-8C95-CAD624D26242}"/>
          </ac:spMkLst>
        </pc:spChg>
        <pc:spChg chg="del">
          <ac:chgData name="Jordan Derk" userId="4cee7fd2-18ae-45a0-8743-b91db45b97a1" providerId="ADAL" clId="{EDC423ED-B838-4184-8FED-B3447ACD97DB}" dt="2024-09-25T20:45:51.220" v="112" actId="478"/>
          <ac:spMkLst>
            <pc:docMk/>
            <pc:sldMk cId="1456226579" sldId="993"/>
            <ac:spMk id="10" creationId="{CE05B66A-B8A9-2EAF-9CE6-AD5FA968E545}"/>
          </ac:spMkLst>
        </pc:spChg>
        <pc:spChg chg="del">
          <ac:chgData name="Jordan Derk" userId="4cee7fd2-18ae-45a0-8743-b91db45b97a1" providerId="ADAL" clId="{EDC423ED-B838-4184-8FED-B3447ACD97DB}" dt="2024-09-25T20:45:51.220" v="112" actId="478"/>
          <ac:spMkLst>
            <pc:docMk/>
            <pc:sldMk cId="1456226579" sldId="993"/>
            <ac:spMk id="11" creationId="{EB7D1B47-7C72-A616-40FA-F7A2F6348570}"/>
          </ac:spMkLst>
        </pc:spChg>
        <pc:spChg chg="del">
          <ac:chgData name="Jordan Derk" userId="4cee7fd2-18ae-45a0-8743-b91db45b97a1" providerId="ADAL" clId="{EDC423ED-B838-4184-8FED-B3447ACD97DB}" dt="2024-09-25T20:45:51.220" v="112" actId="478"/>
          <ac:spMkLst>
            <pc:docMk/>
            <pc:sldMk cId="1456226579" sldId="993"/>
            <ac:spMk id="12" creationId="{F33D8434-3D3A-0DB3-0620-9DA3B1633DEE}"/>
          </ac:spMkLst>
        </pc:spChg>
        <pc:spChg chg="del">
          <ac:chgData name="Jordan Derk" userId="4cee7fd2-18ae-45a0-8743-b91db45b97a1" providerId="ADAL" clId="{EDC423ED-B838-4184-8FED-B3447ACD97DB}" dt="2024-09-25T20:45:51.220" v="112" actId="478"/>
          <ac:spMkLst>
            <pc:docMk/>
            <pc:sldMk cId="1456226579" sldId="993"/>
            <ac:spMk id="13" creationId="{2A40618A-15B4-6891-4A59-7DAE866930E4}"/>
          </ac:spMkLst>
        </pc:spChg>
        <pc:spChg chg="del">
          <ac:chgData name="Jordan Derk" userId="4cee7fd2-18ae-45a0-8743-b91db45b97a1" providerId="ADAL" clId="{EDC423ED-B838-4184-8FED-B3447ACD97DB}" dt="2024-09-25T20:45:51.220" v="112" actId="478"/>
          <ac:spMkLst>
            <pc:docMk/>
            <pc:sldMk cId="1456226579" sldId="993"/>
            <ac:spMk id="14" creationId="{028E44E4-6FED-4719-8114-82E7195795E3}"/>
          </ac:spMkLst>
        </pc:spChg>
        <pc:spChg chg="del">
          <ac:chgData name="Jordan Derk" userId="4cee7fd2-18ae-45a0-8743-b91db45b97a1" providerId="ADAL" clId="{EDC423ED-B838-4184-8FED-B3447ACD97DB}" dt="2024-09-25T20:45:51.220" v="112" actId="478"/>
          <ac:spMkLst>
            <pc:docMk/>
            <pc:sldMk cId="1456226579" sldId="993"/>
            <ac:spMk id="15" creationId="{FAA60CEE-5BA1-BDC8-328B-2328E8B2C469}"/>
          </ac:spMkLst>
        </pc:spChg>
        <pc:spChg chg="del">
          <ac:chgData name="Jordan Derk" userId="4cee7fd2-18ae-45a0-8743-b91db45b97a1" providerId="ADAL" clId="{EDC423ED-B838-4184-8FED-B3447ACD97DB}" dt="2024-09-25T20:45:51.220" v="112" actId="478"/>
          <ac:spMkLst>
            <pc:docMk/>
            <pc:sldMk cId="1456226579" sldId="993"/>
            <ac:spMk id="16" creationId="{7ADCEAA3-2F8E-DF30-35C4-E9032CC760C4}"/>
          </ac:spMkLst>
        </pc:spChg>
        <pc:spChg chg="del">
          <ac:chgData name="Jordan Derk" userId="4cee7fd2-18ae-45a0-8743-b91db45b97a1" providerId="ADAL" clId="{EDC423ED-B838-4184-8FED-B3447ACD97DB}" dt="2024-09-25T20:45:51.220" v="112" actId="478"/>
          <ac:spMkLst>
            <pc:docMk/>
            <pc:sldMk cId="1456226579" sldId="993"/>
            <ac:spMk id="17" creationId="{8040E416-9C4A-BB49-92B3-DE0AD0B029FD}"/>
          </ac:spMkLst>
        </pc:spChg>
        <pc:spChg chg="del">
          <ac:chgData name="Jordan Derk" userId="4cee7fd2-18ae-45a0-8743-b91db45b97a1" providerId="ADAL" clId="{EDC423ED-B838-4184-8FED-B3447ACD97DB}" dt="2024-09-25T20:45:51.220" v="112" actId="478"/>
          <ac:spMkLst>
            <pc:docMk/>
            <pc:sldMk cId="1456226579" sldId="993"/>
            <ac:spMk id="18" creationId="{DAE38F86-9825-77A5-9105-1A45AD255C00}"/>
          </ac:spMkLst>
        </pc:spChg>
        <pc:spChg chg="del">
          <ac:chgData name="Jordan Derk" userId="4cee7fd2-18ae-45a0-8743-b91db45b97a1" providerId="ADAL" clId="{EDC423ED-B838-4184-8FED-B3447ACD97DB}" dt="2024-09-25T20:45:51.220" v="112" actId="478"/>
          <ac:spMkLst>
            <pc:docMk/>
            <pc:sldMk cId="1456226579" sldId="993"/>
            <ac:spMk id="19" creationId="{2FF52D4C-FF2C-EE24-0F2C-D3DA778E86D3}"/>
          </ac:spMkLst>
        </pc:spChg>
        <pc:spChg chg="del">
          <ac:chgData name="Jordan Derk" userId="4cee7fd2-18ae-45a0-8743-b91db45b97a1" providerId="ADAL" clId="{EDC423ED-B838-4184-8FED-B3447ACD97DB}" dt="2024-09-25T20:45:51.220" v="112" actId="478"/>
          <ac:spMkLst>
            <pc:docMk/>
            <pc:sldMk cId="1456226579" sldId="993"/>
            <ac:spMk id="20" creationId="{97931C77-BA6E-2D0C-F09C-46712DFDE872}"/>
          </ac:spMkLst>
        </pc:spChg>
        <pc:spChg chg="del">
          <ac:chgData name="Jordan Derk" userId="4cee7fd2-18ae-45a0-8743-b91db45b97a1" providerId="ADAL" clId="{EDC423ED-B838-4184-8FED-B3447ACD97DB}" dt="2024-09-25T20:45:51.220" v="112" actId="478"/>
          <ac:spMkLst>
            <pc:docMk/>
            <pc:sldMk cId="1456226579" sldId="993"/>
            <ac:spMk id="21" creationId="{1DBDA861-C99F-DC1D-0515-2CCABCA3D8F9}"/>
          </ac:spMkLst>
        </pc:spChg>
        <pc:spChg chg="del">
          <ac:chgData name="Jordan Derk" userId="4cee7fd2-18ae-45a0-8743-b91db45b97a1" providerId="ADAL" clId="{EDC423ED-B838-4184-8FED-B3447ACD97DB}" dt="2024-09-25T20:45:51.220" v="112" actId="478"/>
          <ac:spMkLst>
            <pc:docMk/>
            <pc:sldMk cId="1456226579" sldId="993"/>
            <ac:spMk id="22" creationId="{6ABA03FE-FF87-F690-28B9-1BCB7EC921D6}"/>
          </ac:spMkLst>
        </pc:spChg>
        <pc:spChg chg="del">
          <ac:chgData name="Jordan Derk" userId="4cee7fd2-18ae-45a0-8743-b91db45b97a1" providerId="ADAL" clId="{EDC423ED-B838-4184-8FED-B3447ACD97DB}" dt="2024-09-25T20:45:51.220" v="112" actId="478"/>
          <ac:spMkLst>
            <pc:docMk/>
            <pc:sldMk cId="1456226579" sldId="993"/>
            <ac:spMk id="23" creationId="{E46888CD-96FA-5ED9-A7D2-C1FE8840DC25}"/>
          </ac:spMkLst>
        </pc:spChg>
        <pc:spChg chg="del">
          <ac:chgData name="Jordan Derk" userId="4cee7fd2-18ae-45a0-8743-b91db45b97a1" providerId="ADAL" clId="{EDC423ED-B838-4184-8FED-B3447ACD97DB}" dt="2024-09-25T20:45:51.220" v="112" actId="478"/>
          <ac:spMkLst>
            <pc:docMk/>
            <pc:sldMk cId="1456226579" sldId="993"/>
            <ac:spMk id="24" creationId="{E88D76F9-03F8-C92E-E7DF-54881FEE0BB7}"/>
          </ac:spMkLst>
        </pc:spChg>
        <pc:spChg chg="del">
          <ac:chgData name="Jordan Derk" userId="4cee7fd2-18ae-45a0-8743-b91db45b97a1" providerId="ADAL" clId="{EDC423ED-B838-4184-8FED-B3447ACD97DB}" dt="2024-09-25T20:45:51.220" v="112" actId="478"/>
          <ac:spMkLst>
            <pc:docMk/>
            <pc:sldMk cId="1456226579" sldId="993"/>
            <ac:spMk id="25" creationId="{12DF5B12-F764-82CE-EE5C-5AF5AC0988C5}"/>
          </ac:spMkLst>
        </pc:spChg>
        <pc:spChg chg="del">
          <ac:chgData name="Jordan Derk" userId="4cee7fd2-18ae-45a0-8743-b91db45b97a1" providerId="ADAL" clId="{EDC423ED-B838-4184-8FED-B3447ACD97DB}" dt="2024-09-25T20:45:51.220" v="112" actId="478"/>
          <ac:spMkLst>
            <pc:docMk/>
            <pc:sldMk cId="1456226579" sldId="993"/>
            <ac:spMk id="26" creationId="{96FFB9CA-8170-3173-2225-C530012F2D47}"/>
          </ac:spMkLst>
        </pc:spChg>
      </pc:sldChg>
      <pc:sldChg chg="delSp modSp mod modCm modNotesTx">
        <pc:chgData name="Jordan Derk" userId="4cee7fd2-18ae-45a0-8743-b91db45b97a1" providerId="ADAL" clId="{EDC423ED-B838-4184-8FED-B3447ACD97DB}" dt="2024-10-02T19:34:11.514" v="182" actId="962"/>
        <pc:sldMkLst>
          <pc:docMk/>
          <pc:sldMk cId="357199285" sldId="1080"/>
        </pc:sldMkLst>
        <pc:spChg chg="mod">
          <ac:chgData name="Jordan Derk" userId="4cee7fd2-18ae-45a0-8743-b91db45b97a1" providerId="ADAL" clId="{EDC423ED-B838-4184-8FED-B3447ACD97DB}" dt="2024-09-25T20:28:43.901" v="5" actId="20577"/>
          <ac:spMkLst>
            <pc:docMk/>
            <pc:sldMk cId="357199285" sldId="1080"/>
            <ac:spMk id="7" creationId="{B7DBD94C-0431-69C5-9FBF-8ECFBD1B4E0B}"/>
          </ac:spMkLst>
        </pc:spChg>
        <pc:spChg chg="del">
          <ac:chgData name="Jordan Derk" userId="4cee7fd2-18ae-45a0-8743-b91db45b97a1" providerId="ADAL" clId="{EDC423ED-B838-4184-8FED-B3447ACD97DB}" dt="2024-09-25T20:43:30.903" v="70" actId="478"/>
          <ac:spMkLst>
            <pc:docMk/>
            <pc:sldMk cId="357199285" sldId="1080"/>
            <ac:spMk id="8" creationId="{B6C63CA4-A652-F5C4-BCF1-3B413C3A7C39}"/>
          </ac:spMkLst>
        </pc:spChg>
        <pc:spChg chg="del">
          <ac:chgData name="Jordan Derk" userId="4cee7fd2-18ae-45a0-8743-b91db45b97a1" providerId="ADAL" clId="{EDC423ED-B838-4184-8FED-B3447ACD97DB}" dt="2024-09-25T20:43:30.903" v="70" actId="478"/>
          <ac:spMkLst>
            <pc:docMk/>
            <pc:sldMk cId="357199285" sldId="1080"/>
            <ac:spMk id="9" creationId="{DD8955EB-ADEB-614C-AC12-B53F01C5D6FF}"/>
          </ac:spMkLst>
        </pc:spChg>
        <pc:spChg chg="del">
          <ac:chgData name="Jordan Derk" userId="4cee7fd2-18ae-45a0-8743-b91db45b97a1" providerId="ADAL" clId="{EDC423ED-B838-4184-8FED-B3447ACD97DB}" dt="2024-09-25T20:43:30.903" v="70" actId="478"/>
          <ac:spMkLst>
            <pc:docMk/>
            <pc:sldMk cId="357199285" sldId="1080"/>
            <ac:spMk id="10" creationId="{45EF2170-CE76-AEFD-6993-6D334C4B1DB9}"/>
          </ac:spMkLst>
        </pc:spChg>
        <pc:spChg chg="del">
          <ac:chgData name="Jordan Derk" userId="4cee7fd2-18ae-45a0-8743-b91db45b97a1" providerId="ADAL" clId="{EDC423ED-B838-4184-8FED-B3447ACD97DB}" dt="2024-09-25T20:43:30.903" v="70" actId="478"/>
          <ac:spMkLst>
            <pc:docMk/>
            <pc:sldMk cId="357199285" sldId="1080"/>
            <ac:spMk id="11" creationId="{8D6D19C5-7F53-760C-19AC-D44DF2215031}"/>
          </ac:spMkLst>
        </pc:spChg>
        <pc:spChg chg="del">
          <ac:chgData name="Jordan Derk" userId="4cee7fd2-18ae-45a0-8743-b91db45b97a1" providerId="ADAL" clId="{EDC423ED-B838-4184-8FED-B3447ACD97DB}" dt="2024-09-25T20:43:30.903" v="70" actId="478"/>
          <ac:spMkLst>
            <pc:docMk/>
            <pc:sldMk cId="357199285" sldId="1080"/>
            <ac:spMk id="12" creationId="{0A7B9F3D-003A-287F-C0F9-6CA328E19979}"/>
          </ac:spMkLst>
        </pc:spChg>
        <pc:spChg chg="del">
          <ac:chgData name="Jordan Derk" userId="4cee7fd2-18ae-45a0-8743-b91db45b97a1" providerId="ADAL" clId="{EDC423ED-B838-4184-8FED-B3447ACD97DB}" dt="2024-09-25T20:43:30.903" v="70" actId="478"/>
          <ac:spMkLst>
            <pc:docMk/>
            <pc:sldMk cId="357199285" sldId="1080"/>
            <ac:spMk id="13" creationId="{894AEBBF-7C63-FAFA-85CF-C9CC92764144}"/>
          </ac:spMkLst>
        </pc:spChg>
        <pc:spChg chg="del">
          <ac:chgData name="Jordan Derk" userId="4cee7fd2-18ae-45a0-8743-b91db45b97a1" providerId="ADAL" clId="{EDC423ED-B838-4184-8FED-B3447ACD97DB}" dt="2024-09-25T20:43:30.903" v="70" actId="478"/>
          <ac:spMkLst>
            <pc:docMk/>
            <pc:sldMk cId="357199285" sldId="1080"/>
            <ac:spMk id="14" creationId="{2A1084BC-0DB4-18BD-5AAD-DF26AB1D6C9A}"/>
          </ac:spMkLst>
        </pc:spChg>
        <pc:spChg chg="del">
          <ac:chgData name="Jordan Derk" userId="4cee7fd2-18ae-45a0-8743-b91db45b97a1" providerId="ADAL" clId="{EDC423ED-B838-4184-8FED-B3447ACD97DB}" dt="2024-09-25T20:43:30.903" v="70" actId="478"/>
          <ac:spMkLst>
            <pc:docMk/>
            <pc:sldMk cId="357199285" sldId="1080"/>
            <ac:spMk id="15" creationId="{CA7C5A51-B815-9394-C180-2950FC1DF89C}"/>
          </ac:spMkLst>
        </pc:spChg>
        <pc:spChg chg="del">
          <ac:chgData name="Jordan Derk" userId="4cee7fd2-18ae-45a0-8743-b91db45b97a1" providerId="ADAL" clId="{EDC423ED-B838-4184-8FED-B3447ACD97DB}" dt="2024-09-25T20:43:30.903" v="70" actId="478"/>
          <ac:spMkLst>
            <pc:docMk/>
            <pc:sldMk cId="357199285" sldId="1080"/>
            <ac:spMk id="16" creationId="{1730ABB4-9CCD-1B28-F035-DB4B935DB77D}"/>
          </ac:spMkLst>
        </pc:spChg>
        <pc:spChg chg="del">
          <ac:chgData name="Jordan Derk" userId="4cee7fd2-18ae-45a0-8743-b91db45b97a1" providerId="ADAL" clId="{EDC423ED-B838-4184-8FED-B3447ACD97DB}" dt="2024-09-25T20:43:30.903" v="70" actId="478"/>
          <ac:spMkLst>
            <pc:docMk/>
            <pc:sldMk cId="357199285" sldId="1080"/>
            <ac:spMk id="17" creationId="{506F110A-6D69-4FA5-CE04-E33FB23BE73C}"/>
          </ac:spMkLst>
        </pc:spChg>
        <pc:spChg chg="del">
          <ac:chgData name="Jordan Derk" userId="4cee7fd2-18ae-45a0-8743-b91db45b97a1" providerId="ADAL" clId="{EDC423ED-B838-4184-8FED-B3447ACD97DB}" dt="2024-09-25T20:43:30.903" v="70" actId="478"/>
          <ac:spMkLst>
            <pc:docMk/>
            <pc:sldMk cId="357199285" sldId="1080"/>
            <ac:spMk id="18" creationId="{254171B8-9507-D86C-390F-493D5CDF1E19}"/>
          </ac:spMkLst>
        </pc:spChg>
        <pc:spChg chg="del">
          <ac:chgData name="Jordan Derk" userId="4cee7fd2-18ae-45a0-8743-b91db45b97a1" providerId="ADAL" clId="{EDC423ED-B838-4184-8FED-B3447ACD97DB}" dt="2024-09-25T20:43:30.903" v="70" actId="478"/>
          <ac:spMkLst>
            <pc:docMk/>
            <pc:sldMk cId="357199285" sldId="1080"/>
            <ac:spMk id="19" creationId="{984F6F50-A848-D1F7-C858-D24A536DB965}"/>
          </ac:spMkLst>
        </pc:spChg>
        <pc:spChg chg="del">
          <ac:chgData name="Jordan Derk" userId="4cee7fd2-18ae-45a0-8743-b91db45b97a1" providerId="ADAL" clId="{EDC423ED-B838-4184-8FED-B3447ACD97DB}" dt="2024-09-25T20:43:32.337" v="71" actId="478"/>
          <ac:spMkLst>
            <pc:docMk/>
            <pc:sldMk cId="357199285" sldId="1080"/>
            <ac:spMk id="20" creationId="{90C81A2B-0D6F-E10B-0E8C-72BBE3EEC058}"/>
          </ac:spMkLst>
        </pc:spChg>
        <pc:spChg chg="del">
          <ac:chgData name="Jordan Derk" userId="4cee7fd2-18ae-45a0-8743-b91db45b97a1" providerId="ADAL" clId="{EDC423ED-B838-4184-8FED-B3447ACD97DB}" dt="2024-09-25T20:43:34.143" v="72" actId="478"/>
          <ac:spMkLst>
            <pc:docMk/>
            <pc:sldMk cId="357199285" sldId="1080"/>
            <ac:spMk id="21" creationId="{99058FED-DE98-8F53-DF7E-9256E7FF0344}"/>
          </ac:spMkLst>
        </pc:spChg>
        <pc:spChg chg="del">
          <ac:chgData name="Jordan Derk" userId="4cee7fd2-18ae-45a0-8743-b91db45b97a1" providerId="ADAL" clId="{EDC423ED-B838-4184-8FED-B3447ACD97DB}" dt="2024-09-25T20:43:48.003" v="77" actId="478"/>
          <ac:spMkLst>
            <pc:docMk/>
            <pc:sldMk cId="357199285" sldId="1080"/>
            <ac:spMk id="22" creationId="{E1A39200-4815-06A9-DB7E-BD860D189610}"/>
          </ac:spMkLst>
        </pc:spChg>
        <pc:spChg chg="del mod">
          <ac:chgData name="Jordan Derk" userId="4cee7fd2-18ae-45a0-8743-b91db45b97a1" providerId="ADAL" clId="{EDC423ED-B838-4184-8FED-B3447ACD97DB}" dt="2024-09-25T20:43:47.187" v="76" actId="478"/>
          <ac:spMkLst>
            <pc:docMk/>
            <pc:sldMk cId="357199285" sldId="1080"/>
            <ac:spMk id="23" creationId="{98C2D792-8A47-C691-1D95-52A8143A2358}"/>
          </ac:spMkLst>
        </pc:spChg>
        <pc:spChg chg="del">
          <ac:chgData name="Jordan Derk" userId="4cee7fd2-18ae-45a0-8743-b91db45b97a1" providerId="ADAL" clId="{EDC423ED-B838-4184-8FED-B3447ACD97DB}" dt="2024-09-25T20:43:45.587" v="75" actId="478"/>
          <ac:spMkLst>
            <pc:docMk/>
            <pc:sldMk cId="357199285" sldId="1080"/>
            <ac:spMk id="24" creationId="{90357405-6D54-69F3-D0D8-3EC9C4A9E705}"/>
          </ac:spMkLst>
        </pc:spChg>
        <pc:spChg chg="del">
          <ac:chgData name="Jordan Derk" userId="4cee7fd2-18ae-45a0-8743-b91db45b97a1" providerId="ADAL" clId="{EDC423ED-B838-4184-8FED-B3447ACD97DB}" dt="2024-09-25T20:43:37.821" v="73" actId="478"/>
          <ac:spMkLst>
            <pc:docMk/>
            <pc:sldMk cId="357199285" sldId="1080"/>
            <ac:spMk id="25" creationId="{6A38CDD0-26DB-1EB2-24BC-B578E91B0ADD}"/>
          </ac:spMkLst>
        </pc:spChg>
        <pc:picChg chg="mod">
          <ac:chgData name="Jordan Derk" userId="4cee7fd2-18ae-45a0-8743-b91db45b97a1" providerId="ADAL" clId="{EDC423ED-B838-4184-8FED-B3447ACD97DB}" dt="2024-10-02T19:34:11.514" v="182" actId="962"/>
          <ac:picMkLst>
            <pc:docMk/>
            <pc:sldMk cId="357199285" sldId="1080"/>
            <ac:picMk id="26" creationId="{3F84CE72-BE03-877F-4006-B54DCA25E4F7}"/>
          </ac:picMkLst>
        </pc:pic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EDC423ED-B838-4184-8FED-B3447ACD97DB}" dt="2024-09-25T20:28:43.901" v="5" actId="20577"/>
              <pc2:cmMkLst xmlns:pc2="http://schemas.microsoft.com/office/powerpoint/2019/9/main/command">
                <pc:docMk/>
                <pc:sldMk cId="357199285" sldId="1080"/>
                <pc2:cmMk id="{E80E50BC-E7EC-4A84-9686-E24CA3BEBD27}"/>
              </pc2:cmMkLst>
            </pc226:cmChg>
          </p:ext>
        </pc:extLst>
      </pc:sldChg>
      <pc:sldChg chg="modSp">
        <pc:chgData name="Jordan Derk" userId="4cee7fd2-18ae-45a0-8743-b91db45b97a1" providerId="ADAL" clId="{EDC423ED-B838-4184-8FED-B3447ACD97DB}" dt="2024-10-02T19:45:17.726" v="1302" actId="6549"/>
        <pc:sldMkLst>
          <pc:docMk/>
          <pc:sldMk cId="2175414920" sldId="1083"/>
        </pc:sldMkLst>
        <pc:spChg chg="mod">
          <ac:chgData name="Jordan Derk" userId="4cee7fd2-18ae-45a0-8743-b91db45b97a1" providerId="ADAL" clId="{EDC423ED-B838-4184-8FED-B3447ACD97DB}" dt="2024-10-02T19:45:17.726" v="1302" actId="6549"/>
          <ac:spMkLst>
            <pc:docMk/>
            <pc:sldMk cId="2175414920" sldId="1083"/>
            <ac:spMk id="4" creationId="{318E8959-2BBD-DF9F-198D-3F2A0AC770A9}"/>
          </ac:spMkLst>
        </pc:spChg>
      </pc:sldChg>
      <pc:sldChg chg="delSp modSp mod modCm modNotesTx">
        <pc:chgData name="Jordan Derk" userId="4cee7fd2-18ae-45a0-8743-b91db45b97a1" providerId="ADAL" clId="{EDC423ED-B838-4184-8FED-B3447ACD97DB}" dt="2024-09-25T20:47:16.259" v="117" actId="20577"/>
        <pc:sldMkLst>
          <pc:docMk/>
          <pc:sldMk cId="2019386273" sldId="1085"/>
        </pc:sldMkLst>
        <pc:spChg chg="mod">
          <ac:chgData name="Jordan Derk" userId="4cee7fd2-18ae-45a0-8743-b91db45b97a1" providerId="ADAL" clId="{EDC423ED-B838-4184-8FED-B3447ACD97DB}" dt="2024-09-25T20:30:26.735" v="21" actId="20577"/>
          <ac:spMkLst>
            <pc:docMk/>
            <pc:sldMk cId="2019386273" sldId="1085"/>
            <ac:spMk id="2" creationId="{11BB8C61-149C-7279-1723-1922373366A8}"/>
          </ac:spMkLst>
        </pc:spChg>
        <pc:spChg chg="del">
          <ac:chgData name="Jordan Derk" userId="4cee7fd2-18ae-45a0-8743-b91db45b97a1" providerId="ADAL" clId="{EDC423ED-B838-4184-8FED-B3447ACD97DB}" dt="2024-09-25T20:44:43.276" v="94" actId="478"/>
          <ac:spMkLst>
            <pc:docMk/>
            <pc:sldMk cId="2019386273" sldId="1085"/>
            <ac:spMk id="5" creationId="{6F2D4B46-C873-5EA4-CF3A-5425FCB2B914}"/>
          </ac:spMkLst>
        </pc:spChg>
        <pc:spChg chg="del">
          <ac:chgData name="Jordan Derk" userId="4cee7fd2-18ae-45a0-8743-b91db45b97a1" providerId="ADAL" clId="{EDC423ED-B838-4184-8FED-B3447ACD97DB}" dt="2024-09-25T20:44:43.276" v="94" actId="478"/>
          <ac:spMkLst>
            <pc:docMk/>
            <pc:sldMk cId="2019386273" sldId="1085"/>
            <ac:spMk id="6" creationId="{2542B0A5-206D-C00F-B065-7CF1EDAE0D5D}"/>
          </ac:spMkLst>
        </pc:spChg>
        <pc:spChg chg="del">
          <ac:chgData name="Jordan Derk" userId="4cee7fd2-18ae-45a0-8743-b91db45b97a1" providerId="ADAL" clId="{EDC423ED-B838-4184-8FED-B3447ACD97DB}" dt="2024-09-25T20:44:43.276" v="94" actId="478"/>
          <ac:spMkLst>
            <pc:docMk/>
            <pc:sldMk cId="2019386273" sldId="1085"/>
            <ac:spMk id="7" creationId="{BE3AB739-364D-643B-8B3A-9D8FA17146EA}"/>
          </ac:spMkLst>
        </pc:spChg>
        <pc:spChg chg="del">
          <ac:chgData name="Jordan Derk" userId="4cee7fd2-18ae-45a0-8743-b91db45b97a1" providerId="ADAL" clId="{EDC423ED-B838-4184-8FED-B3447ACD97DB}" dt="2024-09-25T20:44:43.276" v="94" actId="478"/>
          <ac:spMkLst>
            <pc:docMk/>
            <pc:sldMk cId="2019386273" sldId="1085"/>
            <ac:spMk id="8" creationId="{B98AE41D-BD18-89C9-D5ED-EF9315161FF4}"/>
          </ac:spMkLst>
        </pc:spChg>
        <pc:spChg chg="del">
          <ac:chgData name="Jordan Derk" userId="4cee7fd2-18ae-45a0-8743-b91db45b97a1" providerId="ADAL" clId="{EDC423ED-B838-4184-8FED-B3447ACD97DB}" dt="2024-09-25T20:44:43.276" v="94" actId="478"/>
          <ac:spMkLst>
            <pc:docMk/>
            <pc:sldMk cId="2019386273" sldId="1085"/>
            <ac:spMk id="9" creationId="{9438544A-2FBA-FD6C-DED0-7A7F5B4630E2}"/>
          </ac:spMkLst>
        </pc:spChg>
        <pc:spChg chg="del">
          <ac:chgData name="Jordan Derk" userId="4cee7fd2-18ae-45a0-8743-b91db45b97a1" providerId="ADAL" clId="{EDC423ED-B838-4184-8FED-B3447ACD97DB}" dt="2024-09-25T20:44:43.276" v="94" actId="478"/>
          <ac:spMkLst>
            <pc:docMk/>
            <pc:sldMk cId="2019386273" sldId="1085"/>
            <ac:spMk id="10" creationId="{C18334AE-DCBF-9C37-5A52-95A395D0F6A5}"/>
          </ac:spMkLst>
        </pc:spChg>
        <pc:spChg chg="del">
          <ac:chgData name="Jordan Derk" userId="4cee7fd2-18ae-45a0-8743-b91db45b97a1" providerId="ADAL" clId="{EDC423ED-B838-4184-8FED-B3447ACD97DB}" dt="2024-09-25T20:44:43.276" v="94" actId="478"/>
          <ac:spMkLst>
            <pc:docMk/>
            <pc:sldMk cId="2019386273" sldId="1085"/>
            <ac:spMk id="11" creationId="{FDB6D0B6-CD94-BB8C-D5EC-BEDE019B69F6}"/>
          </ac:spMkLst>
        </pc:spChg>
        <pc:spChg chg="del">
          <ac:chgData name="Jordan Derk" userId="4cee7fd2-18ae-45a0-8743-b91db45b97a1" providerId="ADAL" clId="{EDC423ED-B838-4184-8FED-B3447ACD97DB}" dt="2024-09-25T20:44:43.276" v="94" actId="478"/>
          <ac:spMkLst>
            <pc:docMk/>
            <pc:sldMk cId="2019386273" sldId="1085"/>
            <ac:spMk id="12" creationId="{6E9409BC-6314-6364-E3AD-438AA86EEA17}"/>
          </ac:spMkLst>
        </pc:spChg>
        <pc:spChg chg="del">
          <ac:chgData name="Jordan Derk" userId="4cee7fd2-18ae-45a0-8743-b91db45b97a1" providerId="ADAL" clId="{EDC423ED-B838-4184-8FED-B3447ACD97DB}" dt="2024-09-25T20:44:43.276" v="94" actId="478"/>
          <ac:spMkLst>
            <pc:docMk/>
            <pc:sldMk cId="2019386273" sldId="1085"/>
            <ac:spMk id="13" creationId="{A6E99ED5-5975-48A6-F6AF-376DF5854872}"/>
          </ac:spMkLst>
        </pc:spChg>
        <pc:spChg chg="del">
          <ac:chgData name="Jordan Derk" userId="4cee7fd2-18ae-45a0-8743-b91db45b97a1" providerId="ADAL" clId="{EDC423ED-B838-4184-8FED-B3447ACD97DB}" dt="2024-09-25T20:44:43.276" v="94" actId="478"/>
          <ac:spMkLst>
            <pc:docMk/>
            <pc:sldMk cId="2019386273" sldId="1085"/>
            <ac:spMk id="14" creationId="{57FC6E26-9818-D46C-F51A-2CA9089A87A1}"/>
          </ac:spMkLst>
        </pc:spChg>
        <pc:spChg chg="del">
          <ac:chgData name="Jordan Derk" userId="4cee7fd2-18ae-45a0-8743-b91db45b97a1" providerId="ADAL" clId="{EDC423ED-B838-4184-8FED-B3447ACD97DB}" dt="2024-09-25T20:44:43.276" v="94" actId="478"/>
          <ac:spMkLst>
            <pc:docMk/>
            <pc:sldMk cId="2019386273" sldId="1085"/>
            <ac:spMk id="15" creationId="{57BB2ECC-B01C-1B51-9A48-23A3FD10D5F7}"/>
          </ac:spMkLst>
        </pc:spChg>
        <pc:spChg chg="del">
          <ac:chgData name="Jordan Derk" userId="4cee7fd2-18ae-45a0-8743-b91db45b97a1" providerId="ADAL" clId="{EDC423ED-B838-4184-8FED-B3447ACD97DB}" dt="2024-09-25T20:44:43.276" v="94" actId="478"/>
          <ac:spMkLst>
            <pc:docMk/>
            <pc:sldMk cId="2019386273" sldId="1085"/>
            <ac:spMk id="16" creationId="{5147FFEB-BA71-365B-ABCE-761F7F769610}"/>
          </ac:spMkLst>
        </pc:spChg>
        <pc:spChg chg="del">
          <ac:chgData name="Jordan Derk" userId="4cee7fd2-18ae-45a0-8743-b91db45b97a1" providerId="ADAL" clId="{EDC423ED-B838-4184-8FED-B3447ACD97DB}" dt="2024-09-25T20:44:43.276" v="94" actId="478"/>
          <ac:spMkLst>
            <pc:docMk/>
            <pc:sldMk cId="2019386273" sldId="1085"/>
            <ac:spMk id="17" creationId="{F6F351C0-1465-76AC-CB77-4DC1B48157AF}"/>
          </ac:spMkLst>
        </pc:spChg>
        <pc:spChg chg="del">
          <ac:chgData name="Jordan Derk" userId="4cee7fd2-18ae-45a0-8743-b91db45b97a1" providerId="ADAL" clId="{EDC423ED-B838-4184-8FED-B3447ACD97DB}" dt="2024-09-25T20:44:43.276" v="94" actId="478"/>
          <ac:spMkLst>
            <pc:docMk/>
            <pc:sldMk cId="2019386273" sldId="1085"/>
            <ac:spMk id="18" creationId="{5AA07524-CC1C-3669-3B94-AA2568D5B80E}"/>
          </ac:spMkLst>
        </pc:spChg>
        <pc:spChg chg="del">
          <ac:chgData name="Jordan Derk" userId="4cee7fd2-18ae-45a0-8743-b91db45b97a1" providerId="ADAL" clId="{EDC423ED-B838-4184-8FED-B3447ACD97DB}" dt="2024-09-25T20:44:43.276" v="94" actId="478"/>
          <ac:spMkLst>
            <pc:docMk/>
            <pc:sldMk cId="2019386273" sldId="1085"/>
            <ac:spMk id="19" creationId="{048F660D-0E84-EC27-9AEB-998ADB12FA67}"/>
          </ac:spMkLst>
        </pc:spChg>
        <pc:spChg chg="del">
          <ac:chgData name="Jordan Derk" userId="4cee7fd2-18ae-45a0-8743-b91db45b97a1" providerId="ADAL" clId="{EDC423ED-B838-4184-8FED-B3447ACD97DB}" dt="2024-09-25T20:44:43.276" v="94" actId="478"/>
          <ac:spMkLst>
            <pc:docMk/>
            <pc:sldMk cId="2019386273" sldId="1085"/>
            <ac:spMk id="20" creationId="{0A5CB5BD-027D-9E41-88EF-3BB64B6B450D}"/>
          </ac:spMkLst>
        </pc:spChg>
        <pc:spChg chg="del">
          <ac:chgData name="Jordan Derk" userId="4cee7fd2-18ae-45a0-8743-b91db45b97a1" providerId="ADAL" clId="{EDC423ED-B838-4184-8FED-B3447ACD97DB}" dt="2024-09-25T20:44:43.276" v="94" actId="478"/>
          <ac:spMkLst>
            <pc:docMk/>
            <pc:sldMk cId="2019386273" sldId="1085"/>
            <ac:spMk id="21" creationId="{48540453-337D-70A8-C442-61FB884A2333}"/>
          </ac:spMkLst>
        </pc:spChg>
        <pc:spChg chg="del">
          <ac:chgData name="Jordan Derk" userId="4cee7fd2-18ae-45a0-8743-b91db45b97a1" providerId="ADAL" clId="{EDC423ED-B838-4184-8FED-B3447ACD97DB}" dt="2024-09-25T20:44:43.276" v="94" actId="478"/>
          <ac:spMkLst>
            <pc:docMk/>
            <pc:sldMk cId="2019386273" sldId="1085"/>
            <ac:spMk id="22" creationId="{BD5A1EE8-9FEA-8B54-7C07-A9ACBE94C887}"/>
          </ac:spMkLst>
        </pc:spChg>
        <pc:spChg chg="del">
          <ac:chgData name="Jordan Derk" userId="4cee7fd2-18ae-45a0-8743-b91db45b97a1" providerId="ADAL" clId="{EDC423ED-B838-4184-8FED-B3447ACD97DB}" dt="2024-09-25T20:44:43.276" v="94" actId="478"/>
          <ac:spMkLst>
            <pc:docMk/>
            <pc:sldMk cId="2019386273" sldId="1085"/>
            <ac:spMk id="23" creationId="{38CEBDDC-374F-5972-3F7E-0425228BB7B3}"/>
          </ac:spMkLst>
        </pc:spChg>
        <pc:spChg chg="del">
          <ac:chgData name="Jordan Derk" userId="4cee7fd2-18ae-45a0-8743-b91db45b97a1" providerId="ADAL" clId="{EDC423ED-B838-4184-8FED-B3447ACD97DB}" dt="2024-09-25T20:44:45.354" v="95" actId="478"/>
          <ac:spMkLst>
            <pc:docMk/>
            <pc:sldMk cId="2019386273" sldId="1085"/>
            <ac:spMk id="27" creationId="{C33EFBEE-DBB6-C715-AD16-DB33F4F12953}"/>
          </ac:spMkLst>
        </pc:sp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EDC423ED-B838-4184-8FED-B3447ACD97DB}" dt="2024-09-25T20:30:26.735" v="21" actId="20577"/>
              <pc2:cmMkLst xmlns:pc2="http://schemas.microsoft.com/office/powerpoint/2019/9/main/command">
                <pc:docMk/>
                <pc:sldMk cId="2019386273" sldId="1085"/>
                <pc2:cmMk id="{9AF553FF-F608-4E6D-B779-50EF3D35A61C}"/>
              </pc2:cmMkLst>
            </pc226:cmChg>
          </p:ext>
        </pc:extLst>
      </pc:sldChg>
      <pc:sldChg chg="delSp modSp mod modCm modNotesTx">
        <pc:chgData name="Jordan Derk" userId="4cee7fd2-18ae-45a0-8743-b91db45b97a1" providerId="ADAL" clId="{EDC423ED-B838-4184-8FED-B3447ACD97DB}" dt="2024-10-02T19:40:25.221" v="1014" actId="962"/>
        <pc:sldMkLst>
          <pc:docMk/>
          <pc:sldMk cId="1296731843" sldId="1086"/>
        </pc:sldMkLst>
        <pc:spChg chg="mod">
          <ac:chgData name="Jordan Derk" userId="4cee7fd2-18ae-45a0-8743-b91db45b97a1" providerId="ADAL" clId="{EDC423ED-B838-4184-8FED-B3447ACD97DB}" dt="2024-09-25T20:29:56.561" v="19" actId="14100"/>
          <ac:spMkLst>
            <pc:docMk/>
            <pc:sldMk cId="1296731843" sldId="1086"/>
            <ac:spMk id="4" creationId="{DEABDE13-516D-FC80-7EF9-0C69AC6FE4F8}"/>
          </ac:spMkLst>
        </pc:spChg>
        <pc:spChg chg="mod">
          <ac:chgData name="Jordan Derk" userId="4cee7fd2-18ae-45a0-8743-b91db45b97a1" providerId="ADAL" clId="{EDC423ED-B838-4184-8FED-B3447ACD97DB}" dt="2024-09-25T20:29:06.584" v="8" actId="14100"/>
          <ac:spMkLst>
            <pc:docMk/>
            <pc:sldMk cId="1296731843" sldId="1086"/>
            <ac:spMk id="5" creationId="{A9B6957F-39E9-36E9-AFD7-A6CD5222893D}"/>
          </ac:spMkLst>
        </pc:spChg>
        <pc:spChg chg="mod">
          <ac:chgData name="Jordan Derk" userId="4cee7fd2-18ae-45a0-8743-b91db45b97a1" providerId="ADAL" clId="{EDC423ED-B838-4184-8FED-B3447ACD97DB}" dt="2024-09-25T20:29:15.501" v="9" actId="20577"/>
          <ac:spMkLst>
            <pc:docMk/>
            <pc:sldMk cId="1296731843" sldId="1086"/>
            <ac:spMk id="61" creationId="{5C490426-DC16-BD98-8359-C3D6207BF5ED}"/>
          </ac:spMkLst>
        </pc:spChg>
        <pc:spChg chg="del">
          <ac:chgData name="Jordan Derk" userId="4cee7fd2-18ae-45a0-8743-b91db45b97a1" providerId="ADAL" clId="{EDC423ED-B838-4184-8FED-B3447ACD97DB}" dt="2024-09-25T20:43:54.654" v="78" actId="478"/>
          <ac:spMkLst>
            <pc:docMk/>
            <pc:sldMk cId="1296731843" sldId="1086"/>
            <ac:spMk id="66" creationId="{4DB05BE7-6B7F-E2A1-D49C-2259D26E3BAC}"/>
          </ac:spMkLst>
        </pc:spChg>
        <pc:spChg chg="del">
          <ac:chgData name="Jordan Derk" userId="4cee7fd2-18ae-45a0-8743-b91db45b97a1" providerId="ADAL" clId="{EDC423ED-B838-4184-8FED-B3447ACD97DB}" dt="2024-09-25T20:43:54.654" v="78" actId="478"/>
          <ac:spMkLst>
            <pc:docMk/>
            <pc:sldMk cId="1296731843" sldId="1086"/>
            <ac:spMk id="67" creationId="{6E201CA0-27D4-501C-382E-0AAA78288A62}"/>
          </ac:spMkLst>
        </pc:spChg>
        <pc:spChg chg="del">
          <ac:chgData name="Jordan Derk" userId="4cee7fd2-18ae-45a0-8743-b91db45b97a1" providerId="ADAL" clId="{EDC423ED-B838-4184-8FED-B3447ACD97DB}" dt="2024-09-25T20:43:54.654" v="78" actId="478"/>
          <ac:spMkLst>
            <pc:docMk/>
            <pc:sldMk cId="1296731843" sldId="1086"/>
            <ac:spMk id="68" creationId="{960CBC2F-BD36-43D5-9184-401410582AAE}"/>
          </ac:spMkLst>
        </pc:spChg>
        <pc:spChg chg="del">
          <ac:chgData name="Jordan Derk" userId="4cee7fd2-18ae-45a0-8743-b91db45b97a1" providerId="ADAL" clId="{EDC423ED-B838-4184-8FED-B3447ACD97DB}" dt="2024-09-25T20:43:54.654" v="78" actId="478"/>
          <ac:spMkLst>
            <pc:docMk/>
            <pc:sldMk cId="1296731843" sldId="1086"/>
            <ac:spMk id="69" creationId="{50173B7B-D749-770F-4005-38CD3691CC63}"/>
          </ac:spMkLst>
        </pc:spChg>
        <pc:spChg chg="del">
          <ac:chgData name="Jordan Derk" userId="4cee7fd2-18ae-45a0-8743-b91db45b97a1" providerId="ADAL" clId="{EDC423ED-B838-4184-8FED-B3447ACD97DB}" dt="2024-09-25T20:43:54.654" v="78" actId="478"/>
          <ac:spMkLst>
            <pc:docMk/>
            <pc:sldMk cId="1296731843" sldId="1086"/>
            <ac:spMk id="70" creationId="{37C47E52-A4B5-245C-8029-487CAA16CA66}"/>
          </ac:spMkLst>
        </pc:spChg>
        <pc:spChg chg="del">
          <ac:chgData name="Jordan Derk" userId="4cee7fd2-18ae-45a0-8743-b91db45b97a1" providerId="ADAL" clId="{EDC423ED-B838-4184-8FED-B3447ACD97DB}" dt="2024-09-25T20:43:54.654" v="78" actId="478"/>
          <ac:spMkLst>
            <pc:docMk/>
            <pc:sldMk cId="1296731843" sldId="1086"/>
            <ac:spMk id="73" creationId="{CED51EC4-35CD-4BC7-8DD4-8542469A8B8D}"/>
          </ac:spMkLst>
        </pc:spChg>
        <pc:spChg chg="del">
          <ac:chgData name="Jordan Derk" userId="4cee7fd2-18ae-45a0-8743-b91db45b97a1" providerId="ADAL" clId="{EDC423ED-B838-4184-8FED-B3447ACD97DB}" dt="2024-09-25T20:43:54.654" v="78" actId="478"/>
          <ac:spMkLst>
            <pc:docMk/>
            <pc:sldMk cId="1296731843" sldId="1086"/>
            <ac:spMk id="77" creationId="{5EAAA6B7-D9AE-5CB2-6CBF-ABF9E43EC605}"/>
          </ac:spMkLst>
        </pc:spChg>
        <pc:spChg chg="del">
          <ac:chgData name="Jordan Derk" userId="4cee7fd2-18ae-45a0-8743-b91db45b97a1" providerId="ADAL" clId="{EDC423ED-B838-4184-8FED-B3447ACD97DB}" dt="2024-09-25T20:43:54.654" v="78" actId="478"/>
          <ac:spMkLst>
            <pc:docMk/>
            <pc:sldMk cId="1296731843" sldId="1086"/>
            <ac:spMk id="78" creationId="{ABCF3252-A6C6-7634-F0CF-D0C36595DEA4}"/>
          </ac:spMkLst>
        </pc:spChg>
        <pc:spChg chg="del">
          <ac:chgData name="Jordan Derk" userId="4cee7fd2-18ae-45a0-8743-b91db45b97a1" providerId="ADAL" clId="{EDC423ED-B838-4184-8FED-B3447ACD97DB}" dt="2024-09-25T20:43:55.953" v="79" actId="478"/>
          <ac:spMkLst>
            <pc:docMk/>
            <pc:sldMk cId="1296731843" sldId="1086"/>
            <ac:spMk id="80" creationId="{1103F394-0BFB-9E30-2555-9BC62CB8D95E}"/>
          </ac:spMkLst>
        </pc:spChg>
        <pc:spChg chg="del">
          <ac:chgData name="Jordan Derk" userId="4cee7fd2-18ae-45a0-8743-b91db45b97a1" providerId="ADAL" clId="{EDC423ED-B838-4184-8FED-B3447ACD97DB}" dt="2024-09-25T20:43:55.953" v="79" actId="478"/>
          <ac:spMkLst>
            <pc:docMk/>
            <pc:sldMk cId="1296731843" sldId="1086"/>
            <ac:spMk id="81" creationId="{7D89FE44-229A-FCB0-28FB-FF4131C9E2D4}"/>
          </ac:spMkLst>
        </pc:spChg>
        <pc:spChg chg="del">
          <ac:chgData name="Jordan Derk" userId="4cee7fd2-18ae-45a0-8743-b91db45b97a1" providerId="ADAL" clId="{EDC423ED-B838-4184-8FED-B3447ACD97DB}" dt="2024-09-25T20:43:55.953" v="79" actId="478"/>
          <ac:spMkLst>
            <pc:docMk/>
            <pc:sldMk cId="1296731843" sldId="1086"/>
            <ac:spMk id="82" creationId="{E1BD1CAD-CEAB-2B0A-27F2-B1B835F19592}"/>
          </ac:spMkLst>
        </pc:spChg>
        <pc:spChg chg="del">
          <ac:chgData name="Jordan Derk" userId="4cee7fd2-18ae-45a0-8743-b91db45b97a1" providerId="ADAL" clId="{EDC423ED-B838-4184-8FED-B3447ACD97DB}" dt="2024-09-25T20:43:55.953" v="79" actId="478"/>
          <ac:spMkLst>
            <pc:docMk/>
            <pc:sldMk cId="1296731843" sldId="1086"/>
            <ac:spMk id="83" creationId="{3CA2CE97-53C5-2BE8-FA00-3E5BDD13287E}"/>
          </ac:spMkLst>
        </pc:spChg>
        <pc:spChg chg="del">
          <ac:chgData name="Jordan Derk" userId="4cee7fd2-18ae-45a0-8743-b91db45b97a1" providerId="ADAL" clId="{EDC423ED-B838-4184-8FED-B3447ACD97DB}" dt="2024-09-25T20:43:55.953" v="79" actId="478"/>
          <ac:spMkLst>
            <pc:docMk/>
            <pc:sldMk cId="1296731843" sldId="1086"/>
            <ac:spMk id="84" creationId="{60967BC7-38CB-687E-A7E0-21A770D85E70}"/>
          </ac:spMkLst>
        </pc:spChg>
        <pc:spChg chg="del">
          <ac:chgData name="Jordan Derk" userId="4cee7fd2-18ae-45a0-8743-b91db45b97a1" providerId="ADAL" clId="{EDC423ED-B838-4184-8FED-B3447ACD97DB}" dt="2024-09-25T20:43:55.953" v="79" actId="478"/>
          <ac:spMkLst>
            <pc:docMk/>
            <pc:sldMk cId="1296731843" sldId="1086"/>
            <ac:spMk id="85" creationId="{3E422B29-2AD5-25A4-EA5A-9B96E4186534}"/>
          </ac:spMkLst>
        </pc:spChg>
        <pc:spChg chg="del">
          <ac:chgData name="Jordan Derk" userId="4cee7fd2-18ae-45a0-8743-b91db45b97a1" providerId="ADAL" clId="{EDC423ED-B838-4184-8FED-B3447ACD97DB}" dt="2024-09-25T20:43:55.953" v="79" actId="478"/>
          <ac:spMkLst>
            <pc:docMk/>
            <pc:sldMk cId="1296731843" sldId="1086"/>
            <ac:spMk id="86" creationId="{F77B7E33-C4B8-6F79-AE6B-B29245204168}"/>
          </ac:spMkLst>
        </pc:spChg>
        <pc:spChg chg="del">
          <ac:chgData name="Jordan Derk" userId="4cee7fd2-18ae-45a0-8743-b91db45b97a1" providerId="ADAL" clId="{EDC423ED-B838-4184-8FED-B3447ACD97DB}" dt="2024-09-25T20:43:55.953" v="79" actId="478"/>
          <ac:spMkLst>
            <pc:docMk/>
            <pc:sldMk cId="1296731843" sldId="1086"/>
            <ac:spMk id="87" creationId="{55D441FE-4773-026A-570B-BD853CF97A5F}"/>
          </ac:spMkLst>
        </pc:spChg>
        <pc:spChg chg="del">
          <ac:chgData name="Jordan Derk" userId="4cee7fd2-18ae-45a0-8743-b91db45b97a1" providerId="ADAL" clId="{EDC423ED-B838-4184-8FED-B3447ACD97DB}" dt="2024-09-25T20:43:55.953" v="79" actId="478"/>
          <ac:spMkLst>
            <pc:docMk/>
            <pc:sldMk cId="1296731843" sldId="1086"/>
            <ac:spMk id="88" creationId="{024A1484-1C43-B4F6-D211-B1DA043862B0}"/>
          </ac:spMkLst>
        </pc:spChg>
        <pc:spChg chg="del">
          <ac:chgData name="Jordan Derk" userId="4cee7fd2-18ae-45a0-8743-b91db45b97a1" providerId="ADAL" clId="{EDC423ED-B838-4184-8FED-B3447ACD97DB}" dt="2024-09-25T20:43:55.953" v="79" actId="478"/>
          <ac:spMkLst>
            <pc:docMk/>
            <pc:sldMk cId="1296731843" sldId="1086"/>
            <ac:spMk id="89" creationId="{EA764650-A999-4045-8A32-B17BD41CEEB5}"/>
          </ac:spMkLst>
        </pc:spChg>
        <pc:spChg chg="del">
          <ac:chgData name="Jordan Derk" userId="4cee7fd2-18ae-45a0-8743-b91db45b97a1" providerId="ADAL" clId="{EDC423ED-B838-4184-8FED-B3447ACD97DB}" dt="2024-09-25T20:43:55.953" v="79" actId="478"/>
          <ac:spMkLst>
            <pc:docMk/>
            <pc:sldMk cId="1296731843" sldId="1086"/>
            <ac:spMk id="90" creationId="{536EA891-FEC6-5518-FFF9-7169B739B89A}"/>
          </ac:spMkLst>
        </pc:spChg>
        <pc:picChg chg="mod">
          <ac:chgData name="Jordan Derk" userId="4cee7fd2-18ae-45a0-8743-b91db45b97a1" providerId="ADAL" clId="{EDC423ED-B838-4184-8FED-B3447ACD97DB}" dt="2024-10-02T19:40:25.221" v="1014" actId="962"/>
          <ac:picMkLst>
            <pc:docMk/>
            <pc:sldMk cId="1296731843" sldId="1086"/>
            <ac:picMk id="6" creationId="{EE6A2F0C-7D85-AB0A-93CB-5FD1B7CC5A8D}"/>
          </ac:picMkLst>
        </pc:pic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EDC423ED-B838-4184-8FED-B3447ACD97DB}" dt="2024-09-25T20:29:30.518" v="18" actId="20577"/>
              <pc2:cmMkLst xmlns:pc2="http://schemas.microsoft.com/office/powerpoint/2019/9/main/command">
                <pc:docMk/>
                <pc:sldMk cId="1296731843" sldId="1086"/>
                <pc2:cmMk id="{1F7E3610-2AEF-46F5-8C14-0C358E79FCA8}"/>
              </pc2:cmMkLst>
            </pc226:cmChg>
            <pc226:cmChg xmlns:pc226="http://schemas.microsoft.com/office/powerpoint/2022/06/main/command" chg="mod">
              <pc226:chgData name="Jordan Derk" userId="4cee7fd2-18ae-45a0-8743-b91db45b97a1" providerId="ADAL" clId="{EDC423ED-B838-4184-8FED-B3447ACD97DB}" dt="2024-09-25T20:29:15.501" v="9" actId="20577"/>
              <pc2:cmMkLst xmlns:pc2="http://schemas.microsoft.com/office/powerpoint/2019/9/main/command">
                <pc:docMk/>
                <pc:sldMk cId="1296731843" sldId="1086"/>
                <pc2:cmMk id="{51E4B14D-FE98-4915-900E-772065535955}"/>
              </pc2:cmMkLst>
            </pc226:cmChg>
            <pc226:cmChg xmlns:pc226="http://schemas.microsoft.com/office/powerpoint/2022/06/main/command" chg="mod">
              <pc226:chgData name="Jordan Derk" userId="4cee7fd2-18ae-45a0-8743-b91db45b97a1" providerId="ADAL" clId="{EDC423ED-B838-4184-8FED-B3447ACD97DB}" dt="2024-09-25T20:29:01.534" v="7" actId="20577"/>
              <pc2:cmMkLst xmlns:pc2="http://schemas.microsoft.com/office/powerpoint/2019/9/main/command">
                <pc:docMk/>
                <pc:sldMk cId="1296731843" sldId="1086"/>
                <pc2:cmMk id="{F9B52D6B-5A72-407F-B725-3A681A95D15C}"/>
              </pc2:cmMkLst>
            </pc226:cmChg>
            <pc226:cmChg xmlns:pc226="http://schemas.microsoft.com/office/powerpoint/2022/06/main/command" chg="mod">
              <pc226:chgData name="Jordan Derk" userId="4cee7fd2-18ae-45a0-8743-b91db45b97a1" providerId="ADAL" clId="{EDC423ED-B838-4184-8FED-B3447ACD97DB}" dt="2024-09-25T20:29:01.534" v="7" actId="20577"/>
              <pc2:cmMkLst xmlns:pc2="http://schemas.microsoft.com/office/powerpoint/2019/9/main/command">
                <pc:docMk/>
                <pc:sldMk cId="1296731843" sldId="1086"/>
                <pc2:cmMk id="{F12704DA-9654-4642-A19D-EEDDCD8D7DFC}"/>
              </pc2:cmMkLst>
            </pc226:cmChg>
          </p:ext>
        </pc:extLst>
      </pc:sldChg>
      <pc:sldChg chg="delSp mod">
        <pc:chgData name="Jordan Derk" userId="4cee7fd2-18ae-45a0-8743-b91db45b97a1" providerId="ADAL" clId="{EDC423ED-B838-4184-8FED-B3447ACD97DB}" dt="2024-09-25T20:44:05.570" v="84" actId="478"/>
        <pc:sldMkLst>
          <pc:docMk/>
          <pc:sldMk cId="2014988425" sldId="1088"/>
        </pc:sldMkLst>
        <pc:spChg chg="del">
          <ac:chgData name="Jordan Derk" userId="4cee7fd2-18ae-45a0-8743-b91db45b97a1" providerId="ADAL" clId="{EDC423ED-B838-4184-8FED-B3447ACD97DB}" dt="2024-09-25T20:43:59.670" v="80" actId="478"/>
          <ac:spMkLst>
            <pc:docMk/>
            <pc:sldMk cId="2014988425" sldId="1088"/>
            <ac:spMk id="28" creationId="{B1AB6161-15D5-6082-2B55-80600424DA2F}"/>
          </ac:spMkLst>
        </pc:spChg>
        <pc:spChg chg="del">
          <ac:chgData name="Jordan Derk" userId="4cee7fd2-18ae-45a0-8743-b91db45b97a1" providerId="ADAL" clId="{EDC423ED-B838-4184-8FED-B3447ACD97DB}" dt="2024-09-25T20:43:59.670" v="80" actId="478"/>
          <ac:spMkLst>
            <pc:docMk/>
            <pc:sldMk cId="2014988425" sldId="1088"/>
            <ac:spMk id="29" creationId="{20739264-186B-05CB-F2AD-2DCB8C73B6DC}"/>
          </ac:spMkLst>
        </pc:spChg>
        <pc:spChg chg="del">
          <ac:chgData name="Jordan Derk" userId="4cee7fd2-18ae-45a0-8743-b91db45b97a1" providerId="ADAL" clId="{EDC423ED-B838-4184-8FED-B3447ACD97DB}" dt="2024-09-25T20:43:59.670" v="80" actId="478"/>
          <ac:spMkLst>
            <pc:docMk/>
            <pc:sldMk cId="2014988425" sldId="1088"/>
            <ac:spMk id="30" creationId="{42D5EA37-2C31-173B-421B-35F5B3DF11AB}"/>
          </ac:spMkLst>
        </pc:spChg>
        <pc:spChg chg="del">
          <ac:chgData name="Jordan Derk" userId="4cee7fd2-18ae-45a0-8743-b91db45b97a1" providerId="ADAL" clId="{EDC423ED-B838-4184-8FED-B3447ACD97DB}" dt="2024-09-25T20:43:59.670" v="80" actId="478"/>
          <ac:spMkLst>
            <pc:docMk/>
            <pc:sldMk cId="2014988425" sldId="1088"/>
            <ac:spMk id="31" creationId="{A1E12D7C-E5DD-0995-B8D5-BFD172C44391}"/>
          </ac:spMkLst>
        </pc:spChg>
        <pc:spChg chg="del">
          <ac:chgData name="Jordan Derk" userId="4cee7fd2-18ae-45a0-8743-b91db45b97a1" providerId="ADAL" clId="{EDC423ED-B838-4184-8FED-B3447ACD97DB}" dt="2024-09-25T20:43:59.670" v="80" actId="478"/>
          <ac:spMkLst>
            <pc:docMk/>
            <pc:sldMk cId="2014988425" sldId="1088"/>
            <ac:spMk id="32" creationId="{1098C4E1-6F7D-1FD9-5E13-C7790BA7C19A}"/>
          </ac:spMkLst>
        </pc:spChg>
        <pc:spChg chg="del">
          <ac:chgData name="Jordan Derk" userId="4cee7fd2-18ae-45a0-8743-b91db45b97a1" providerId="ADAL" clId="{EDC423ED-B838-4184-8FED-B3447ACD97DB}" dt="2024-09-25T20:43:59.670" v="80" actId="478"/>
          <ac:spMkLst>
            <pc:docMk/>
            <pc:sldMk cId="2014988425" sldId="1088"/>
            <ac:spMk id="33" creationId="{F29A4937-60FB-9E0B-281F-F52707FC1E97}"/>
          </ac:spMkLst>
        </pc:spChg>
        <pc:spChg chg="del">
          <ac:chgData name="Jordan Derk" userId="4cee7fd2-18ae-45a0-8743-b91db45b97a1" providerId="ADAL" clId="{EDC423ED-B838-4184-8FED-B3447ACD97DB}" dt="2024-09-25T20:43:59.670" v="80" actId="478"/>
          <ac:spMkLst>
            <pc:docMk/>
            <pc:sldMk cId="2014988425" sldId="1088"/>
            <ac:spMk id="34" creationId="{18A6DB60-57AE-1CCB-8594-21E78C00B38B}"/>
          </ac:spMkLst>
        </pc:spChg>
        <pc:spChg chg="del">
          <ac:chgData name="Jordan Derk" userId="4cee7fd2-18ae-45a0-8743-b91db45b97a1" providerId="ADAL" clId="{EDC423ED-B838-4184-8FED-B3447ACD97DB}" dt="2024-09-25T20:43:59.670" v="80" actId="478"/>
          <ac:spMkLst>
            <pc:docMk/>
            <pc:sldMk cId="2014988425" sldId="1088"/>
            <ac:spMk id="35" creationId="{2DB91E7F-574F-A8B4-3B49-469618B20997}"/>
          </ac:spMkLst>
        </pc:spChg>
        <pc:spChg chg="del">
          <ac:chgData name="Jordan Derk" userId="4cee7fd2-18ae-45a0-8743-b91db45b97a1" providerId="ADAL" clId="{EDC423ED-B838-4184-8FED-B3447ACD97DB}" dt="2024-09-25T20:43:59.670" v="80" actId="478"/>
          <ac:spMkLst>
            <pc:docMk/>
            <pc:sldMk cId="2014988425" sldId="1088"/>
            <ac:spMk id="36" creationId="{C9BFDC73-49B7-C023-E99E-E8A3D536A408}"/>
          </ac:spMkLst>
        </pc:spChg>
        <pc:spChg chg="del">
          <ac:chgData name="Jordan Derk" userId="4cee7fd2-18ae-45a0-8743-b91db45b97a1" providerId="ADAL" clId="{EDC423ED-B838-4184-8FED-B3447ACD97DB}" dt="2024-09-25T20:43:59.670" v="80" actId="478"/>
          <ac:spMkLst>
            <pc:docMk/>
            <pc:sldMk cId="2014988425" sldId="1088"/>
            <ac:spMk id="37" creationId="{1627EE71-C6AB-C119-541C-5FC900948EE3}"/>
          </ac:spMkLst>
        </pc:spChg>
        <pc:spChg chg="del">
          <ac:chgData name="Jordan Derk" userId="4cee7fd2-18ae-45a0-8743-b91db45b97a1" providerId="ADAL" clId="{EDC423ED-B838-4184-8FED-B3447ACD97DB}" dt="2024-09-25T20:43:59.670" v="80" actId="478"/>
          <ac:spMkLst>
            <pc:docMk/>
            <pc:sldMk cId="2014988425" sldId="1088"/>
            <ac:spMk id="38" creationId="{C24404D4-0409-684F-3B12-23E51729DB44}"/>
          </ac:spMkLst>
        </pc:spChg>
        <pc:spChg chg="del">
          <ac:chgData name="Jordan Derk" userId="4cee7fd2-18ae-45a0-8743-b91db45b97a1" providerId="ADAL" clId="{EDC423ED-B838-4184-8FED-B3447ACD97DB}" dt="2024-09-25T20:43:59.670" v="80" actId="478"/>
          <ac:spMkLst>
            <pc:docMk/>
            <pc:sldMk cId="2014988425" sldId="1088"/>
            <ac:spMk id="39" creationId="{62D9E64D-F330-79ED-1817-45CDCFB933F8}"/>
          </ac:spMkLst>
        </pc:spChg>
        <pc:spChg chg="del">
          <ac:chgData name="Jordan Derk" userId="4cee7fd2-18ae-45a0-8743-b91db45b97a1" providerId="ADAL" clId="{EDC423ED-B838-4184-8FED-B3447ACD97DB}" dt="2024-09-25T20:43:59.670" v="80" actId="478"/>
          <ac:spMkLst>
            <pc:docMk/>
            <pc:sldMk cId="2014988425" sldId="1088"/>
            <ac:spMk id="40" creationId="{7642956E-6F33-2BC9-2378-E1D85A3ECDBB}"/>
          </ac:spMkLst>
        </pc:spChg>
        <pc:spChg chg="del">
          <ac:chgData name="Jordan Derk" userId="4cee7fd2-18ae-45a0-8743-b91db45b97a1" providerId="ADAL" clId="{EDC423ED-B838-4184-8FED-B3447ACD97DB}" dt="2024-09-25T20:44:01.021" v="81" actId="478"/>
          <ac:spMkLst>
            <pc:docMk/>
            <pc:sldMk cId="2014988425" sldId="1088"/>
            <ac:spMk id="41" creationId="{2AABE7F1-B38C-20D3-5F75-B8E63360966E}"/>
          </ac:spMkLst>
        </pc:spChg>
        <pc:spChg chg="del">
          <ac:chgData name="Jordan Derk" userId="4cee7fd2-18ae-45a0-8743-b91db45b97a1" providerId="ADAL" clId="{EDC423ED-B838-4184-8FED-B3447ACD97DB}" dt="2024-09-25T20:44:01.021" v="81" actId="478"/>
          <ac:spMkLst>
            <pc:docMk/>
            <pc:sldMk cId="2014988425" sldId="1088"/>
            <ac:spMk id="42" creationId="{9BB16A9D-78A3-7A89-8E97-42663EB3FB03}"/>
          </ac:spMkLst>
        </pc:spChg>
        <pc:spChg chg="del">
          <ac:chgData name="Jordan Derk" userId="4cee7fd2-18ae-45a0-8743-b91db45b97a1" providerId="ADAL" clId="{EDC423ED-B838-4184-8FED-B3447ACD97DB}" dt="2024-09-25T20:44:01.021" v="81" actId="478"/>
          <ac:spMkLst>
            <pc:docMk/>
            <pc:sldMk cId="2014988425" sldId="1088"/>
            <ac:spMk id="43" creationId="{A2BE228A-D04D-87DA-62F8-2CFBC1A5CFF0}"/>
          </ac:spMkLst>
        </pc:spChg>
        <pc:spChg chg="del">
          <ac:chgData name="Jordan Derk" userId="4cee7fd2-18ae-45a0-8743-b91db45b97a1" providerId="ADAL" clId="{EDC423ED-B838-4184-8FED-B3447ACD97DB}" dt="2024-09-25T20:44:01.021" v="81" actId="478"/>
          <ac:spMkLst>
            <pc:docMk/>
            <pc:sldMk cId="2014988425" sldId="1088"/>
            <ac:spMk id="44" creationId="{5DC486B5-8E7D-15FA-3032-B938D17DE545}"/>
          </ac:spMkLst>
        </pc:spChg>
        <pc:spChg chg="del">
          <ac:chgData name="Jordan Derk" userId="4cee7fd2-18ae-45a0-8743-b91db45b97a1" providerId="ADAL" clId="{EDC423ED-B838-4184-8FED-B3447ACD97DB}" dt="2024-09-25T20:44:03.353" v="82" actId="478"/>
          <ac:spMkLst>
            <pc:docMk/>
            <pc:sldMk cId="2014988425" sldId="1088"/>
            <ac:spMk id="45" creationId="{A9814647-AD5F-38BD-6068-20B5A6A906B7}"/>
          </ac:spMkLst>
        </pc:spChg>
        <pc:spChg chg="del">
          <ac:chgData name="Jordan Derk" userId="4cee7fd2-18ae-45a0-8743-b91db45b97a1" providerId="ADAL" clId="{EDC423ED-B838-4184-8FED-B3447ACD97DB}" dt="2024-09-25T20:44:04.113" v="83" actId="478"/>
          <ac:spMkLst>
            <pc:docMk/>
            <pc:sldMk cId="2014988425" sldId="1088"/>
            <ac:spMk id="46" creationId="{ADFE01C5-0FA8-8904-EB21-37C9B00D8D87}"/>
          </ac:spMkLst>
        </pc:spChg>
        <pc:spChg chg="del">
          <ac:chgData name="Jordan Derk" userId="4cee7fd2-18ae-45a0-8743-b91db45b97a1" providerId="ADAL" clId="{EDC423ED-B838-4184-8FED-B3447ACD97DB}" dt="2024-09-25T20:44:05.570" v="84" actId="478"/>
          <ac:spMkLst>
            <pc:docMk/>
            <pc:sldMk cId="2014988425" sldId="1088"/>
            <ac:spMk id="47" creationId="{F4C23968-E36E-044B-0C56-863322B1199F}"/>
          </ac:spMkLst>
        </pc:spChg>
      </pc:sldChg>
      <pc:sldChg chg="delSp mod">
        <pc:chgData name="Jordan Derk" userId="4cee7fd2-18ae-45a0-8743-b91db45b97a1" providerId="ADAL" clId="{EDC423ED-B838-4184-8FED-B3447ACD97DB}" dt="2024-09-25T20:44:17.270" v="88" actId="478"/>
        <pc:sldMkLst>
          <pc:docMk/>
          <pc:sldMk cId="2522993594" sldId="1089"/>
        </pc:sldMkLst>
        <pc:spChg chg="del">
          <ac:chgData name="Jordan Derk" userId="4cee7fd2-18ae-45a0-8743-b91db45b97a1" providerId="ADAL" clId="{EDC423ED-B838-4184-8FED-B3447ACD97DB}" dt="2024-09-25T20:44:17.270" v="88" actId="478"/>
          <ac:spMkLst>
            <pc:docMk/>
            <pc:sldMk cId="2522993594" sldId="1089"/>
            <ac:spMk id="7" creationId="{1A1BC4A5-2B76-F077-35E4-30D5B6F8B264}"/>
          </ac:spMkLst>
        </pc:spChg>
        <pc:spChg chg="del">
          <ac:chgData name="Jordan Derk" userId="4cee7fd2-18ae-45a0-8743-b91db45b97a1" providerId="ADAL" clId="{EDC423ED-B838-4184-8FED-B3447ACD97DB}" dt="2024-09-25T20:44:17.270" v="88" actId="478"/>
          <ac:spMkLst>
            <pc:docMk/>
            <pc:sldMk cId="2522993594" sldId="1089"/>
            <ac:spMk id="8" creationId="{9E5FD9D2-0CD7-D406-AF82-526737EA61F0}"/>
          </ac:spMkLst>
        </pc:spChg>
        <pc:spChg chg="del">
          <ac:chgData name="Jordan Derk" userId="4cee7fd2-18ae-45a0-8743-b91db45b97a1" providerId="ADAL" clId="{EDC423ED-B838-4184-8FED-B3447ACD97DB}" dt="2024-09-25T20:44:17.270" v="88" actId="478"/>
          <ac:spMkLst>
            <pc:docMk/>
            <pc:sldMk cId="2522993594" sldId="1089"/>
            <ac:spMk id="9" creationId="{9C601193-9A1E-C1A3-5090-E0C5E81618E4}"/>
          </ac:spMkLst>
        </pc:spChg>
        <pc:spChg chg="del">
          <ac:chgData name="Jordan Derk" userId="4cee7fd2-18ae-45a0-8743-b91db45b97a1" providerId="ADAL" clId="{EDC423ED-B838-4184-8FED-B3447ACD97DB}" dt="2024-09-25T20:44:17.270" v="88" actId="478"/>
          <ac:spMkLst>
            <pc:docMk/>
            <pc:sldMk cId="2522993594" sldId="1089"/>
            <ac:spMk id="10" creationId="{BDD5A902-1116-4D9B-E7D9-3B75DD7FE8FA}"/>
          </ac:spMkLst>
        </pc:spChg>
        <pc:spChg chg="del">
          <ac:chgData name="Jordan Derk" userId="4cee7fd2-18ae-45a0-8743-b91db45b97a1" providerId="ADAL" clId="{EDC423ED-B838-4184-8FED-B3447ACD97DB}" dt="2024-09-25T20:44:17.270" v="88" actId="478"/>
          <ac:spMkLst>
            <pc:docMk/>
            <pc:sldMk cId="2522993594" sldId="1089"/>
            <ac:spMk id="11" creationId="{20BB340B-1F2D-93EA-3D79-074FE1BB10F4}"/>
          </ac:spMkLst>
        </pc:spChg>
        <pc:spChg chg="del">
          <ac:chgData name="Jordan Derk" userId="4cee7fd2-18ae-45a0-8743-b91db45b97a1" providerId="ADAL" clId="{EDC423ED-B838-4184-8FED-B3447ACD97DB}" dt="2024-09-25T20:44:17.270" v="88" actId="478"/>
          <ac:spMkLst>
            <pc:docMk/>
            <pc:sldMk cId="2522993594" sldId="1089"/>
            <ac:spMk id="12" creationId="{976C9C53-E768-071E-0287-A7F2876D5BB0}"/>
          </ac:spMkLst>
        </pc:spChg>
        <pc:spChg chg="del">
          <ac:chgData name="Jordan Derk" userId="4cee7fd2-18ae-45a0-8743-b91db45b97a1" providerId="ADAL" clId="{EDC423ED-B838-4184-8FED-B3447ACD97DB}" dt="2024-09-25T20:44:17.270" v="88" actId="478"/>
          <ac:spMkLst>
            <pc:docMk/>
            <pc:sldMk cId="2522993594" sldId="1089"/>
            <ac:spMk id="13" creationId="{242DCB28-43A1-5B8F-E553-48824DD4854A}"/>
          </ac:spMkLst>
        </pc:spChg>
        <pc:spChg chg="del">
          <ac:chgData name="Jordan Derk" userId="4cee7fd2-18ae-45a0-8743-b91db45b97a1" providerId="ADAL" clId="{EDC423ED-B838-4184-8FED-B3447ACD97DB}" dt="2024-09-25T20:44:17.270" v="88" actId="478"/>
          <ac:spMkLst>
            <pc:docMk/>
            <pc:sldMk cId="2522993594" sldId="1089"/>
            <ac:spMk id="14" creationId="{F2B009C7-3D3A-AF9B-A100-068A51C11169}"/>
          </ac:spMkLst>
        </pc:spChg>
        <pc:spChg chg="del">
          <ac:chgData name="Jordan Derk" userId="4cee7fd2-18ae-45a0-8743-b91db45b97a1" providerId="ADAL" clId="{EDC423ED-B838-4184-8FED-B3447ACD97DB}" dt="2024-09-25T20:44:17.270" v="88" actId="478"/>
          <ac:spMkLst>
            <pc:docMk/>
            <pc:sldMk cId="2522993594" sldId="1089"/>
            <ac:spMk id="15" creationId="{60C461CB-53BD-0EEC-3CAC-7CE32D641721}"/>
          </ac:spMkLst>
        </pc:spChg>
        <pc:spChg chg="del">
          <ac:chgData name="Jordan Derk" userId="4cee7fd2-18ae-45a0-8743-b91db45b97a1" providerId="ADAL" clId="{EDC423ED-B838-4184-8FED-B3447ACD97DB}" dt="2024-09-25T20:44:17.270" v="88" actId="478"/>
          <ac:spMkLst>
            <pc:docMk/>
            <pc:sldMk cId="2522993594" sldId="1089"/>
            <ac:spMk id="16" creationId="{E23AEE3D-BADA-59F0-85A3-D72F468161D9}"/>
          </ac:spMkLst>
        </pc:spChg>
        <pc:spChg chg="del">
          <ac:chgData name="Jordan Derk" userId="4cee7fd2-18ae-45a0-8743-b91db45b97a1" providerId="ADAL" clId="{EDC423ED-B838-4184-8FED-B3447ACD97DB}" dt="2024-09-25T20:44:17.270" v="88" actId="478"/>
          <ac:spMkLst>
            <pc:docMk/>
            <pc:sldMk cId="2522993594" sldId="1089"/>
            <ac:spMk id="17" creationId="{233240E8-CB88-0ECF-E3CE-3BEEB3B0EB25}"/>
          </ac:spMkLst>
        </pc:spChg>
        <pc:spChg chg="del">
          <ac:chgData name="Jordan Derk" userId="4cee7fd2-18ae-45a0-8743-b91db45b97a1" providerId="ADAL" clId="{EDC423ED-B838-4184-8FED-B3447ACD97DB}" dt="2024-09-25T20:44:17.270" v="88" actId="478"/>
          <ac:spMkLst>
            <pc:docMk/>
            <pc:sldMk cId="2522993594" sldId="1089"/>
            <ac:spMk id="18" creationId="{EDA7F555-FEED-58B1-B396-0F687DD9CA8E}"/>
          </ac:spMkLst>
        </pc:spChg>
        <pc:spChg chg="del">
          <ac:chgData name="Jordan Derk" userId="4cee7fd2-18ae-45a0-8743-b91db45b97a1" providerId="ADAL" clId="{EDC423ED-B838-4184-8FED-B3447ACD97DB}" dt="2024-09-25T20:44:17.270" v="88" actId="478"/>
          <ac:spMkLst>
            <pc:docMk/>
            <pc:sldMk cId="2522993594" sldId="1089"/>
            <ac:spMk id="19" creationId="{9B5B8BB7-815B-7D0B-FBDF-DE5DCC3EC6F0}"/>
          </ac:spMkLst>
        </pc:spChg>
        <pc:spChg chg="del">
          <ac:chgData name="Jordan Derk" userId="4cee7fd2-18ae-45a0-8743-b91db45b97a1" providerId="ADAL" clId="{EDC423ED-B838-4184-8FED-B3447ACD97DB}" dt="2024-09-25T20:44:17.270" v="88" actId="478"/>
          <ac:spMkLst>
            <pc:docMk/>
            <pc:sldMk cId="2522993594" sldId="1089"/>
            <ac:spMk id="20" creationId="{4DA983A2-2657-1124-9D9C-1D559E225F35}"/>
          </ac:spMkLst>
        </pc:spChg>
        <pc:spChg chg="del">
          <ac:chgData name="Jordan Derk" userId="4cee7fd2-18ae-45a0-8743-b91db45b97a1" providerId="ADAL" clId="{EDC423ED-B838-4184-8FED-B3447ACD97DB}" dt="2024-09-25T20:44:17.270" v="88" actId="478"/>
          <ac:spMkLst>
            <pc:docMk/>
            <pc:sldMk cId="2522993594" sldId="1089"/>
            <ac:spMk id="21" creationId="{67367A83-826C-C394-1B8F-1801BE954D13}"/>
          </ac:spMkLst>
        </pc:spChg>
        <pc:spChg chg="del">
          <ac:chgData name="Jordan Derk" userId="4cee7fd2-18ae-45a0-8743-b91db45b97a1" providerId="ADAL" clId="{EDC423ED-B838-4184-8FED-B3447ACD97DB}" dt="2024-09-25T20:44:17.270" v="88" actId="478"/>
          <ac:spMkLst>
            <pc:docMk/>
            <pc:sldMk cId="2522993594" sldId="1089"/>
            <ac:spMk id="22" creationId="{17033F24-6F4A-8D88-5A04-5D957D3DA6DF}"/>
          </ac:spMkLst>
        </pc:spChg>
        <pc:spChg chg="del">
          <ac:chgData name="Jordan Derk" userId="4cee7fd2-18ae-45a0-8743-b91db45b97a1" providerId="ADAL" clId="{EDC423ED-B838-4184-8FED-B3447ACD97DB}" dt="2024-09-25T20:44:17.270" v="88" actId="478"/>
          <ac:spMkLst>
            <pc:docMk/>
            <pc:sldMk cId="2522993594" sldId="1089"/>
            <ac:spMk id="23" creationId="{C38376B8-E727-B560-4B7D-C91240E57117}"/>
          </ac:spMkLst>
        </pc:spChg>
        <pc:spChg chg="del">
          <ac:chgData name="Jordan Derk" userId="4cee7fd2-18ae-45a0-8743-b91db45b97a1" providerId="ADAL" clId="{EDC423ED-B838-4184-8FED-B3447ACD97DB}" dt="2024-09-25T20:44:17.270" v="88" actId="478"/>
          <ac:spMkLst>
            <pc:docMk/>
            <pc:sldMk cId="2522993594" sldId="1089"/>
            <ac:spMk id="24" creationId="{E75E8771-B10E-D402-F233-D7841BEDE988}"/>
          </ac:spMkLst>
        </pc:spChg>
        <pc:spChg chg="del">
          <ac:chgData name="Jordan Derk" userId="4cee7fd2-18ae-45a0-8743-b91db45b97a1" providerId="ADAL" clId="{EDC423ED-B838-4184-8FED-B3447ACD97DB}" dt="2024-09-25T20:44:17.270" v="88" actId="478"/>
          <ac:spMkLst>
            <pc:docMk/>
            <pc:sldMk cId="2522993594" sldId="1089"/>
            <ac:spMk id="25" creationId="{605ECAF0-7DDE-ED1A-1394-C3812D07B135}"/>
          </ac:spMkLst>
        </pc:spChg>
        <pc:spChg chg="del">
          <ac:chgData name="Jordan Derk" userId="4cee7fd2-18ae-45a0-8743-b91db45b97a1" providerId="ADAL" clId="{EDC423ED-B838-4184-8FED-B3447ACD97DB}" dt="2024-09-25T20:44:17.270" v="88" actId="478"/>
          <ac:spMkLst>
            <pc:docMk/>
            <pc:sldMk cId="2522993594" sldId="1089"/>
            <ac:spMk id="28" creationId="{71E43432-E778-504E-F857-F393145EFA09}"/>
          </ac:spMkLst>
        </pc:spChg>
      </pc:sldChg>
      <pc:sldChg chg="delSp modSp mod modNotesTx">
        <pc:chgData name="Jordan Derk" userId="4cee7fd2-18ae-45a0-8743-b91db45b97a1" providerId="ADAL" clId="{EDC423ED-B838-4184-8FED-B3447ACD97DB}" dt="2024-10-02T19:34:55.148" v="388" actId="962"/>
        <pc:sldMkLst>
          <pc:docMk/>
          <pc:sldMk cId="1213784661" sldId="1091"/>
        </pc:sldMkLst>
        <pc:spChg chg="del">
          <ac:chgData name="Jordan Derk" userId="4cee7fd2-18ae-45a0-8743-b91db45b97a1" providerId="ADAL" clId="{EDC423ED-B838-4184-8FED-B3447ACD97DB}" dt="2024-09-25T20:44:09.387" v="85" actId="478"/>
          <ac:spMkLst>
            <pc:docMk/>
            <pc:sldMk cId="1213784661" sldId="1091"/>
            <ac:spMk id="5" creationId="{6F2D4B46-C873-5EA4-CF3A-5425FCB2B914}"/>
          </ac:spMkLst>
        </pc:spChg>
        <pc:spChg chg="del">
          <ac:chgData name="Jordan Derk" userId="4cee7fd2-18ae-45a0-8743-b91db45b97a1" providerId="ADAL" clId="{EDC423ED-B838-4184-8FED-B3447ACD97DB}" dt="2024-09-25T20:44:09.387" v="85" actId="478"/>
          <ac:spMkLst>
            <pc:docMk/>
            <pc:sldMk cId="1213784661" sldId="1091"/>
            <ac:spMk id="6" creationId="{2542B0A5-206D-C00F-B065-7CF1EDAE0D5D}"/>
          </ac:spMkLst>
        </pc:spChg>
        <pc:spChg chg="del">
          <ac:chgData name="Jordan Derk" userId="4cee7fd2-18ae-45a0-8743-b91db45b97a1" providerId="ADAL" clId="{EDC423ED-B838-4184-8FED-B3447ACD97DB}" dt="2024-09-25T20:44:09.387" v="85" actId="478"/>
          <ac:spMkLst>
            <pc:docMk/>
            <pc:sldMk cId="1213784661" sldId="1091"/>
            <ac:spMk id="7" creationId="{BE3AB739-364D-643B-8B3A-9D8FA17146EA}"/>
          </ac:spMkLst>
        </pc:spChg>
        <pc:spChg chg="del">
          <ac:chgData name="Jordan Derk" userId="4cee7fd2-18ae-45a0-8743-b91db45b97a1" providerId="ADAL" clId="{EDC423ED-B838-4184-8FED-B3447ACD97DB}" dt="2024-09-25T20:44:09.387" v="85" actId="478"/>
          <ac:spMkLst>
            <pc:docMk/>
            <pc:sldMk cId="1213784661" sldId="1091"/>
            <ac:spMk id="8" creationId="{B98AE41D-BD18-89C9-D5ED-EF9315161FF4}"/>
          </ac:spMkLst>
        </pc:spChg>
        <pc:spChg chg="del">
          <ac:chgData name="Jordan Derk" userId="4cee7fd2-18ae-45a0-8743-b91db45b97a1" providerId="ADAL" clId="{EDC423ED-B838-4184-8FED-B3447ACD97DB}" dt="2024-09-25T20:44:09.387" v="85" actId="478"/>
          <ac:spMkLst>
            <pc:docMk/>
            <pc:sldMk cId="1213784661" sldId="1091"/>
            <ac:spMk id="9" creationId="{9438544A-2FBA-FD6C-DED0-7A7F5B4630E2}"/>
          </ac:spMkLst>
        </pc:spChg>
        <pc:spChg chg="del">
          <ac:chgData name="Jordan Derk" userId="4cee7fd2-18ae-45a0-8743-b91db45b97a1" providerId="ADAL" clId="{EDC423ED-B838-4184-8FED-B3447ACD97DB}" dt="2024-09-25T20:44:09.387" v="85" actId="478"/>
          <ac:spMkLst>
            <pc:docMk/>
            <pc:sldMk cId="1213784661" sldId="1091"/>
            <ac:spMk id="10" creationId="{C18334AE-DCBF-9C37-5A52-95A395D0F6A5}"/>
          </ac:spMkLst>
        </pc:spChg>
        <pc:spChg chg="del">
          <ac:chgData name="Jordan Derk" userId="4cee7fd2-18ae-45a0-8743-b91db45b97a1" providerId="ADAL" clId="{EDC423ED-B838-4184-8FED-B3447ACD97DB}" dt="2024-09-25T20:44:09.387" v="85" actId="478"/>
          <ac:spMkLst>
            <pc:docMk/>
            <pc:sldMk cId="1213784661" sldId="1091"/>
            <ac:spMk id="11" creationId="{FDB6D0B6-CD94-BB8C-D5EC-BEDE019B69F6}"/>
          </ac:spMkLst>
        </pc:spChg>
        <pc:spChg chg="del">
          <ac:chgData name="Jordan Derk" userId="4cee7fd2-18ae-45a0-8743-b91db45b97a1" providerId="ADAL" clId="{EDC423ED-B838-4184-8FED-B3447ACD97DB}" dt="2024-09-25T20:44:09.387" v="85" actId="478"/>
          <ac:spMkLst>
            <pc:docMk/>
            <pc:sldMk cId="1213784661" sldId="1091"/>
            <ac:spMk id="12" creationId="{6E9409BC-6314-6364-E3AD-438AA86EEA17}"/>
          </ac:spMkLst>
        </pc:spChg>
        <pc:spChg chg="del">
          <ac:chgData name="Jordan Derk" userId="4cee7fd2-18ae-45a0-8743-b91db45b97a1" providerId="ADAL" clId="{EDC423ED-B838-4184-8FED-B3447ACD97DB}" dt="2024-09-25T20:44:09.387" v="85" actId="478"/>
          <ac:spMkLst>
            <pc:docMk/>
            <pc:sldMk cId="1213784661" sldId="1091"/>
            <ac:spMk id="13" creationId="{A6E99ED5-5975-48A6-F6AF-376DF5854872}"/>
          </ac:spMkLst>
        </pc:spChg>
        <pc:spChg chg="del">
          <ac:chgData name="Jordan Derk" userId="4cee7fd2-18ae-45a0-8743-b91db45b97a1" providerId="ADAL" clId="{EDC423ED-B838-4184-8FED-B3447ACD97DB}" dt="2024-09-25T20:44:09.387" v="85" actId="478"/>
          <ac:spMkLst>
            <pc:docMk/>
            <pc:sldMk cId="1213784661" sldId="1091"/>
            <ac:spMk id="14" creationId="{57FC6E26-9818-D46C-F51A-2CA9089A87A1}"/>
          </ac:spMkLst>
        </pc:spChg>
        <pc:spChg chg="del">
          <ac:chgData name="Jordan Derk" userId="4cee7fd2-18ae-45a0-8743-b91db45b97a1" providerId="ADAL" clId="{EDC423ED-B838-4184-8FED-B3447ACD97DB}" dt="2024-09-25T20:44:09.387" v="85" actId="478"/>
          <ac:spMkLst>
            <pc:docMk/>
            <pc:sldMk cId="1213784661" sldId="1091"/>
            <ac:spMk id="15" creationId="{57BB2ECC-B01C-1B51-9A48-23A3FD10D5F7}"/>
          </ac:spMkLst>
        </pc:spChg>
        <pc:spChg chg="del">
          <ac:chgData name="Jordan Derk" userId="4cee7fd2-18ae-45a0-8743-b91db45b97a1" providerId="ADAL" clId="{EDC423ED-B838-4184-8FED-B3447ACD97DB}" dt="2024-09-25T20:44:10.553" v="86" actId="478"/>
          <ac:spMkLst>
            <pc:docMk/>
            <pc:sldMk cId="1213784661" sldId="1091"/>
            <ac:spMk id="16" creationId="{5147FFEB-BA71-365B-ABCE-761F7F769610}"/>
          </ac:spMkLst>
        </pc:spChg>
        <pc:spChg chg="del">
          <ac:chgData name="Jordan Derk" userId="4cee7fd2-18ae-45a0-8743-b91db45b97a1" providerId="ADAL" clId="{EDC423ED-B838-4184-8FED-B3447ACD97DB}" dt="2024-09-25T20:44:10.553" v="86" actId="478"/>
          <ac:spMkLst>
            <pc:docMk/>
            <pc:sldMk cId="1213784661" sldId="1091"/>
            <ac:spMk id="17" creationId="{F6F351C0-1465-76AC-CB77-4DC1B48157AF}"/>
          </ac:spMkLst>
        </pc:spChg>
        <pc:spChg chg="del">
          <ac:chgData name="Jordan Derk" userId="4cee7fd2-18ae-45a0-8743-b91db45b97a1" providerId="ADAL" clId="{EDC423ED-B838-4184-8FED-B3447ACD97DB}" dt="2024-09-25T20:44:10.553" v="86" actId="478"/>
          <ac:spMkLst>
            <pc:docMk/>
            <pc:sldMk cId="1213784661" sldId="1091"/>
            <ac:spMk id="18" creationId="{5AA07524-CC1C-3669-3B94-AA2568D5B80E}"/>
          </ac:spMkLst>
        </pc:spChg>
        <pc:spChg chg="del">
          <ac:chgData name="Jordan Derk" userId="4cee7fd2-18ae-45a0-8743-b91db45b97a1" providerId="ADAL" clId="{EDC423ED-B838-4184-8FED-B3447ACD97DB}" dt="2024-09-25T20:44:10.553" v="86" actId="478"/>
          <ac:spMkLst>
            <pc:docMk/>
            <pc:sldMk cId="1213784661" sldId="1091"/>
            <ac:spMk id="19" creationId="{048F660D-0E84-EC27-9AEB-998ADB12FA67}"/>
          </ac:spMkLst>
        </pc:spChg>
        <pc:spChg chg="del">
          <ac:chgData name="Jordan Derk" userId="4cee7fd2-18ae-45a0-8743-b91db45b97a1" providerId="ADAL" clId="{EDC423ED-B838-4184-8FED-B3447ACD97DB}" dt="2024-09-25T20:44:10.553" v="86" actId="478"/>
          <ac:spMkLst>
            <pc:docMk/>
            <pc:sldMk cId="1213784661" sldId="1091"/>
            <ac:spMk id="20" creationId="{0A5CB5BD-027D-9E41-88EF-3BB64B6B450D}"/>
          </ac:spMkLst>
        </pc:spChg>
        <pc:spChg chg="del">
          <ac:chgData name="Jordan Derk" userId="4cee7fd2-18ae-45a0-8743-b91db45b97a1" providerId="ADAL" clId="{EDC423ED-B838-4184-8FED-B3447ACD97DB}" dt="2024-09-25T20:44:13.038" v="87" actId="478"/>
          <ac:spMkLst>
            <pc:docMk/>
            <pc:sldMk cId="1213784661" sldId="1091"/>
            <ac:spMk id="21" creationId="{48540453-337D-70A8-C442-61FB884A2333}"/>
          </ac:spMkLst>
        </pc:spChg>
        <pc:spChg chg="del">
          <ac:chgData name="Jordan Derk" userId="4cee7fd2-18ae-45a0-8743-b91db45b97a1" providerId="ADAL" clId="{EDC423ED-B838-4184-8FED-B3447ACD97DB}" dt="2024-09-25T20:44:13.038" v="87" actId="478"/>
          <ac:spMkLst>
            <pc:docMk/>
            <pc:sldMk cId="1213784661" sldId="1091"/>
            <ac:spMk id="22" creationId="{BD5A1EE8-9FEA-8B54-7C07-A9ACBE94C887}"/>
          </ac:spMkLst>
        </pc:spChg>
        <pc:spChg chg="del">
          <ac:chgData name="Jordan Derk" userId="4cee7fd2-18ae-45a0-8743-b91db45b97a1" providerId="ADAL" clId="{EDC423ED-B838-4184-8FED-B3447ACD97DB}" dt="2024-09-25T20:44:13.038" v="87" actId="478"/>
          <ac:spMkLst>
            <pc:docMk/>
            <pc:sldMk cId="1213784661" sldId="1091"/>
            <ac:spMk id="23" creationId="{38CEBDDC-374F-5972-3F7E-0425228BB7B3}"/>
          </ac:spMkLst>
        </pc:spChg>
        <pc:picChg chg="mod">
          <ac:chgData name="Jordan Derk" userId="4cee7fd2-18ae-45a0-8743-b91db45b97a1" providerId="ADAL" clId="{EDC423ED-B838-4184-8FED-B3447ACD97DB}" dt="2024-10-02T19:34:55.148" v="388" actId="962"/>
          <ac:picMkLst>
            <pc:docMk/>
            <pc:sldMk cId="1213784661" sldId="1091"/>
            <ac:picMk id="28" creationId="{7543C648-77AC-A22A-9FEC-6D03D8035AB8}"/>
          </ac:picMkLst>
        </pc:picChg>
      </pc:sldChg>
      <pc:sldChg chg="delSp modSp mod">
        <pc:chgData name="Jordan Derk" userId="4cee7fd2-18ae-45a0-8743-b91db45b97a1" providerId="ADAL" clId="{EDC423ED-B838-4184-8FED-B3447ACD97DB}" dt="2024-10-02T19:36:31.651" v="544" actId="962"/>
        <pc:sldMkLst>
          <pc:docMk/>
          <pc:sldMk cId="3358934301" sldId="1094"/>
        </pc:sldMkLst>
        <pc:spChg chg="del">
          <ac:chgData name="Jordan Derk" userId="4cee7fd2-18ae-45a0-8743-b91db45b97a1" providerId="ADAL" clId="{EDC423ED-B838-4184-8FED-B3447ACD97DB}" dt="2024-09-25T20:44:37.870" v="93" actId="478"/>
          <ac:spMkLst>
            <pc:docMk/>
            <pc:sldMk cId="3358934301" sldId="1094"/>
            <ac:spMk id="4" creationId="{5E452D51-FC88-E71F-33DA-73F3CBD93648}"/>
          </ac:spMkLst>
        </pc:spChg>
        <pc:spChg chg="del">
          <ac:chgData name="Jordan Derk" userId="4cee7fd2-18ae-45a0-8743-b91db45b97a1" providerId="ADAL" clId="{EDC423ED-B838-4184-8FED-B3447ACD97DB}" dt="2024-09-25T20:44:37.870" v="93" actId="478"/>
          <ac:spMkLst>
            <pc:docMk/>
            <pc:sldMk cId="3358934301" sldId="1094"/>
            <ac:spMk id="5" creationId="{6F2D4B46-C873-5EA4-CF3A-5425FCB2B914}"/>
          </ac:spMkLst>
        </pc:spChg>
        <pc:spChg chg="del">
          <ac:chgData name="Jordan Derk" userId="4cee7fd2-18ae-45a0-8743-b91db45b97a1" providerId="ADAL" clId="{EDC423ED-B838-4184-8FED-B3447ACD97DB}" dt="2024-09-25T20:44:37.870" v="93" actId="478"/>
          <ac:spMkLst>
            <pc:docMk/>
            <pc:sldMk cId="3358934301" sldId="1094"/>
            <ac:spMk id="6" creationId="{2542B0A5-206D-C00F-B065-7CF1EDAE0D5D}"/>
          </ac:spMkLst>
        </pc:spChg>
        <pc:spChg chg="del">
          <ac:chgData name="Jordan Derk" userId="4cee7fd2-18ae-45a0-8743-b91db45b97a1" providerId="ADAL" clId="{EDC423ED-B838-4184-8FED-B3447ACD97DB}" dt="2024-09-25T20:44:37.870" v="93" actId="478"/>
          <ac:spMkLst>
            <pc:docMk/>
            <pc:sldMk cId="3358934301" sldId="1094"/>
            <ac:spMk id="7" creationId="{BE3AB739-364D-643B-8B3A-9D8FA17146EA}"/>
          </ac:spMkLst>
        </pc:spChg>
        <pc:spChg chg="del">
          <ac:chgData name="Jordan Derk" userId="4cee7fd2-18ae-45a0-8743-b91db45b97a1" providerId="ADAL" clId="{EDC423ED-B838-4184-8FED-B3447ACD97DB}" dt="2024-09-25T20:44:37.870" v="93" actId="478"/>
          <ac:spMkLst>
            <pc:docMk/>
            <pc:sldMk cId="3358934301" sldId="1094"/>
            <ac:spMk id="8" creationId="{B98AE41D-BD18-89C9-D5ED-EF9315161FF4}"/>
          </ac:spMkLst>
        </pc:spChg>
        <pc:spChg chg="del">
          <ac:chgData name="Jordan Derk" userId="4cee7fd2-18ae-45a0-8743-b91db45b97a1" providerId="ADAL" clId="{EDC423ED-B838-4184-8FED-B3447ACD97DB}" dt="2024-09-25T20:44:37.870" v="93" actId="478"/>
          <ac:spMkLst>
            <pc:docMk/>
            <pc:sldMk cId="3358934301" sldId="1094"/>
            <ac:spMk id="9" creationId="{9438544A-2FBA-FD6C-DED0-7A7F5B4630E2}"/>
          </ac:spMkLst>
        </pc:spChg>
        <pc:spChg chg="del">
          <ac:chgData name="Jordan Derk" userId="4cee7fd2-18ae-45a0-8743-b91db45b97a1" providerId="ADAL" clId="{EDC423ED-B838-4184-8FED-B3447ACD97DB}" dt="2024-09-25T20:44:37.870" v="93" actId="478"/>
          <ac:spMkLst>
            <pc:docMk/>
            <pc:sldMk cId="3358934301" sldId="1094"/>
            <ac:spMk id="10" creationId="{C18334AE-DCBF-9C37-5A52-95A395D0F6A5}"/>
          </ac:spMkLst>
        </pc:spChg>
        <pc:spChg chg="del">
          <ac:chgData name="Jordan Derk" userId="4cee7fd2-18ae-45a0-8743-b91db45b97a1" providerId="ADAL" clId="{EDC423ED-B838-4184-8FED-B3447ACD97DB}" dt="2024-09-25T20:44:37.870" v="93" actId="478"/>
          <ac:spMkLst>
            <pc:docMk/>
            <pc:sldMk cId="3358934301" sldId="1094"/>
            <ac:spMk id="11" creationId="{FDB6D0B6-CD94-BB8C-D5EC-BEDE019B69F6}"/>
          </ac:spMkLst>
        </pc:spChg>
        <pc:spChg chg="del">
          <ac:chgData name="Jordan Derk" userId="4cee7fd2-18ae-45a0-8743-b91db45b97a1" providerId="ADAL" clId="{EDC423ED-B838-4184-8FED-B3447ACD97DB}" dt="2024-09-25T20:44:37.870" v="93" actId="478"/>
          <ac:spMkLst>
            <pc:docMk/>
            <pc:sldMk cId="3358934301" sldId="1094"/>
            <ac:spMk id="12" creationId="{6E9409BC-6314-6364-E3AD-438AA86EEA17}"/>
          </ac:spMkLst>
        </pc:spChg>
        <pc:spChg chg="del">
          <ac:chgData name="Jordan Derk" userId="4cee7fd2-18ae-45a0-8743-b91db45b97a1" providerId="ADAL" clId="{EDC423ED-B838-4184-8FED-B3447ACD97DB}" dt="2024-09-25T20:44:37.870" v="93" actId="478"/>
          <ac:spMkLst>
            <pc:docMk/>
            <pc:sldMk cId="3358934301" sldId="1094"/>
            <ac:spMk id="13" creationId="{A6E99ED5-5975-48A6-F6AF-376DF5854872}"/>
          </ac:spMkLst>
        </pc:spChg>
        <pc:spChg chg="del">
          <ac:chgData name="Jordan Derk" userId="4cee7fd2-18ae-45a0-8743-b91db45b97a1" providerId="ADAL" clId="{EDC423ED-B838-4184-8FED-B3447ACD97DB}" dt="2024-09-25T20:44:37.870" v="93" actId="478"/>
          <ac:spMkLst>
            <pc:docMk/>
            <pc:sldMk cId="3358934301" sldId="1094"/>
            <ac:spMk id="14" creationId="{57FC6E26-9818-D46C-F51A-2CA9089A87A1}"/>
          </ac:spMkLst>
        </pc:spChg>
        <pc:spChg chg="del">
          <ac:chgData name="Jordan Derk" userId="4cee7fd2-18ae-45a0-8743-b91db45b97a1" providerId="ADAL" clId="{EDC423ED-B838-4184-8FED-B3447ACD97DB}" dt="2024-09-25T20:44:37.870" v="93" actId="478"/>
          <ac:spMkLst>
            <pc:docMk/>
            <pc:sldMk cId="3358934301" sldId="1094"/>
            <ac:spMk id="15" creationId="{57BB2ECC-B01C-1B51-9A48-23A3FD10D5F7}"/>
          </ac:spMkLst>
        </pc:spChg>
        <pc:spChg chg="del">
          <ac:chgData name="Jordan Derk" userId="4cee7fd2-18ae-45a0-8743-b91db45b97a1" providerId="ADAL" clId="{EDC423ED-B838-4184-8FED-B3447ACD97DB}" dt="2024-09-25T20:44:37.870" v="93" actId="478"/>
          <ac:spMkLst>
            <pc:docMk/>
            <pc:sldMk cId="3358934301" sldId="1094"/>
            <ac:spMk id="16" creationId="{5147FFEB-BA71-365B-ABCE-761F7F769610}"/>
          </ac:spMkLst>
        </pc:spChg>
        <pc:spChg chg="del">
          <ac:chgData name="Jordan Derk" userId="4cee7fd2-18ae-45a0-8743-b91db45b97a1" providerId="ADAL" clId="{EDC423ED-B838-4184-8FED-B3447ACD97DB}" dt="2024-09-25T20:44:37.870" v="93" actId="478"/>
          <ac:spMkLst>
            <pc:docMk/>
            <pc:sldMk cId="3358934301" sldId="1094"/>
            <ac:spMk id="17" creationId="{F6F351C0-1465-76AC-CB77-4DC1B48157AF}"/>
          </ac:spMkLst>
        </pc:spChg>
        <pc:spChg chg="del">
          <ac:chgData name="Jordan Derk" userId="4cee7fd2-18ae-45a0-8743-b91db45b97a1" providerId="ADAL" clId="{EDC423ED-B838-4184-8FED-B3447ACD97DB}" dt="2024-09-25T20:44:37.870" v="93" actId="478"/>
          <ac:spMkLst>
            <pc:docMk/>
            <pc:sldMk cId="3358934301" sldId="1094"/>
            <ac:spMk id="18" creationId="{5AA07524-CC1C-3669-3B94-AA2568D5B80E}"/>
          </ac:spMkLst>
        </pc:spChg>
        <pc:spChg chg="del">
          <ac:chgData name="Jordan Derk" userId="4cee7fd2-18ae-45a0-8743-b91db45b97a1" providerId="ADAL" clId="{EDC423ED-B838-4184-8FED-B3447ACD97DB}" dt="2024-09-25T20:44:37.870" v="93" actId="478"/>
          <ac:spMkLst>
            <pc:docMk/>
            <pc:sldMk cId="3358934301" sldId="1094"/>
            <ac:spMk id="19" creationId="{048F660D-0E84-EC27-9AEB-998ADB12FA67}"/>
          </ac:spMkLst>
        </pc:spChg>
        <pc:spChg chg="del">
          <ac:chgData name="Jordan Derk" userId="4cee7fd2-18ae-45a0-8743-b91db45b97a1" providerId="ADAL" clId="{EDC423ED-B838-4184-8FED-B3447ACD97DB}" dt="2024-09-25T20:44:37.870" v="93" actId="478"/>
          <ac:spMkLst>
            <pc:docMk/>
            <pc:sldMk cId="3358934301" sldId="1094"/>
            <ac:spMk id="20" creationId="{0A5CB5BD-027D-9E41-88EF-3BB64B6B450D}"/>
          </ac:spMkLst>
        </pc:spChg>
        <pc:spChg chg="del">
          <ac:chgData name="Jordan Derk" userId="4cee7fd2-18ae-45a0-8743-b91db45b97a1" providerId="ADAL" clId="{EDC423ED-B838-4184-8FED-B3447ACD97DB}" dt="2024-09-25T20:44:37.870" v="93" actId="478"/>
          <ac:spMkLst>
            <pc:docMk/>
            <pc:sldMk cId="3358934301" sldId="1094"/>
            <ac:spMk id="21" creationId="{48540453-337D-70A8-C442-61FB884A2333}"/>
          </ac:spMkLst>
        </pc:spChg>
        <pc:spChg chg="del">
          <ac:chgData name="Jordan Derk" userId="4cee7fd2-18ae-45a0-8743-b91db45b97a1" providerId="ADAL" clId="{EDC423ED-B838-4184-8FED-B3447ACD97DB}" dt="2024-09-25T20:44:37.870" v="93" actId="478"/>
          <ac:spMkLst>
            <pc:docMk/>
            <pc:sldMk cId="3358934301" sldId="1094"/>
            <ac:spMk id="22" creationId="{BD5A1EE8-9FEA-8B54-7C07-A9ACBE94C887}"/>
          </ac:spMkLst>
        </pc:spChg>
        <pc:spChg chg="del">
          <ac:chgData name="Jordan Derk" userId="4cee7fd2-18ae-45a0-8743-b91db45b97a1" providerId="ADAL" clId="{EDC423ED-B838-4184-8FED-B3447ACD97DB}" dt="2024-09-25T20:44:37.870" v="93" actId="478"/>
          <ac:spMkLst>
            <pc:docMk/>
            <pc:sldMk cId="3358934301" sldId="1094"/>
            <ac:spMk id="23" creationId="{38CEBDDC-374F-5972-3F7E-0425228BB7B3}"/>
          </ac:spMkLst>
        </pc:spChg>
        <pc:grpChg chg="mod">
          <ac:chgData name="Jordan Derk" userId="4cee7fd2-18ae-45a0-8743-b91db45b97a1" providerId="ADAL" clId="{EDC423ED-B838-4184-8FED-B3447ACD97DB}" dt="2024-10-02T19:36:31.651" v="544" actId="962"/>
          <ac:grpSpMkLst>
            <pc:docMk/>
            <pc:sldMk cId="3358934301" sldId="1094"/>
            <ac:grpSpMk id="56" creationId="{8C68ACDB-F7C7-0E2A-B1E4-7A7340B46E16}"/>
          </ac:grpSpMkLst>
        </pc:grpChg>
      </pc:sldChg>
      <pc:sldChg chg="delSp modSp mod modCm modNotesTx">
        <pc:chgData name="Jordan Derk" userId="4cee7fd2-18ae-45a0-8743-b91db45b97a1" providerId="ADAL" clId="{EDC423ED-B838-4184-8FED-B3447ACD97DB}" dt="2024-10-02T19:36:52.034" v="664" actId="962"/>
        <pc:sldMkLst>
          <pc:docMk/>
          <pc:sldMk cId="3494972087" sldId="1095"/>
        </pc:sldMkLst>
        <pc:spChg chg="mod">
          <ac:chgData name="Jordan Derk" userId="4cee7fd2-18ae-45a0-8743-b91db45b97a1" providerId="ADAL" clId="{EDC423ED-B838-4184-8FED-B3447ACD97DB}" dt="2024-09-25T20:30:57.456" v="55" actId="20577"/>
          <ac:spMkLst>
            <pc:docMk/>
            <pc:sldMk cId="3494972087" sldId="1095"/>
            <ac:spMk id="2" creationId="{98DD8C4B-9872-5158-9860-1910489CF663}"/>
          </ac:spMkLst>
        </pc:spChg>
        <pc:spChg chg="del">
          <ac:chgData name="Jordan Derk" userId="4cee7fd2-18ae-45a0-8743-b91db45b97a1" providerId="ADAL" clId="{EDC423ED-B838-4184-8FED-B3447ACD97DB}" dt="2024-09-25T20:44:50.287" v="96" actId="478"/>
          <ac:spMkLst>
            <pc:docMk/>
            <pc:sldMk cId="3494972087" sldId="1095"/>
            <ac:spMk id="4" creationId="{A428A873-1DD1-E3A2-0DF2-E246704DF30A}"/>
          </ac:spMkLst>
        </pc:spChg>
        <pc:spChg chg="del">
          <ac:chgData name="Jordan Derk" userId="4cee7fd2-18ae-45a0-8743-b91db45b97a1" providerId="ADAL" clId="{EDC423ED-B838-4184-8FED-B3447ACD97DB}" dt="2024-09-25T20:44:50.287" v="96" actId="478"/>
          <ac:spMkLst>
            <pc:docMk/>
            <pc:sldMk cId="3494972087" sldId="1095"/>
            <ac:spMk id="5" creationId="{917EC1C0-E3F2-457B-A194-2B25ABA10B96}"/>
          </ac:spMkLst>
        </pc:spChg>
        <pc:spChg chg="del">
          <ac:chgData name="Jordan Derk" userId="4cee7fd2-18ae-45a0-8743-b91db45b97a1" providerId="ADAL" clId="{EDC423ED-B838-4184-8FED-B3447ACD97DB}" dt="2024-09-25T20:44:50.287" v="96" actId="478"/>
          <ac:spMkLst>
            <pc:docMk/>
            <pc:sldMk cId="3494972087" sldId="1095"/>
            <ac:spMk id="6" creationId="{CADE6EDA-6C72-C874-2348-6EFB163FDC9C}"/>
          </ac:spMkLst>
        </pc:spChg>
        <pc:spChg chg="del">
          <ac:chgData name="Jordan Derk" userId="4cee7fd2-18ae-45a0-8743-b91db45b97a1" providerId="ADAL" clId="{EDC423ED-B838-4184-8FED-B3447ACD97DB}" dt="2024-09-25T20:44:50.287" v="96" actId="478"/>
          <ac:spMkLst>
            <pc:docMk/>
            <pc:sldMk cId="3494972087" sldId="1095"/>
            <ac:spMk id="7" creationId="{3448AE59-77E3-4A09-F7DD-935B5BD75067}"/>
          </ac:spMkLst>
        </pc:spChg>
        <pc:spChg chg="del">
          <ac:chgData name="Jordan Derk" userId="4cee7fd2-18ae-45a0-8743-b91db45b97a1" providerId="ADAL" clId="{EDC423ED-B838-4184-8FED-B3447ACD97DB}" dt="2024-09-25T20:44:50.287" v="96" actId="478"/>
          <ac:spMkLst>
            <pc:docMk/>
            <pc:sldMk cId="3494972087" sldId="1095"/>
            <ac:spMk id="8" creationId="{0E80CF52-279B-2886-3616-DB46DBDA1DA3}"/>
          </ac:spMkLst>
        </pc:spChg>
        <pc:spChg chg="del">
          <ac:chgData name="Jordan Derk" userId="4cee7fd2-18ae-45a0-8743-b91db45b97a1" providerId="ADAL" clId="{EDC423ED-B838-4184-8FED-B3447ACD97DB}" dt="2024-09-25T20:44:50.287" v="96" actId="478"/>
          <ac:spMkLst>
            <pc:docMk/>
            <pc:sldMk cId="3494972087" sldId="1095"/>
            <ac:spMk id="9" creationId="{3FFD3186-F38D-AD30-4EF1-2EE8CEBEABF5}"/>
          </ac:spMkLst>
        </pc:spChg>
        <pc:spChg chg="del">
          <ac:chgData name="Jordan Derk" userId="4cee7fd2-18ae-45a0-8743-b91db45b97a1" providerId="ADAL" clId="{EDC423ED-B838-4184-8FED-B3447ACD97DB}" dt="2024-09-25T20:44:50.287" v="96" actId="478"/>
          <ac:spMkLst>
            <pc:docMk/>
            <pc:sldMk cId="3494972087" sldId="1095"/>
            <ac:spMk id="10" creationId="{AEBD875F-D99E-0C97-968B-B2698EB4B6F5}"/>
          </ac:spMkLst>
        </pc:spChg>
        <pc:spChg chg="del">
          <ac:chgData name="Jordan Derk" userId="4cee7fd2-18ae-45a0-8743-b91db45b97a1" providerId="ADAL" clId="{EDC423ED-B838-4184-8FED-B3447ACD97DB}" dt="2024-09-25T20:44:50.287" v="96" actId="478"/>
          <ac:spMkLst>
            <pc:docMk/>
            <pc:sldMk cId="3494972087" sldId="1095"/>
            <ac:spMk id="11" creationId="{E0F3391D-CB4C-0759-68DA-5B034D5EAB38}"/>
          </ac:spMkLst>
        </pc:spChg>
        <pc:spChg chg="del">
          <ac:chgData name="Jordan Derk" userId="4cee7fd2-18ae-45a0-8743-b91db45b97a1" providerId="ADAL" clId="{EDC423ED-B838-4184-8FED-B3447ACD97DB}" dt="2024-09-25T20:44:50.287" v="96" actId="478"/>
          <ac:spMkLst>
            <pc:docMk/>
            <pc:sldMk cId="3494972087" sldId="1095"/>
            <ac:spMk id="12" creationId="{5A612EA1-9BEF-F880-78DF-1209A48FF1CE}"/>
          </ac:spMkLst>
        </pc:spChg>
        <pc:spChg chg="del">
          <ac:chgData name="Jordan Derk" userId="4cee7fd2-18ae-45a0-8743-b91db45b97a1" providerId="ADAL" clId="{EDC423ED-B838-4184-8FED-B3447ACD97DB}" dt="2024-09-25T20:44:50.287" v="96" actId="478"/>
          <ac:spMkLst>
            <pc:docMk/>
            <pc:sldMk cId="3494972087" sldId="1095"/>
            <ac:spMk id="13" creationId="{34FEE536-8EF0-0622-7BB2-7EB695F36AC4}"/>
          </ac:spMkLst>
        </pc:spChg>
        <pc:spChg chg="del">
          <ac:chgData name="Jordan Derk" userId="4cee7fd2-18ae-45a0-8743-b91db45b97a1" providerId="ADAL" clId="{EDC423ED-B838-4184-8FED-B3447ACD97DB}" dt="2024-09-25T20:44:50.287" v="96" actId="478"/>
          <ac:spMkLst>
            <pc:docMk/>
            <pc:sldMk cId="3494972087" sldId="1095"/>
            <ac:spMk id="14" creationId="{809BA515-52AC-C59C-B9B5-45BC7E79F8DA}"/>
          </ac:spMkLst>
        </pc:spChg>
        <pc:spChg chg="del">
          <ac:chgData name="Jordan Derk" userId="4cee7fd2-18ae-45a0-8743-b91db45b97a1" providerId="ADAL" clId="{EDC423ED-B838-4184-8FED-B3447ACD97DB}" dt="2024-09-25T20:44:50.287" v="96" actId="478"/>
          <ac:spMkLst>
            <pc:docMk/>
            <pc:sldMk cId="3494972087" sldId="1095"/>
            <ac:spMk id="15" creationId="{17DE79E0-6BFA-B5DF-195E-0661E7E04A58}"/>
          </ac:spMkLst>
        </pc:spChg>
        <pc:spChg chg="del">
          <ac:chgData name="Jordan Derk" userId="4cee7fd2-18ae-45a0-8743-b91db45b97a1" providerId="ADAL" clId="{EDC423ED-B838-4184-8FED-B3447ACD97DB}" dt="2024-09-25T20:44:50.287" v="96" actId="478"/>
          <ac:spMkLst>
            <pc:docMk/>
            <pc:sldMk cId="3494972087" sldId="1095"/>
            <ac:spMk id="16" creationId="{9D4353D4-B716-1DC3-AF46-7BD631D2386E}"/>
          </ac:spMkLst>
        </pc:spChg>
        <pc:spChg chg="del">
          <ac:chgData name="Jordan Derk" userId="4cee7fd2-18ae-45a0-8743-b91db45b97a1" providerId="ADAL" clId="{EDC423ED-B838-4184-8FED-B3447ACD97DB}" dt="2024-09-25T20:44:50.287" v="96" actId="478"/>
          <ac:spMkLst>
            <pc:docMk/>
            <pc:sldMk cId="3494972087" sldId="1095"/>
            <ac:spMk id="17" creationId="{57D8C242-867C-DCEF-81E2-D1725426278D}"/>
          </ac:spMkLst>
        </pc:spChg>
        <pc:spChg chg="del">
          <ac:chgData name="Jordan Derk" userId="4cee7fd2-18ae-45a0-8743-b91db45b97a1" providerId="ADAL" clId="{EDC423ED-B838-4184-8FED-B3447ACD97DB}" dt="2024-09-25T20:44:50.287" v="96" actId="478"/>
          <ac:spMkLst>
            <pc:docMk/>
            <pc:sldMk cId="3494972087" sldId="1095"/>
            <ac:spMk id="18" creationId="{B5CE88F0-47FB-1768-F2B4-99CD16F4F723}"/>
          </ac:spMkLst>
        </pc:spChg>
        <pc:spChg chg="del">
          <ac:chgData name="Jordan Derk" userId="4cee7fd2-18ae-45a0-8743-b91db45b97a1" providerId="ADAL" clId="{EDC423ED-B838-4184-8FED-B3447ACD97DB}" dt="2024-09-25T20:44:50.287" v="96" actId="478"/>
          <ac:spMkLst>
            <pc:docMk/>
            <pc:sldMk cId="3494972087" sldId="1095"/>
            <ac:spMk id="19" creationId="{17B47051-58E7-66A1-F671-C1C3F5411ED3}"/>
          </ac:spMkLst>
        </pc:spChg>
        <pc:spChg chg="del">
          <ac:chgData name="Jordan Derk" userId="4cee7fd2-18ae-45a0-8743-b91db45b97a1" providerId="ADAL" clId="{EDC423ED-B838-4184-8FED-B3447ACD97DB}" dt="2024-09-25T20:44:50.287" v="96" actId="478"/>
          <ac:spMkLst>
            <pc:docMk/>
            <pc:sldMk cId="3494972087" sldId="1095"/>
            <ac:spMk id="20" creationId="{52AA5CBF-BEFC-2A18-C3A7-C5D252CA865F}"/>
          </ac:spMkLst>
        </pc:spChg>
        <pc:spChg chg="del">
          <ac:chgData name="Jordan Derk" userId="4cee7fd2-18ae-45a0-8743-b91db45b97a1" providerId="ADAL" clId="{EDC423ED-B838-4184-8FED-B3447ACD97DB}" dt="2024-09-25T20:44:50.287" v="96" actId="478"/>
          <ac:spMkLst>
            <pc:docMk/>
            <pc:sldMk cId="3494972087" sldId="1095"/>
            <ac:spMk id="21" creationId="{645E2AD9-84DE-0B2F-DF7D-362290A4451C}"/>
          </ac:spMkLst>
        </pc:spChg>
        <pc:spChg chg="del">
          <ac:chgData name="Jordan Derk" userId="4cee7fd2-18ae-45a0-8743-b91db45b97a1" providerId="ADAL" clId="{EDC423ED-B838-4184-8FED-B3447ACD97DB}" dt="2024-09-25T20:44:50.287" v="96" actId="478"/>
          <ac:spMkLst>
            <pc:docMk/>
            <pc:sldMk cId="3494972087" sldId="1095"/>
            <ac:spMk id="22" creationId="{0802A840-3E5C-F6BD-8BDE-DC67E4E3A20A}"/>
          </ac:spMkLst>
        </pc:spChg>
        <pc:spChg chg="del">
          <ac:chgData name="Jordan Derk" userId="4cee7fd2-18ae-45a0-8743-b91db45b97a1" providerId="ADAL" clId="{EDC423ED-B838-4184-8FED-B3447ACD97DB}" dt="2024-09-25T20:44:50.287" v="96" actId="478"/>
          <ac:spMkLst>
            <pc:docMk/>
            <pc:sldMk cId="3494972087" sldId="1095"/>
            <ac:spMk id="23" creationId="{88404A55-9723-9305-FA9F-A73185AE982D}"/>
          </ac:spMkLst>
        </pc:spChg>
        <pc:grpChg chg="mod">
          <ac:chgData name="Jordan Derk" userId="4cee7fd2-18ae-45a0-8743-b91db45b97a1" providerId="ADAL" clId="{EDC423ED-B838-4184-8FED-B3447ACD97DB}" dt="2024-10-02T19:36:52.034" v="664" actId="962"/>
          <ac:grpSpMkLst>
            <pc:docMk/>
            <pc:sldMk cId="3494972087" sldId="1095"/>
            <ac:grpSpMk id="3" creationId="{C1C96F6C-8995-D57B-2762-DD0958B452D0}"/>
          </ac:grpSpMkLst>
        </pc:grp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EDC423ED-B838-4184-8FED-B3447ACD97DB}" dt="2024-09-25T20:30:57.456" v="55" actId="20577"/>
              <pc2:cmMkLst xmlns:pc2="http://schemas.microsoft.com/office/powerpoint/2019/9/main/command">
                <pc:docMk/>
                <pc:sldMk cId="3494972087" sldId="1095"/>
                <pc2:cmMk id="{C2453761-80C5-4494-B0EA-24420ED51388}"/>
              </pc2:cmMkLst>
            </pc226:cmChg>
            <pc226:cmChg xmlns:pc226="http://schemas.microsoft.com/office/powerpoint/2022/06/main/command" chg="mod">
              <pc226:chgData name="Jordan Derk" userId="4cee7fd2-18ae-45a0-8743-b91db45b97a1" providerId="ADAL" clId="{EDC423ED-B838-4184-8FED-B3447ACD97DB}" dt="2024-09-25T20:30:57.456" v="55" actId="20577"/>
              <pc2:cmMkLst xmlns:pc2="http://schemas.microsoft.com/office/powerpoint/2019/9/main/command">
                <pc:docMk/>
                <pc:sldMk cId="3494972087" sldId="1095"/>
                <pc2:cmMk id="{9EE8F1BF-FBAB-4D47-BF07-D416A5C0528D}"/>
              </pc2:cmMkLst>
            </pc226:cmChg>
          </p:ext>
        </pc:extLst>
      </pc:sldChg>
      <pc:sldChg chg="delSp modSp mod modNotesTx">
        <pc:chgData name="Jordan Derk" userId="4cee7fd2-18ae-45a0-8743-b91db45b97a1" providerId="ADAL" clId="{EDC423ED-B838-4184-8FED-B3447ACD97DB}" dt="2024-10-02T19:44:03.409" v="1298" actId="962"/>
        <pc:sldMkLst>
          <pc:docMk/>
          <pc:sldMk cId="2838153734" sldId="1096"/>
        </pc:sldMkLst>
        <pc:spChg chg="del">
          <ac:chgData name="Jordan Derk" userId="4cee7fd2-18ae-45a0-8743-b91db45b97a1" providerId="ADAL" clId="{EDC423ED-B838-4184-8FED-B3447ACD97DB}" dt="2024-09-25T20:44:54.352" v="97" actId="478"/>
          <ac:spMkLst>
            <pc:docMk/>
            <pc:sldMk cId="2838153734" sldId="1096"/>
            <ac:spMk id="4" creationId="{BDE7AEAA-49A6-4F3F-4E83-336672EF0BEC}"/>
          </ac:spMkLst>
        </pc:spChg>
        <pc:spChg chg="del">
          <ac:chgData name="Jordan Derk" userId="4cee7fd2-18ae-45a0-8743-b91db45b97a1" providerId="ADAL" clId="{EDC423ED-B838-4184-8FED-B3447ACD97DB}" dt="2024-09-25T20:44:54.352" v="97" actId="478"/>
          <ac:spMkLst>
            <pc:docMk/>
            <pc:sldMk cId="2838153734" sldId="1096"/>
            <ac:spMk id="5" creationId="{A34D7E0D-DAD5-42FF-2A9D-9F248302C6B1}"/>
          </ac:spMkLst>
        </pc:spChg>
        <pc:spChg chg="del">
          <ac:chgData name="Jordan Derk" userId="4cee7fd2-18ae-45a0-8743-b91db45b97a1" providerId="ADAL" clId="{EDC423ED-B838-4184-8FED-B3447ACD97DB}" dt="2024-09-25T20:44:54.352" v="97" actId="478"/>
          <ac:spMkLst>
            <pc:docMk/>
            <pc:sldMk cId="2838153734" sldId="1096"/>
            <ac:spMk id="6" creationId="{8A4CFB8F-5613-51FD-6C0A-112A87118442}"/>
          </ac:spMkLst>
        </pc:spChg>
        <pc:spChg chg="del">
          <ac:chgData name="Jordan Derk" userId="4cee7fd2-18ae-45a0-8743-b91db45b97a1" providerId="ADAL" clId="{EDC423ED-B838-4184-8FED-B3447ACD97DB}" dt="2024-09-25T20:44:54.352" v="97" actId="478"/>
          <ac:spMkLst>
            <pc:docMk/>
            <pc:sldMk cId="2838153734" sldId="1096"/>
            <ac:spMk id="7" creationId="{9D697473-75C1-4CF8-9C72-C1AC3BB86033}"/>
          </ac:spMkLst>
        </pc:spChg>
        <pc:spChg chg="del">
          <ac:chgData name="Jordan Derk" userId="4cee7fd2-18ae-45a0-8743-b91db45b97a1" providerId="ADAL" clId="{EDC423ED-B838-4184-8FED-B3447ACD97DB}" dt="2024-09-25T20:44:54.352" v="97" actId="478"/>
          <ac:spMkLst>
            <pc:docMk/>
            <pc:sldMk cId="2838153734" sldId="1096"/>
            <ac:spMk id="8" creationId="{880436C1-5700-6711-8C2E-18DBC3D84E13}"/>
          </ac:spMkLst>
        </pc:spChg>
        <pc:spChg chg="del">
          <ac:chgData name="Jordan Derk" userId="4cee7fd2-18ae-45a0-8743-b91db45b97a1" providerId="ADAL" clId="{EDC423ED-B838-4184-8FED-B3447ACD97DB}" dt="2024-09-25T20:44:54.352" v="97" actId="478"/>
          <ac:spMkLst>
            <pc:docMk/>
            <pc:sldMk cId="2838153734" sldId="1096"/>
            <ac:spMk id="9" creationId="{5F9C8607-2561-244C-EF32-6D47EE1170CC}"/>
          </ac:spMkLst>
        </pc:spChg>
        <pc:spChg chg="del">
          <ac:chgData name="Jordan Derk" userId="4cee7fd2-18ae-45a0-8743-b91db45b97a1" providerId="ADAL" clId="{EDC423ED-B838-4184-8FED-B3447ACD97DB}" dt="2024-09-25T20:44:54.352" v="97" actId="478"/>
          <ac:spMkLst>
            <pc:docMk/>
            <pc:sldMk cId="2838153734" sldId="1096"/>
            <ac:spMk id="10" creationId="{17FA853F-BF81-A00A-9D90-F8623D72C778}"/>
          </ac:spMkLst>
        </pc:spChg>
        <pc:spChg chg="del">
          <ac:chgData name="Jordan Derk" userId="4cee7fd2-18ae-45a0-8743-b91db45b97a1" providerId="ADAL" clId="{EDC423ED-B838-4184-8FED-B3447ACD97DB}" dt="2024-09-25T20:44:54.352" v="97" actId="478"/>
          <ac:spMkLst>
            <pc:docMk/>
            <pc:sldMk cId="2838153734" sldId="1096"/>
            <ac:spMk id="11" creationId="{C9CE60A1-6A50-9903-7BCF-CC19E786840B}"/>
          </ac:spMkLst>
        </pc:spChg>
        <pc:spChg chg="del">
          <ac:chgData name="Jordan Derk" userId="4cee7fd2-18ae-45a0-8743-b91db45b97a1" providerId="ADAL" clId="{EDC423ED-B838-4184-8FED-B3447ACD97DB}" dt="2024-09-25T20:44:54.352" v="97" actId="478"/>
          <ac:spMkLst>
            <pc:docMk/>
            <pc:sldMk cId="2838153734" sldId="1096"/>
            <ac:spMk id="12" creationId="{DB72B8D4-ABE6-715A-DA2B-93E5BA2098F2}"/>
          </ac:spMkLst>
        </pc:spChg>
        <pc:spChg chg="del">
          <ac:chgData name="Jordan Derk" userId="4cee7fd2-18ae-45a0-8743-b91db45b97a1" providerId="ADAL" clId="{EDC423ED-B838-4184-8FED-B3447ACD97DB}" dt="2024-09-25T20:44:54.352" v="97" actId="478"/>
          <ac:spMkLst>
            <pc:docMk/>
            <pc:sldMk cId="2838153734" sldId="1096"/>
            <ac:spMk id="13" creationId="{19644436-0AD9-E11D-114A-5840A8E0957C}"/>
          </ac:spMkLst>
        </pc:spChg>
        <pc:spChg chg="del">
          <ac:chgData name="Jordan Derk" userId="4cee7fd2-18ae-45a0-8743-b91db45b97a1" providerId="ADAL" clId="{EDC423ED-B838-4184-8FED-B3447ACD97DB}" dt="2024-09-25T20:44:54.352" v="97" actId="478"/>
          <ac:spMkLst>
            <pc:docMk/>
            <pc:sldMk cId="2838153734" sldId="1096"/>
            <ac:spMk id="14" creationId="{BC92D5A7-240A-1358-8533-A75FB0425052}"/>
          </ac:spMkLst>
        </pc:spChg>
        <pc:spChg chg="del">
          <ac:chgData name="Jordan Derk" userId="4cee7fd2-18ae-45a0-8743-b91db45b97a1" providerId="ADAL" clId="{EDC423ED-B838-4184-8FED-B3447ACD97DB}" dt="2024-09-25T20:44:54.352" v="97" actId="478"/>
          <ac:spMkLst>
            <pc:docMk/>
            <pc:sldMk cId="2838153734" sldId="1096"/>
            <ac:spMk id="15" creationId="{09043CD6-B7D5-B79B-C408-8E0AD3CF8AFD}"/>
          </ac:spMkLst>
        </pc:spChg>
        <pc:spChg chg="del">
          <ac:chgData name="Jordan Derk" userId="4cee7fd2-18ae-45a0-8743-b91db45b97a1" providerId="ADAL" clId="{EDC423ED-B838-4184-8FED-B3447ACD97DB}" dt="2024-09-25T20:44:54.352" v="97" actId="478"/>
          <ac:spMkLst>
            <pc:docMk/>
            <pc:sldMk cId="2838153734" sldId="1096"/>
            <ac:spMk id="16" creationId="{8DDE81B9-E397-48D5-5774-08989F80BD08}"/>
          </ac:spMkLst>
        </pc:spChg>
        <pc:spChg chg="del">
          <ac:chgData name="Jordan Derk" userId="4cee7fd2-18ae-45a0-8743-b91db45b97a1" providerId="ADAL" clId="{EDC423ED-B838-4184-8FED-B3447ACD97DB}" dt="2024-09-25T20:44:54.352" v="97" actId="478"/>
          <ac:spMkLst>
            <pc:docMk/>
            <pc:sldMk cId="2838153734" sldId="1096"/>
            <ac:spMk id="17" creationId="{9F4D042C-15A0-2F07-9FD6-5EBF8218ED9B}"/>
          </ac:spMkLst>
        </pc:spChg>
        <pc:spChg chg="del">
          <ac:chgData name="Jordan Derk" userId="4cee7fd2-18ae-45a0-8743-b91db45b97a1" providerId="ADAL" clId="{EDC423ED-B838-4184-8FED-B3447ACD97DB}" dt="2024-09-25T20:44:54.352" v="97" actId="478"/>
          <ac:spMkLst>
            <pc:docMk/>
            <pc:sldMk cId="2838153734" sldId="1096"/>
            <ac:spMk id="18" creationId="{F198DCD1-59C6-D376-A43F-1DF0D788E0CC}"/>
          </ac:spMkLst>
        </pc:spChg>
        <pc:spChg chg="del">
          <ac:chgData name="Jordan Derk" userId="4cee7fd2-18ae-45a0-8743-b91db45b97a1" providerId="ADAL" clId="{EDC423ED-B838-4184-8FED-B3447ACD97DB}" dt="2024-09-25T20:44:54.352" v="97" actId="478"/>
          <ac:spMkLst>
            <pc:docMk/>
            <pc:sldMk cId="2838153734" sldId="1096"/>
            <ac:spMk id="19" creationId="{A550A5DA-594E-0F39-38B6-3EB1BADAEC44}"/>
          </ac:spMkLst>
        </pc:spChg>
        <pc:spChg chg="del">
          <ac:chgData name="Jordan Derk" userId="4cee7fd2-18ae-45a0-8743-b91db45b97a1" providerId="ADAL" clId="{EDC423ED-B838-4184-8FED-B3447ACD97DB}" dt="2024-09-25T20:44:54.352" v="97" actId="478"/>
          <ac:spMkLst>
            <pc:docMk/>
            <pc:sldMk cId="2838153734" sldId="1096"/>
            <ac:spMk id="20" creationId="{22DB63A1-6063-4D4A-B558-91E4327B9DF1}"/>
          </ac:spMkLst>
        </pc:spChg>
        <pc:spChg chg="del">
          <ac:chgData name="Jordan Derk" userId="4cee7fd2-18ae-45a0-8743-b91db45b97a1" providerId="ADAL" clId="{EDC423ED-B838-4184-8FED-B3447ACD97DB}" dt="2024-09-25T20:44:54.352" v="97" actId="478"/>
          <ac:spMkLst>
            <pc:docMk/>
            <pc:sldMk cId="2838153734" sldId="1096"/>
            <ac:spMk id="21" creationId="{A720AE0D-3654-0A98-ABE2-955A964E179B}"/>
          </ac:spMkLst>
        </pc:spChg>
        <pc:spChg chg="del">
          <ac:chgData name="Jordan Derk" userId="4cee7fd2-18ae-45a0-8743-b91db45b97a1" providerId="ADAL" clId="{EDC423ED-B838-4184-8FED-B3447ACD97DB}" dt="2024-09-25T20:44:54.352" v="97" actId="478"/>
          <ac:spMkLst>
            <pc:docMk/>
            <pc:sldMk cId="2838153734" sldId="1096"/>
            <ac:spMk id="22" creationId="{F7531644-28D8-26A3-1BC5-06171B723360}"/>
          </ac:spMkLst>
        </pc:spChg>
        <pc:spChg chg="del">
          <ac:chgData name="Jordan Derk" userId="4cee7fd2-18ae-45a0-8743-b91db45b97a1" providerId="ADAL" clId="{EDC423ED-B838-4184-8FED-B3447ACD97DB}" dt="2024-09-25T20:44:54.352" v="97" actId="478"/>
          <ac:spMkLst>
            <pc:docMk/>
            <pc:sldMk cId="2838153734" sldId="1096"/>
            <ac:spMk id="23" creationId="{CC01170A-71FC-35A2-40DB-7BC96265CDC5}"/>
          </ac:spMkLst>
        </pc:spChg>
        <pc:picChg chg="mod">
          <ac:chgData name="Jordan Derk" userId="4cee7fd2-18ae-45a0-8743-b91db45b97a1" providerId="ADAL" clId="{EDC423ED-B838-4184-8FED-B3447ACD97DB}" dt="2024-10-02T19:44:03.409" v="1298" actId="962"/>
          <ac:picMkLst>
            <pc:docMk/>
            <pc:sldMk cId="2838153734" sldId="1096"/>
            <ac:picMk id="27" creationId="{80A27D77-C8E3-939B-BF7C-6EB958075D03}"/>
          </ac:picMkLst>
        </pc:picChg>
      </pc:sldChg>
      <pc:sldChg chg="delSp modSp mod modNotesTx">
        <pc:chgData name="Jordan Derk" userId="4cee7fd2-18ae-45a0-8743-b91db45b97a1" providerId="ADAL" clId="{EDC423ED-B838-4184-8FED-B3447ACD97DB}" dt="2024-10-02T19:40:38.796" v="1022" actId="962"/>
        <pc:sldMkLst>
          <pc:docMk/>
          <pc:sldMk cId="1961940166" sldId="1097"/>
        </pc:sldMkLst>
        <pc:spChg chg="del">
          <ac:chgData name="Jordan Derk" userId="4cee7fd2-18ae-45a0-8743-b91db45b97a1" providerId="ADAL" clId="{EDC423ED-B838-4184-8FED-B3447ACD97DB}" dt="2024-09-25T20:44:58.253" v="98" actId="478"/>
          <ac:spMkLst>
            <pc:docMk/>
            <pc:sldMk cId="1961940166" sldId="1097"/>
            <ac:spMk id="76" creationId="{8360F7D5-1260-0CC5-22B2-DF131BBE8F58}"/>
          </ac:spMkLst>
        </pc:spChg>
        <pc:spChg chg="del">
          <ac:chgData name="Jordan Derk" userId="4cee7fd2-18ae-45a0-8743-b91db45b97a1" providerId="ADAL" clId="{EDC423ED-B838-4184-8FED-B3447ACD97DB}" dt="2024-09-25T20:44:58.253" v="98" actId="478"/>
          <ac:spMkLst>
            <pc:docMk/>
            <pc:sldMk cId="1961940166" sldId="1097"/>
            <ac:spMk id="77" creationId="{3A08B4D8-9C87-F374-3D77-C89A19837E95}"/>
          </ac:spMkLst>
        </pc:spChg>
        <pc:spChg chg="del">
          <ac:chgData name="Jordan Derk" userId="4cee7fd2-18ae-45a0-8743-b91db45b97a1" providerId="ADAL" clId="{EDC423ED-B838-4184-8FED-B3447ACD97DB}" dt="2024-09-25T20:44:58.253" v="98" actId="478"/>
          <ac:spMkLst>
            <pc:docMk/>
            <pc:sldMk cId="1961940166" sldId="1097"/>
            <ac:spMk id="78" creationId="{F91ED45D-C83F-7F9E-871E-3F9A1A867CD3}"/>
          </ac:spMkLst>
        </pc:spChg>
        <pc:spChg chg="del">
          <ac:chgData name="Jordan Derk" userId="4cee7fd2-18ae-45a0-8743-b91db45b97a1" providerId="ADAL" clId="{EDC423ED-B838-4184-8FED-B3447ACD97DB}" dt="2024-09-25T20:44:58.253" v="98" actId="478"/>
          <ac:spMkLst>
            <pc:docMk/>
            <pc:sldMk cId="1961940166" sldId="1097"/>
            <ac:spMk id="79" creationId="{E3ED07CD-9C56-EE39-1391-258A1FA082A6}"/>
          </ac:spMkLst>
        </pc:spChg>
        <pc:spChg chg="del">
          <ac:chgData name="Jordan Derk" userId="4cee7fd2-18ae-45a0-8743-b91db45b97a1" providerId="ADAL" clId="{EDC423ED-B838-4184-8FED-B3447ACD97DB}" dt="2024-09-25T20:44:58.253" v="98" actId="478"/>
          <ac:spMkLst>
            <pc:docMk/>
            <pc:sldMk cId="1961940166" sldId="1097"/>
            <ac:spMk id="80" creationId="{39A85957-5983-8C27-8E39-73A2E86DFE88}"/>
          </ac:spMkLst>
        </pc:spChg>
        <pc:spChg chg="del">
          <ac:chgData name="Jordan Derk" userId="4cee7fd2-18ae-45a0-8743-b91db45b97a1" providerId="ADAL" clId="{EDC423ED-B838-4184-8FED-B3447ACD97DB}" dt="2024-09-25T20:44:58.253" v="98" actId="478"/>
          <ac:spMkLst>
            <pc:docMk/>
            <pc:sldMk cId="1961940166" sldId="1097"/>
            <ac:spMk id="81" creationId="{A3F30910-7AD9-40D2-488D-5E9850146842}"/>
          </ac:spMkLst>
        </pc:spChg>
        <pc:spChg chg="del">
          <ac:chgData name="Jordan Derk" userId="4cee7fd2-18ae-45a0-8743-b91db45b97a1" providerId="ADAL" clId="{EDC423ED-B838-4184-8FED-B3447ACD97DB}" dt="2024-09-25T20:44:58.253" v="98" actId="478"/>
          <ac:spMkLst>
            <pc:docMk/>
            <pc:sldMk cId="1961940166" sldId="1097"/>
            <ac:spMk id="82" creationId="{89F0A2F3-37D9-A87D-DBB7-C8A8C26F59E4}"/>
          </ac:spMkLst>
        </pc:spChg>
        <pc:spChg chg="del">
          <ac:chgData name="Jordan Derk" userId="4cee7fd2-18ae-45a0-8743-b91db45b97a1" providerId="ADAL" clId="{EDC423ED-B838-4184-8FED-B3447ACD97DB}" dt="2024-09-25T20:44:58.253" v="98" actId="478"/>
          <ac:spMkLst>
            <pc:docMk/>
            <pc:sldMk cId="1961940166" sldId="1097"/>
            <ac:spMk id="83" creationId="{C5C64C73-8DCE-8496-58A8-C41CD18D885E}"/>
          </ac:spMkLst>
        </pc:spChg>
        <pc:spChg chg="del">
          <ac:chgData name="Jordan Derk" userId="4cee7fd2-18ae-45a0-8743-b91db45b97a1" providerId="ADAL" clId="{EDC423ED-B838-4184-8FED-B3447ACD97DB}" dt="2024-09-25T20:44:58.253" v="98" actId="478"/>
          <ac:spMkLst>
            <pc:docMk/>
            <pc:sldMk cId="1961940166" sldId="1097"/>
            <ac:spMk id="84" creationId="{15B8E4FD-F8FC-74B5-7485-73E517395115}"/>
          </ac:spMkLst>
        </pc:spChg>
        <pc:spChg chg="del">
          <ac:chgData name="Jordan Derk" userId="4cee7fd2-18ae-45a0-8743-b91db45b97a1" providerId="ADAL" clId="{EDC423ED-B838-4184-8FED-B3447ACD97DB}" dt="2024-09-25T20:44:58.253" v="98" actId="478"/>
          <ac:spMkLst>
            <pc:docMk/>
            <pc:sldMk cId="1961940166" sldId="1097"/>
            <ac:spMk id="85" creationId="{FD9141B6-01BB-7A7D-C380-54F1E1FABF3B}"/>
          </ac:spMkLst>
        </pc:spChg>
        <pc:spChg chg="del">
          <ac:chgData name="Jordan Derk" userId="4cee7fd2-18ae-45a0-8743-b91db45b97a1" providerId="ADAL" clId="{EDC423ED-B838-4184-8FED-B3447ACD97DB}" dt="2024-09-25T20:44:58.253" v="98" actId="478"/>
          <ac:spMkLst>
            <pc:docMk/>
            <pc:sldMk cId="1961940166" sldId="1097"/>
            <ac:spMk id="86" creationId="{AB2BBAFD-2E6C-56E7-9410-BD39D2BE47EE}"/>
          </ac:spMkLst>
        </pc:spChg>
        <pc:spChg chg="del">
          <ac:chgData name="Jordan Derk" userId="4cee7fd2-18ae-45a0-8743-b91db45b97a1" providerId="ADAL" clId="{EDC423ED-B838-4184-8FED-B3447ACD97DB}" dt="2024-09-25T20:44:58.253" v="98" actId="478"/>
          <ac:spMkLst>
            <pc:docMk/>
            <pc:sldMk cId="1961940166" sldId="1097"/>
            <ac:spMk id="87" creationId="{16F566EF-6FC4-8B89-5F00-2DAA40555C3B}"/>
          </ac:spMkLst>
        </pc:spChg>
        <pc:spChg chg="del">
          <ac:chgData name="Jordan Derk" userId="4cee7fd2-18ae-45a0-8743-b91db45b97a1" providerId="ADAL" clId="{EDC423ED-B838-4184-8FED-B3447ACD97DB}" dt="2024-09-25T20:44:58.253" v="98" actId="478"/>
          <ac:spMkLst>
            <pc:docMk/>
            <pc:sldMk cId="1961940166" sldId="1097"/>
            <ac:spMk id="88" creationId="{9BD435C4-54B9-94A1-3CDB-59E78E0D23F7}"/>
          </ac:spMkLst>
        </pc:spChg>
        <pc:spChg chg="del">
          <ac:chgData name="Jordan Derk" userId="4cee7fd2-18ae-45a0-8743-b91db45b97a1" providerId="ADAL" clId="{EDC423ED-B838-4184-8FED-B3447ACD97DB}" dt="2024-09-25T20:44:58.253" v="98" actId="478"/>
          <ac:spMkLst>
            <pc:docMk/>
            <pc:sldMk cId="1961940166" sldId="1097"/>
            <ac:spMk id="89" creationId="{F6EB6DB6-13F6-8367-A3A5-F031EFC6E20C}"/>
          </ac:spMkLst>
        </pc:spChg>
        <pc:spChg chg="del">
          <ac:chgData name="Jordan Derk" userId="4cee7fd2-18ae-45a0-8743-b91db45b97a1" providerId="ADAL" clId="{EDC423ED-B838-4184-8FED-B3447ACD97DB}" dt="2024-09-25T20:44:58.253" v="98" actId="478"/>
          <ac:spMkLst>
            <pc:docMk/>
            <pc:sldMk cId="1961940166" sldId="1097"/>
            <ac:spMk id="90" creationId="{73768694-9BF7-26B8-6B5C-28BC6E3FC6E2}"/>
          </ac:spMkLst>
        </pc:spChg>
        <pc:spChg chg="del">
          <ac:chgData name="Jordan Derk" userId="4cee7fd2-18ae-45a0-8743-b91db45b97a1" providerId="ADAL" clId="{EDC423ED-B838-4184-8FED-B3447ACD97DB}" dt="2024-09-25T20:44:58.253" v="98" actId="478"/>
          <ac:spMkLst>
            <pc:docMk/>
            <pc:sldMk cId="1961940166" sldId="1097"/>
            <ac:spMk id="91" creationId="{523C448E-2D8B-9440-3BC1-2ACF9B7623D8}"/>
          </ac:spMkLst>
        </pc:spChg>
        <pc:spChg chg="del">
          <ac:chgData name="Jordan Derk" userId="4cee7fd2-18ae-45a0-8743-b91db45b97a1" providerId="ADAL" clId="{EDC423ED-B838-4184-8FED-B3447ACD97DB}" dt="2024-09-25T20:44:58.253" v="98" actId="478"/>
          <ac:spMkLst>
            <pc:docMk/>
            <pc:sldMk cId="1961940166" sldId="1097"/>
            <ac:spMk id="92" creationId="{0E8A9F8E-37F9-AFC5-1E97-AB7FA5C240F9}"/>
          </ac:spMkLst>
        </pc:spChg>
        <pc:spChg chg="del">
          <ac:chgData name="Jordan Derk" userId="4cee7fd2-18ae-45a0-8743-b91db45b97a1" providerId="ADAL" clId="{EDC423ED-B838-4184-8FED-B3447ACD97DB}" dt="2024-09-25T20:44:58.253" v="98" actId="478"/>
          <ac:spMkLst>
            <pc:docMk/>
            <pc:sldMk cId="1961940166" sldId="1097"/>
            <ac:spMk id="93" creationId="{67B2FFC9-D29C-CC73-5059-94513A7F8B1C}"/>
          </ac:spMkLst>
        </pc:spChg>
        <pc:picChg chg="mod">
          <ac:chgData name="Jordan Derk" userId="4cee7fd2-18ae-45a0-8743-b91db45b97a1" providerId="ADAL" clId="{EDC423ED-B838-4184-8FED-B3447ACD97DB}" dt="2024-10-02T19:40:38.796" v="1022" actId="962"/>
          <ac:picMkLst>
            <pc:docMk/>
            <pc:sldMk cId="1961940166" sldId="1097"/>
            <ac:picMk id="4" creationId="{5179D47C-A56E-589E-C5C5-BA23E12D6A07}"/>
          </ac:picMkLst>
        </pc:picChg>
      </pc:sldChg>
      <pc:sldChg chg="delSp modSp mod modNotesTx">
        <pc:chgData name="Jordan Derk" userId="4cee7fd2-18ae-45a0-8743-b91db45b97a1" providerId="ADAL" clId="{EDC423ED-B838-4184-8FED-B3447ACD97DB}" dt="2024-10-02T19:37:38.819" v="824" actId="962"/>
        <pc:sldMkLst>
          <pc:docMk/>
          <pc:sldMk cId="1745112245" sldId="1098"/>
        </pc:sldMkLst>
        <pc:spChg chg="del">
          <ac:chgData name="Jordan Derk" userId="4cee7fd2-18ae-45a0-8743-b91db45b97a1" providerId="ADAL" clId="{EDC423ED-B838-4184-8FED-B3447ACD97DB}" dt="2024-09-25T20:45:02.904" v="99" actId="478"/>
          <ac:spMkLst>
            <pc:docMk/>
            <pc:sldMk cId="1745112245" sldId="1098"/>
            <ac:spMk id="31" creationId="{4CA48432-B975-D501-77AA-4B83EB95E77E}"/>
          </ac:spMkLst>
        </pc:spChg>
        <pc:spChg chg="del">
          <ac:chgData name="Jordan Derk" userId="4cee7fd2-18ae-45a0-8743-b91db45b97a1" providerId="ADAL" clId="{EDC423ED-B838-4184-8FED-B3447ACD97DB}" dt="2024-09-25T20:45:02.904" v="99" actId="478"/>
          <ac:spMkLst>
            <pc:docMk/>
            <pc:sldMk cId="1745112245" sldId="1098"/>
            <ac:spMk id="32" creationId="{00FBB34E-5EC9-8C0D-6E77-842EB427A8A2}"/>
          </ac:spMkLst>
        </pc:spChg>
        <pc:spChg chg="del">
          <ac:chgData name="Jordan Derk" userId="4cee7fd2-18ae-45a0-8743-b91db45b97a1" providerId="ADAL" clId="{EDC423ED-B838-4184-8FED-B3447ACD97DB}" dt="2024-09-25T20:45:02.904" v="99" actId="478"/>
          <ac:spMkLst>
            <pc:docMk/>
            <pc:sldMk cId="1745112245" sldId="1098"/>
            <ac:spMk id="33" creationId="{724A7A86-0B02-5615-4F8A-E4178D24F106}"/>
          </ac:spMkLst>
        </pc:spChg>
        <pc:spChg chg="del">
          <ac:chgData name="Jordan Derk" userId="4cee7fd2-18ae-45a0-8743-b91db45b97a1" providerId="ADAL" clId="{EDC423ED-B838-4184-8FED-B3447ACD97DB}" dt="2024-09-25T20:45:02.904" v="99" actId="478"/>
          <ac:spMkLst>
            <pc:docMk/>
            <pc:sldMk cId="1745112245" sldId="1098"/>
            <ac:spMk id="34" creationId="{46BBFDEE-0D70-645E-9E2D-D2E7C3F19A94}"/>
          </ac:spMkLst>
        </pc:spChg>
        <pc:spChg chg="del">
          <ac:chgData name="Jordan Derk" userId="4cee7fd2-18ae-45a0-8743-b91db45b97a1" providerId="ADAL" clId="{EDC423ED-B838-4184-8FED-B3447ACD97DB}" dt="2024-09-25T20:45:02.904" v="99" actId="478"/>
          <ac:spMkLst>
            <pc:docMk/>
            <pc:sldMk cId="1745112245" sldId="1098"/>
            <ac:spMk id="35" creationId="{C238ABBB-A1D8-3D5C-B7F4-9462438F266E}"/>
          </ac:spMkLst>
        </pc:spChg>
        <pc:spChg chg="del">
          <ac:chgData name="Jordan Derk" userId="4cee7fd2-18ae-45a0-8743-b91db45b97a1" providerId="ADAL" clId="{EDC423ED-B838-4184-8FED-B3447ACD97DB}" dt="2024-09-25T20:45:02.904" v="99" actId="478"/>
          <ac:spMkLst>
            <pc:docMk/>
            <pc:sldMk cId="1745112245" sldId="1098"/>
            <ac:spMk id="36" creationId="{4D9F5DA7-D3A9-F074-8653-73B82A61C651}"/>
          </ac:spMkLst>
        </pc:spChg>
        <pc:spChg chg="del">
          <ac:chgData name="Jordan Derk" userId="4cee7fd2-18ae-45a0-8743-b91db45b97a1" providerId="ADAL" clId="{EDC423ED-B838-4184-8FED-B3447ACD97DB}" dt="2024-09-25T20:45:02.904" v="99" actId="478"/>
          <ac:spMkLst>
            <pc:docMk/>
            <pc:sldMk cId="1745112245" sldId="1098"/>
            <ac:spMk id="37" creationId="{4270AAC8-5E14-280B-CAF0-5C00C445482F}"/>
          </ac:spMkLst>
        </pc:spChg>
        <pc:spChg chg="del">
          <ac:chgData name="Jordan Derk" userId="4cee7fd2-18ae-45a0-8743-b91db45b97a1" providerId="ADAL" clId="{EDC423ED-B838-4184-8FED-B3447ACD97DB}" dt="2024-09-25T20:45:02.904" v="99" actId="478"/>
          <ac:spMkLst>
            <pc:docMk/>
            <pc:sldMk cId="1745112245" sldId="1098"/>
            <ac:spMk id="38" creationId="{B1DD30A9-525F-B7F2-0AA7-85DA73B44AF6}"/>
          </ac:spMkLst>
        </pc:spChg>
        <pc:spChg chg="del">
          <ac:chgData name="Jordan Derk" userId="4cee7fd2-18ae-45a0-8743-b91db45b97a1" providerId="ADAL" clId="{EDC423ED-B838-4184-8FED-B3447ACD97DB}" dt="2024-09-25T20:45:02.904" v="99" actId="478"/>
          <ac:spMkLst>
            <pc:docMk/>
            <pc:sldMk cId="1745112245" sldId="1098"/>
            <ac:spMk id="39" creationId="{589BA2D2-A1B4-DDD5-E4A1-48371BB257BA}"/>
          </ac:spMkLst>
        </pc:spChg>
        <pc:spChg chg="del">
          <ac:chgData name="Jordan Derk" userId="4cee7fd2-18ae-45a0-8743-b91db45b97a1" providerId="ADAL" clId="{EDC423ED-B838-4184-8FED-B3447ACD97DB}" dt="2024-09-25T20:45:02.904" v="99" actId="478"/>
          <ac:spMkLst>
            <pc:docMk/>
            <pc:sldMk cId="1745112245" sldId="1098"/>
            <ac:spMk id="40" creationId="{05E1DED1-5957-F899-D992-12B592C25714}"/>
          </ac:spMkLst>
        </pc:spChg>
        <pc:spChg chg="del">
          <ac:chgData name="Jordan Derk" userId="4cee7fd2-18ae-45a0-8743-b91db45b97a1" providerId="ADAL" clId="{EDC423ED-B838-4184-8FED-B3447ACD97DB}" dt="2024-09-25T20:45:02.904" v="99" actId="478"/>
          <ac:spMkLst>
            <pc:docMk/>
            <pc:sldMk cId="1745112245" sldId="1098"/>
            <ac:spMk id="41" creationId="{4DBC9A7C-86E1-F321-161E-C8236EC7AD4F}"/>
          </ac:spMkLst>
        </pc:spChg>
        <pc:spChg chg="del">
          <ac:chgData name="Jordan Derk" userId="4cee7fd2-18ae-45a0-8743-b91db45b97a1" providerId="ADAL" clId="{EDC423ED-B838-4184-8FED-B3447ACD97DB}" dt="2024-09-25T20:45:02.904" v="99" actId="478"/>
          <ac:spMkLst>
            <pc:docMk/>
            <pc:sldMk cId="1745112245" sldId="1098"/>
            <ac:spMk id="42" creationId="{522F662D-AFF0-DF83-B023-587EAE840512}"/>
          </ac:spMkLst>
        </pc:spChg>
        <pc:spChg chg="del">
          <ac:chgData name="Jordan Derk" userId="4cee7fd2-18ae-45a0-8743-b91db45b97a1" providerId="ADAL" clId="{EDC423ED-B838-4184-8FED-B3447ACD97DB}" dt="2024-09-25T20:45:02.904" v="99" actId="478"/>
          <ac:spMkLst>
            <pc:docMk/>
            <pc:sldMk cId="1745112245" sldId="1098"/>
            <ac:spMk id="43" creationId="{38F7EE95-A3FD-BAC5-09D8-08786158C650}"/>
          </ac:spMkLst>
        </pc:spChg>
        <pc:spChg chg="del">
          <ac:chgData name="Jordan Derk" userId="4cee7fd2-18ae-45a0-8743-b91db45b97a1" providerId="ADAL" clId="{EDC423ED-B838-4184-8FED-B3447ACD97DB}" dt="2024-09-25T20:45:02.904" v="99" actId="478"/>
          <ac:spMkLst>
            <pc:docMk/>
            <pc:sldMk cId="1745112245" sldId="1098"/>
            <ac:spMk id="44" creationId="{AD3FF05A-AA44-144E-663D-2CF36CF65688}"/>
          </ac:spMkLst>
        </pc:spChg>
        <pc:spChg chg="del">
          <ac:chgData name="Jordan Derk" userId="4cee7fd2-18ae-45a0-8743-b91db45b97a1" providerId="ADAL" clId="{EDC423ED-B838-4184-8FED-B3447ACD97DB}" dt="2024-09-25T20:45:02.904" v="99" actId="478"/>
          <ac:spMkLst>
            <pc:docMk/>
            <pc:sldMk cId="1745112245" sldId="1098"/>
            <ac:spMk id="45" creationId="{086D8EE5-1FCF-EEBC-3A1B-28FB4A433FD5}"/>
          </ac:spMkLst>
        </pc:spChg>
        <pc:spChg chg="del">
          <ac:chgData name="Jordan Derk" userId="4cee7fd2-18ae-45a0-8743-b91db45b97a1" providerId="ADAL" clId="{EDC423ED-B838-4184-8FED-B3447ACD97DB}" dt="2024-09-25T20:45:02.904" v="99" actId="478"/>
          <ac:spMkLst>
            <pc:docMk/>
            <pc:sldMk cId="1745112245" sldId="1098"/>
            <ac:spMk id="46" creationId="{40199289-0977-8145-1459-7AACBDC96A74}"/>
          </ac:spMkLst>
        </pc:spChg>
        <pc:spChg chg="del">
          <ac:chgData name="Jordan Derk" userId="4cee7fd2-18ae-45a0-8743-b91db45b97a1" providerId="ADAL" clId="{EDC423ED-B838-4184-8FED-B3447ACD97DB}" dt="2024-09-25T20:45:02.904" v="99" actId="478"/>
          <ac:spMkLst>
            <pc:docMk/>
            <pc:sldMk cId="1745112245" sldId="1098"/>
            <ac:spMk id="47" creationId="{EAAB54CC-355F-2A34-DC77-D8064EA4C165}"/>
          </ac:spMkLst>
        </pc:spChg>
        <pc:spChg chg="del">
          <ac:chgData name="Jordan Derk" userId="4cee7fd2-18ae-45a0-8743-b91db45b97a1" providerId="ADAL" clId="{EDC423ED-B838-4184-8FED-B3447ACD97DB}" dt="2024-09-25T20:45:02.904" v="99" actId="478"/>
          <ac:spMkLst>
            <pc:docMk/>
            <pc:sldMk cId="1745112245" sldId="1098"/>
            <ac:spMk id="48" creationId="{FCD34364-B5E4-37F5-A826-373220F60112}"/>
          </ac:spMkLst>
        </pc:spChg>
        <pc:spChg chg="del">
          <ac:chgData name="Jordan Derk" userId="4cee7fd2-18ae-45a0-8743-b91db45b97a1" providerId="ADAL" clId="{EDC423ED-B838-4184-8FED-B3447ACD97DB}" dt="2024-09-25T20:45:02.904" v="99" actId="478"/>
          <ac:spMkLst>
            <pc:docMk/>
            <pc:sldMk cId="1745112245" sldId="1098"/>
            <ac:spMk id="49" creationId="{2E7C9C66-781E-394E-16FF-163BC0AFA400}"/>
          </ac:spMkLst>
        </pc:spChg>
        <pc:grpChg chg="mod">
          <ac:chgData name="Jordan Derk" userId="4cee7fd2-18ae-45a0-8743-b91db45b97a1" providerId="ADAL" clId="{EDC423ED-B838-4184-8FED-B3447ACD97DB}" dt="2024-10-02T19:37:38.819" v="824" actId="962"/>
          <ac:grpSpMkLst>
            <pc:docMk/>
            <pc:sldMk cId="1745112245" sldId="1098"/>
            <ac:grpSpMk id="552" creationId="{A2805095-6317-C056-6769-9E9E84403014}"/>
          </ac:grpSpMkLst>
        </pc:grpChg>
      </pc:sldChg>
      <pc:sldChg chg="delSp modSp mod modNotesTx">
        <pc:chgData name="Jordan Derk" userId="4cee7fd2-18ae-45a0-8743-b91db45b97a1" providerId="ADAL" clId="{EDC423ED-B838-4184-8FED-B3447ACD97DB}" dt="2024-10-02T19:38:17.655" v="826" actId="962"/>
        <pc:sldMkLst>
          <pc:docMk/>
          <pc:sldMk cId="3632230075" sldId="1099"/>
        </pc:sldMkLst>
        <pc:spChg chg="del">
          <ac:chgData name="Jordan Derk" userId="4cee7fd2-18ae-45a0-8743-b91db45b97a1" providerId="ADAL" clId="{EDC423ED-B838-4184-8FED-B3447ACD97DB}" dt="2024-09-25T20:45:07.127" v="100" actId="478"/>
          <ac:spMkLst>
            <pc:docMk/>
            <pc:sldMk cId="3632230075" sldId="1099"/>
            <ac:spMk id="30" creationId="{DE848411-3AD0-F3DD-31AE-5590B2459BFD}"/>
          </ac:spMkLst>
        </pc:spChg>
        <pc:spChg chg="del">
          <ac:chgData name="Jordan Derk" userId="4cee7fd2-18ae-45a0-8743-b91db45b97a1" providerId="ADAL" clId="{EDC423ED-B838-4184-8FED-B3447ACD97DB}" dt="2024-09-25T20:45:07.127" v="100" actId="478"/>
          <ac:spMkLst>
            <pc:docMk/>
            <pc:sldMk cId="3632230075" sldId="1099"/>
            <ac:spMk id="31" creationId="{2A05D5C8-7843-6CA3-0B5F-B3B16636893B}"/>
          </ac:spMkLst>
        </pc:spChg>
        <pc:spChg chg="del">
          <ac:chgData name="Jordan Derk" userId="4cee7fd2-18ae-45a0-8743-b91db45b97a1" providerId="ADAL" clId="{EDC423ED-B838-4184-8FED-B3447ACD97DB}" dt="2024-09-25T20:45:07.127" v="100" actId="478"/>
          <ac:spMkLst>
            <pc:docMk/>
            <pc:sldMk cId="3632230075" sldId="1099"/>
            <ac:spMk id="32" creationId="{C05385AF-D044-7EA3-A3E7-E0ED02F07043}"/>
          </ac:spMkLst>
        </pc:spChg>
        <pc:spChg chg="del">
          <ac:chgData name="Jordan Derk" userId="4cee7fd2-18ae-45a0-8743-b91db45b97a1" providerId="ADAL" clId="{EDC423ED-B838-4184-8FED-B3447ACD97DB}" dt="2024-09-25T20:45:07.127" v="100" actId="478"/>
          <ac:spMkLst>
            <pc:docMk/>
            <pc:sldMk cId="3632230075" sldId="1099"/>
            <ac:spMk id="33" creationId="{8C3AF8F7-CE18-98E5-4B54-B3AA6C188433}"/>
          </ac:spMkLst>
        </pc:spChg>
        <pc:spChg chg="del">
          <ac:chgData name="Jordan Derk" userId="4cee7fd2-18ae-45a0-8743-b91db45b97a1" providerId="ADAL" clId="{EDC423ED-B838-4184-8FED-B3447ACD97DB}" dt="2024-09-25T20:45:07.127" v="100" actId="478"/>
          <ac:spMkLst>
            <pc:docMk/>
            <pc:sldMk cId="3632230075" sldId="1099"/>
            <ac:spMk id="34" creationId="{C2F95531-880B-3F54-8F73-D4C2BCF78672}"/>
          </ac:spMkLst>
        </pc:spChg>
        <pc:spChg chg="del">
          <ac:chgData name="Jordan Derk" userId="4cee7fd2-18ae-45a0-8743-b91db45b97a1" providerId="ADAL" clId="{EDC423ED-B838-4184-8FED-B3447ACD97DB}" dt="2024-09-25T20:45:07.127" v="100" actId="478"/>
          <ac:spMkLst>
            <pc:docMk/>
            <pc:sldMk cId="3632230075" sldId="1099"/>
            <ac:spMk id="35" creationId="{387E5373-0769-29A7-3AF5-8C689E094639}"/>
          </ac:spMkLst>
        </pc:spChg>
        <pc:spChg chg="del">
          <ac:chgData name="Jordan Derk" userId="4cee7fd2-18ae-45a0-8743-b91db45b97a1" providerId="ADAL" clId="{EDC423ED-B838-4184-8FED-B3447ACD97DB}" dt="2024-09-25T20:45:07.127" v="100" actId="478"/>
          <ac:spMkLst>
            <pc:docMk/>
            <pc:sldMk cId="3632230075" sldId="1099"/>
            <ac:spMk id="36" creationId="{96638A91-069E-36E3-8FB6-E1B3D3E7A00B}"/>
          </ac:spMkLst>
        </pc:spChg>
        <pc:spChg chg="del">
          <ac:chgData name="Jordan Derk" userId="4cee7fd2-18ae-45a0-8743-b91db45b97a1" providerId="ADAL" clId="{EDC423ED-B838-4184-8FED-B3447ACD97DB}" dt="2024-09-25T20:45:07.127" v="100" actId="478"/>
          <ac:spMkLst>
            <pc:docMk/>
            <pc:sldMk cId="3632230075" sldId="1099"/>
            <ac:spMk id="37" creationId="{22412F07-91F6-0EF3-907C-DBEF67211A09}"/>
          </ac:spMkLst>
        </pc:spChg>
        <pc:spChg chg="del">
          <ac:chgData name="Jordan Derk" userId="4cee7fd2-18ae-45a0-8743-b91db45b97a1" providerId="ADAL" clId="{EDC423ED-B838-4184-8FED-B3447ACD97DB}" dt="2024-09-25T20:45:07.127" v="100" actId="478"/>
          <ac:spMkLst>
            <pc:docMk/>
            <pc:sldMk cId="3632230075" sldId="1099"/>
            <ac:spMk id="38" creationId="{0A9E9A2E-77F1-9859-127F-83D5213822CE}"/>
          </ac:spMkLst>
        </pc:spChg>
        <pc:spChg chg="del">
          <ac:chgData name="Jordan Derk" userId="4cee7fd2-18ae-45a0-8743-b91db45b97a1" providerId="ADAL" clId="{EDC423ED-B838-4184-8FED-B3447ACD97DB}" dt="2024-09-25T20:45:07.127" v="100" actId="478"/>
          <ac:spMkLst>
            <pc:docMk/>
            <pc:sldMk cId="3632230075" sldId="1099"/>
            <ac:spMk id="39" creationId="{965DEB74-511B-08FB-767C-A835D29C35CB}"/>
          </ac:spMkLst>
        </pc:spChg>
        <pc:spChg chg="del">
          <ac:chgData name="Jordan Derk" userId="4cee7fd2-18ae-45a0-8743-b91db45b97a1" providerId="ADAL" clId="{EDC423ED-B838-4184-8FED-B3447ACD97DB}" dt="2024-09-25T20:45:07.127" v="100" actId="478"/>
          <ac:spMkLst>
            <pc:docMk/>
            <pc:sldMk cId="3632230075" sldId="1099"/>
            <ac:spMk id="40" creationId="{82584A5A-4173-A90C-3174-2DF0F5F64A92}"/>
          </ac:spMkLst>
        </pc:spChg>
        <pc:spChg chg="del">
          <ac:chgData name="Jordan Derk" userId="4cee7fd2-18ae-45a0-8743-b91db45b97a1" providerId="ADAL" clId="{EDC423ED-B838-4184-8FED-B3447ACD97DB}" dt="2024-09-25T20:45:07.127" v="100" actId="478"/>
          <ac:spMkLst>
            <pc:docMk/>
            <pc:sldMk cId="3632230075" sldId="1099"/>
            <ac:spMk id="41" creationId="{293CADEB-A691-A4CF-C640-3EC011EA9891}"/>
          </ac:spMkLst>
        </pc:spChg>
        <pc:spChg chg="del">
          <ac:chgData name="Jordan Derk" userId="4cee7fd2-18ae-45a0-8743-b91db45b97a1" providerId="ADAL" clId="{EDC423ED-B838-4184-8FED-B3447ACD97DB}" dt="2024-09-25T20:45:07.127" v="100" actId="478"/>
          <ac:spMkLst>
            <pc:docMk/>
            <pc:sldMk cId="3632230075" sldId="1099"/>
            <ac:spMk id="42" creationId="{D047C1ED-6738-6794-CC63-1A13160F3F16}"/>
          </ac:spMkLst>
        </pc:spChg>
        <pc:spChg chg="del">
          <ac:chgData name="Jordan Derk" userId="4cee7fd2-18ae-45a0-8743-b91db45b97a1" providerId="ADAL" clId="{EDC423ED-B838-4184-8FED-B3447ACD97DB}" dt="2024-09-25T20:45:07.127" v="100" actId="478"/>
          <ac:spMkLst>
            <pc:docMk/>
            <pc:sldMk cId="3632230075" sldId="1099"/>
            <ac:spMk id="43" creationId="{9EE0767E-DACB-A631-A901-E39FF54E1E92}"/>
          </ac:spMkLst>
        </pc:spChg>
        <pc:spChg chg="del">
          <ac:chgData name="Jordan Derk" userId="4cee7fd2-18ae-45a0-8743-b91db45b97a1" providerId="ADAL" clId="{EDC423ED-B838-4184-8FED-B3447ACD97DB}" dt="2024-09-25T20:45:07.127" v="100" actId="478"/>
          <ac:spMkLst>
            <pc:docMk/>
            <pc:sldMk cId="3632230075" sldId="1099"/>
            <ac:spMk id="44" creationId="{4F8DF9BC-74E5-7934-4DE9-DDAA6BDF1AA0}"/>
          </ac:spMkLst>
        </pc:spChg>
        <pc:spChg chg="del">
          <ac:chgData name="Jordan Derk" userId="4cee7fd2-18ae-45a0-8743-b91db45b97a1" providerId="ADAL" clId="{EDC423ED-B838-4184-8FED-B3447ACD97DB}" dt="2024-09-25T20:45:07.127" v="100" actId="478"/>
          <ac:spMkLst>
            <pc:docMk/>
            <pc:sldMk cId="3632230075" sldId="1099"/>
            <ac:spMk id="45" creationId="{56908DA4-F1D5-DF4B-C31D-35ADA47643C2}"/>
          </ac:spMkLst>
        </pc:spChg>
        <pc:spChg chg="del">
          <ac:chgData name="Jordan Derk" userId="4cee7fd2-18ae-45a0-8743-b91db45b97a1" providerId="ADAL" clId="{EDC423ED-B838-4184-8FED-B3447ACD97DB}" dt="2024-09-25T20:45:07.127" v="100" actId="478"/>
          <ac:spMkLst>
            <pc:docMk/>
            <pc:sldMk cId="3632230075" sldId="1099"/>
            <ac:spMk id="46" creationId="{258BE9C2-0FEF-76AD-8FCF-4DDC9484C669}"/>
          </ac:spMkLst>
        </pc:spChg>
        <pc:spChg chg="del">
          <ac:chgData name="Jordan Derk" userId="4cee7fd2-18ae-45a0-8743-b91db45b97a1" providerId="ADAL" clId="{EDC423ED-B838-4184-8FED-B3447ACD97DB}" dt="2024-09-25T20:45:07.127" v="100" actId="478"/>
          <ac:spMkLst>
            <pc:docMk/>
            <pc:sldMk cId="3632230075" sldId="1099"/>
            <ac:spMk id="47" creationId="{E09C633B-03CE-4BCC-53DA-54DADB316333}"/>
          </ac:spMkLst>
        </pc:spChg>
        <pc:spChg chg="del">
          <ac:chgData name="Jordan Derk" userId="4cee7fd2-18ae-45a0-8743-b91db45b97a1" providerId="ADAL" clId="{EDC423ED-B838-4184-8FED-B3447ACD97DB}" dt="2024-09-25T20:45:07.127" v="100" actId="478"/>
          <ac:spMkLst>
            <pc:docMk/>
            <pc:sldMk cId="3632230075" sldId="1099"/>
            <ac:spMk id="48" creationId="{BE64B415-BC15-F25D-4A81-AF0FD180D235}"/>
          </ac:spMkLst>
        </pc:spChg>
        <pc:spChg chg="del">
          <ac:chgData name="Jordan Derk" userId="4cee7fd2-18ae-45a0-8743-b91db45b97a1" providerId="ADAL" clId="{EDC423ED-B838-4184-8FED-B3447ACD97DB}" dt="2024-09-25T20:45:07.127" v="100" actId="478"/>
          <ac:spMkLst>
            <pc:docMk/>
            <pc:sldMk cId="3632230075" sldId="1099"/>
            <ac:spMk id="49" creationId="{3A6A4EEA-7EBC-926A-2F35-5B3FDB5D76C6}"/>
          </ac:spMkLst>
        </pc:spChg>
        <pc:grpChg chg="mod">
          <ac:chgData name="Jordan Derk" userId="4cee7fd2-18ae-45a0-8743-b91db45b97a1" providerId="ADAL" clId="{EDC423ED-B838-4184-8FED-B3447ACD97DB}" dt="2024-10-02T19:38:17.655" v="826" actId="962"/>
          <ac:grpSpMkLst>
            <pc:docMk/>
            <pc:sldMk cId="3632230075" sldId="1099"/>
            <ac:grpSpMk id="50" creationId="{D09A2D63-A53D-B541-9B64-E0A01336F94B}"/>
          </ac:grpSpMkLst>
        </pc:grpChg>
      </pc:sldChg>
      <pc:sldChg chg="delSp modSp mod modNotesTx">
        <pc:chgData name="Jordan Derk" userId="4cee7fd2-18ae-45a0-8743-b91db45b97a1" providerId="ADAL" clId="{EDC423ED-B838-4184-8FED-B3447ACD97DB}" dt="2024-10-02T19:38:26.521" v="828" actId="962"/>
        <pc:sldMkLst>
          <pc:docMk/>
          <pc:sldMk cId="743209219" sldId="1100"/>
        </pc:sldMkLst>
        <pc:spChg chg="del">
          <ac:chgData name="Jordan Derk" userId="4cee7fd2-18ae-45a0-8743-b91db45b97a1" providerId="ADAL" clId="{EDC423ED-B838-4184-8FED-B3447ACD97DB}" dt="2024-09-25T20:45:10.453" v="101" actId="478"/>
          <ac:spMkLst>
            <pc:docMk/>
            <pc:sldMk cId="743209219" sldId="1100"/>
            <ac:spMk id="4" creationId="{BDE7AEAA-49A6-4F3F-4E83-336672EF0BEC}"/>
          </ac:spMkLst>
        </pc:spChg>
        <pc:spChg chg="del">
          <ac:chgData name="Jordan Derk" userId="4cee7fd2-18ae-45a0-8743-b91db45b97a1" providerId="ADAL" clId="{EDC423ED-B838-4184-8FED-B3447ACD97DB}" dt="2024-09-25T20:45:10.453" v="101" actId="478"/>
          <ac:spMkLst>
            <pc:docMk/>
            <pc:sldMk cId="743209219" sldId="1100"/>
            <ac:spMk id="5" creationId="{A34D7E0D-DAD5-42FF-2A9D-9F248302C6B1}"/>
          </ac:spMkLst>
        </pc:spChg>
        <pc:spChg chg="del">
          <ac:chgData name="Jordan Derk" userId="4cee7fd2-18ae-45a0-8743-b91db45b97a1" providerId="ADAL" clId="{EDC423ED-B838-4184-8FED-B3447ACD97DB}" dt="2024-09-25T20:45:10.453" v="101" actId="478"/>
          <ac:spMkLst>
            <pc:docMk/>
            <pc:sldMk cId="743209219" sldId="1100"/>
            <ac:spMk id="6" creationId="{8A4CFB8F-5613-51FD-6C0A-112A87118442}"/>
          </ac:spMkLst>
        </pc:spChg>
        <pc:spChg chg="del">
          <ac:chgData name="Jordan Derk" userId="4cee7fd2-18ae-45a0-8743-b91db45b97a1" providerId="ADAL" clId="{EDC423ED-B838-4184-8FED-B3447ACD97DB}" dt="2024-09-25T20:45:10.453" v="101" actId="478"/>
          <ac:spMkLst>
            <pc:docMk/>
            <pc:sldMk cId="743209219" sldId="1100"/>
            <ac:spMk id="7" creationId="{9D697473-75C1-4CF8-9C72-C1AC3BB86033}"/>
          </ac:spMkLst>
        </pc:spChg>
        <pc:spChg chg="del">
          <ac:chgData name="Jordan Derk" userId="4cee7fd2-18ae-45a0-8743-b91db45b97a1" providerId="ADAL" clId="{EDC423ED-B838-4184-8FED-B3447ACD97DB}" dt="2024-09-25T20:45:10.453" v="101" actId="478"/>
          <ac:spMkLst>
            <pc:docMk/>
            <pc:sldMk cId="743209219" sldId="1100"/>
            <ac:spMk id="8" creationId="{880436C1-5700-6711-8C2E-18DBC3D84E13}"/>
          </ac:spMkLst>
        </pc:spChg>
        <pc:spChg chg="del">
          <ac:chgData name="Jordan Derk" userId="4cee7fd2-18ae-45a0-8743-b91db45b97a1" providerId="ADAL" clId="{EDC423ED-B838-4184-8FED-B3447ACD97DB}" dt="2024-09-25T20:45:10.453" v="101" actId="478"/>
          <ac:spMkLst>
            <pc:docMk/>
            <pc:sldMk cId="743209219" sldId="1100"/>
            <ac:spMk id="9" creationId="{5F9C8607-2561-244C-EF32-6D47EE1170CC}"/>
          </ac:spMkLst>
        </pc:spChg>
        <pc:spChg chg="del">
          <ac:chgData name="Jordan Derk" userId="4cee7fd2-18ae-45a0-8743-b91db45b97a1" providerId="ADAL" clId="{EDC423ED-B838-4184-8FED-B3447ACD97DB}" dt="2024-09-25T20:45:10.453" v="101" actId="478"/>
          <ac:spMkLst>
            <pc:docMk/>
            <pc:sldMk cId="743209219" sldId="1100"/>
            <ac:spMk id="10" creationId="{17FA853F-BF81-A00A-9D90-F8623D72C778}"/>
          </ac:spMkLst>
        </pc:spChg>
        <pc:spChg chg="del">
          <ac:chgData name="Jordan Derk" userId="4cee7fd2-18ae-45a0-8743-b91db45b97a1" providerId="ADAL" clId="{EDC423ED-B838-4184-8FED-B3447ACD97DB}" dt="2024-09-25T20:45:10.453" v="101" actId="478"/>
          <ac:spMkLst>
            <pc:docMk/>
            <pc:sldMk cId="743209219" sldId="1100"/>
            <ac:spMk id="11" creationId="{C9CE60A1-6A50-9903-7BCF-CC19E786840B}"/>
          </ac:spMkLst>
        </pc:spChg>
        <pc:spChg chg="del">
          <ac:chgData name="Jordan Derk" userId="4cee7fd2-18ae-45a0-8743-b91db45b97a1" providerId="ADAL" clId="{EDC423ED-B838-4184-8FED-B3447ACD97DB}" dt="2024-09-25T20:45:10.453" v="101" actId="478"/>
          <ac:spMkLst>
            <pc:docMk/>
            <pc:sldMk cId="743209219" sldId="1100"/>
            <ac:spMk id="12" creationId="{DB72B8D4-ABE6-715A-DA2B-93E5BA2098F2}"/>
          </ac:spMkLst>
        </pc:spChg>
        <pc:spChg chg="del">
          <ac:chgData name="Jordan Derk" userId="4cee7fd2-18ae-45a0-8743-b91db45b97a1" providerId="ADAL" clId="{EDC423ED-B838-4184-8FED-B3447ACD97DB}" dt="2024-09-25T20:45:10.453" v="101" actId="478"/>
          <ac:spMkLst>
            <pc:docMk/>
            <pc:sldMk cId="743209219" sldId="1100"/>
            <ac:spMk id="13" creationId="{19644436-0AD9-E11D-114A-5840A8E0957C}"/>
          </ac:spMkLst>
        </pc:spChg>
        <pc:spChg chg="del">
          <ac:chgData name="Jordan Derk" userId="4cee7fd2-18ae-45a0-8743-b91db45b97a1" providerId="ADAL" clId="{EDC423ED-B838-4184-8FED-B3447ACD97DB}" dt="2024-09-25T20:45:10.453" v="101" actId="478"/>
          <ac:spMkLst>
            <pc:docMk/>
            <pc:sldMk cId="743209219" sldId="1100"/>
            <ac:spMk id="14" creationId="{BC92D5A7-240A-1358-8533-A75FB0425052}"/>
          </ac:spMkLst>
        </pc:spChg>
        <pc:spChg chg="del">
          <ac:chgData name="Jordan Derk" userId="4cee7fd2-18ae-45a0-8743-b91db45b97a1" providerId="ADAL" clId="{EDC423ED-B838-4184-8FED-B3447ACD97DB}" dt="2024-09-25T20:45:10.453" v="101" actId="478"/>
          <ac:spMkLst>
            <pc:docMk/>
            <pc:sldMk cId="743209219" sldId="1100"/>
            <ac:spMk id="15" creationId="{09043CD6-B7D5-B79B-C408-8E0AD3CF8AFD}"/>
          </ac:spMkLst>
        </pc:spChg>
        <pc:spChg chg="del">
          <ac:chgData name="Jordan Derk" userId="4cee7fd2-18ae-45a0-8743-b91db45b97a1" providerId="ADAL" clId="{EDC423ED-B838-4184-8FED-B3447ACD97DB}" dt="2024-09-25T20:45:10.453" v="101" actId="478"/>
          <ac:spMkLst>
            <pc:docMk/>
            <pc:sldMk cId="743209219" sldId="1100"/>
            <ac:spMk id="16" creationId="{8DDE81B9-E397-48D5-5774-08989F80BD08}"/>
          </ac:spMkLst>
        </pc:spChg>
        <pc:spChg chg="del">
          <ac:chgData name="Jordan Derk" userId="4cee7fd2-18ae-45a0-8743-b91db45b97a1" providerId="ADAL" clId="{EDC423ED-B838-4184-8FED-B3447ACD97DB}" dt="2024-09-25T20:45:10.453" v="101" actId="478"/>
          <ac:spMkLst>
            <pc:docMk/>
            <pc:sldMk cId="743209219" sldId="1100"/>
            <ac:spMk id="17" creationId="{9F4D042C-15A0-2F07-9FD6-5EBF8218ED9B}"/>
          </ac:spMkLst>
        </pc:spChg>
        <pc:spChg chg="del">
          <ac:chgData name="Jordan Derk" userId="4cee7fd2-18ae-45a0-8743-b91db45b97a1" providerId="ADAL" clId="{EDC423ED-B838-4184-8FED-B3447ACD97DB}" dt="2024-09-25T20:45:10.453" v="101" actId="478"/>
          <ac:spMkLst>
            <pc:docMk/>
            <pc:sldMk cId="743209219" sldId="1100"/>
            <ac:spMk id="18" creationId="{F198DCD1-59C6-D376-A43F-1DF0D788E0CC}"/>
          </ac:spMkLst>
        </pc:spChg>
        <pc:spChg chg="del">
          <ac:chgData name="Jordan Derk" userId="4cee7fd2-18ae-45a0-8743-b91db45b97a1" providerId="ADAL" clId="{EDC423ED-B838-4184-8FED-B3447ACD97DB}" dt="2024-09-25T20:45:10.453" v="101" actId="478"/>
          <ac:spMkLst>
            <pc:docMk/>
            <pc:sldMk cId="743209219" sldId="1100"/>
            <ac:spMk id="19" creationId="{A550A5DA-594E-0F39-38B6-3EB1BADAEC44}"/>
          </ac:spMkLst>
        </pc:spChg>
        <pc:spChg chg="del">
          <ac:chgData name="Jordan Derk" userId="4cee7fd2-18ae-45a0-8743-b91db45b97a1" providerId="ADAL" clId="{EDC423ED-B838-4184-8FED-B3447ACD97DB}" dt="2024-09-25T20:45:10.453" v="101" actId="478"/>
          <ac:spMkLst>
            <pc:docMk/>
            <pc:sldMk cId="743209219" sldId="1100"/>
            <ac:spMk id="20" creationId="{22DB63A1-6063-4D4A-B558-91E4327B9DF1}"/>
          </ac:spMkLst>
        </pc:spChg>
        <pc:spChg chg="del">
          <ac:chgData name="Jordan Derk" userId="4cee7fd2-18ae-45a0-8743-b91db45b97a1" providerId="ADAL" clId="{EDC423ED-B838-4184-8FED-B3447ACD97DB}" dt="2024-09-25T20:45:10.453" v="101" actId="478"/>
          <ac:spMkLst>
            <pc:docMk/>
            <pc:sldMk cId="743209219" sldId="1100"/>
            <ac:spMk id="21" creationId="{A720AE0D-3654-0A98-ABE2-955A964E179B}"/>
          </ac:spMkLst>
        </pc:spChg>
        <pc:spChg chg="del">
          <ac:chgData name="Jordan Derk" userId="4cee7fd2-18ae-45a0-8743-b91db45b97a1" providerId="ADAL" clId="{EDC423ED-B838-4184-8FED-B3447ACD97DB}" dt="2024-09-25T20:45:10.453" v="101" actId="478"/>
          <ac:spMkLst>
            <pc:docMk/>
            <pc:sldMk cId="743209219" sldId="1100"/>
            <ac:spMk id="22" creationId="{F7531644-28D8-26A3-1BC5-06171B723360}"/>
          </ac:spMkLst>
        </pc:spChg>
        <pc:spChg chg="del">
          <ac:chgData name="Jordan Derk" userId="4cee7fd2-18ae-45a0-8743-b91db45b97a1" providerId="ADAL" clId="{EDC423ED-B838-4184-8FED-B3447ACD97DB}" dt="2024-09-25T20:45:10.453" v="101" actId="478"/>
          <ac:spMkLst>
            <pc:docMk/>
            <pc:sldMk cId="743209219" sldId="1100"/>
            <ac:spMk id="23" creationId="{CC01170A-71FC-35A2-40DB-7BC96265CDC5}"/>
          </ac:spMkLst>
        </pc:spChg>
        <pc:grpChg chg="mod">
          <ac:chgData name="Jordan Derk" userId="4cee7fd2-18ae-45a0-8743-b91db45b97a1" providerId="ADAL" clId="{EDC423ED-B838-4184-8FED-B3447ACD97DB}" dt="2024-10-02T19:38:26.521" v="828" actId="962"/>
          <ac:grpSpMkLst>
            <pc:docMk/>
            <pc:sldMk cId="743209219" sldId="1100"/>
            <ac:grpSpMk id="27" creationId="{523705E5-ACC5-6D18-FBEF-6E6E6C162ACE}"/>
          </ac:grpSpMkLst>
        </pc:grpChg>
      </pc:sldChg>
      <pc:sldChg chg="delSp modSp mod">
        <pc:chgData name="Jordan Derk" userId="4cee7fd2-18ae-45a0-8743-b91db45b97a1" providerId="ADAL" clId="{EDC423ED-B838-4184-8FED-B3447ACD97DB}" dt="2024-10-02T19:44:28.826" v="1299" actId="6549"/>
        <pc:sldMkLst>
          <pc:docMk/>
          <pc:sldMk cId="4268058775" sldId="1101"/>
        </pc:sldMkLst>
        <pc:spChg chg="del">
          <ac:chgData name="Jordan Derk" userId="4cee7fd2-18ae-45a0-8743-b91db45b97a1" providerId="ADAL" clId="{EDC423ED-B838-4184-8FED-B3447ACD97DB}" dt="2024-09-25T20:31:27.034" v="56" actId="478"/>
          <ac:spMkLst>
            <pc:docMk/>
            <pc:sldMk cId="4268058775" sldId="1101"/>
            <ac:spMk id="8" creationId="{ED9D5C08-F543-F3C9-B0AD-83789FFE6273}"/>
          </ac:spMkLst>
        </pc:spChg>
        <pc:spChg chg="mod">
          <ac:chgData name="Jordan Derk" userId="4cee7fd2-18ae-45a0-8743-b91db45b97a1" providerId="ADAL" clId="{EDC423ED-B838-4184-8FED-B3447ACD97DB}" dt="2024-10-02T19:44:28.826" v="1299" actId="6549"/>
          <ac:spMkLst>
            <pc:docMk/>
            <pc:sldMk cId="4268058775" sldId="1101"/>
            <ac:spMk id="30" creationId="{34099170-57DD-B61C-002C-DB4694CF8D2A}"/>
          </ac:spMkLst>
        </pc:spChg>
        <pc:spChg chg="del">
          <ac:chgData name="Jordan Derk" userId="4cee7fd2-18ae-45a0-8743-b91db45b97a1" providerId="ADAL" clId="{EDC423ED-B838-4184-8FED-B3447ACD97DB}" dt="2024-09-25T20:45:13.587" v="102" actId="478"/>
          <ac:spMkLst>
            <pc:docMk/>
            <pc:sldMk cId="4268058775" sldId="1101"/>
            <ac:spMk id="32" creationId="{603A8B66-6AF9-CE37-652B-2DDF9D4CEAE3}"/>
          </ac:spMkLst>
        </pc:spChg>
        <pc:spChg chg="del">
          <ac:chgData name="Jordan Derk" userId="4cee7fd2-18ae-45a0-8743-b91db45b97a1" providerId="ADAL" clId="{EDC423ED-B838-4184-8FED-B3447ACD97DB}" dt="2024-09-25T20:45:13.587" v="102" actId="478"/>
          <ac:spMkLst>
            <pc:docMk/>
            <pc:sldMk cId="4268058775" sldId="1101"/>
            <ac:spMk id="33" creationId="{69ECC4A0-F280-4C0A-5F17-04F8D2E12ECA}"/>
          </ac:spMkLst>
        </pc:spChg>
        <pc:spChg chg="del">
          <ac:chgData name="Jordan Derk" userId="4cee7fd2-18ae-45a0-8743-b91db45b97a1" providerId="ADAL" clId="{EDC423ED-B838-4184-8FED-B3447ACD97DB}" dt="2024-09-25T20:45:13.587" v="102" actId="478"/>
          <ac:spMkLst>
            <pc:docMk/>
            <pc:sldMk cId="4268058775" sldId="1101"/>
            <ac:spMk id="34" creationId="{35A7CE98-0EB1-5B80-F896-FDE7979E4FA9}"/>
          </ac:spMkLst>
        </pc:spChg>
        <pc:spChg chg="del">
          <ac:chgData name="Jordan Derk" userId="4cee7fd2-18ae-45a0-8743-b91db45b97a1" providerId="ADAL" clId="{EDC423ED-B838-4184-8FED-B3447ACD97DB}" dt="2024-09-25T20:45:13.587" v="102" actId="478"/>
          <ac:spMkLst>
            <pc:docMk/>
            <pc:sldMk cId="4268058775" sldId="1101"/>
            <ac:spMk id="35" creationId="{3D8CB59D-4FBD-47B5-16FF-6E958FC9A10A}"/>
          </ac:spMkLst>
        </pc:spChg>
        <pc:spChg chg="del">
          <ac:chgData name="Jordan Derk" userId="4cee7fd2-18ae-45a0-8743-b91db45b97a1" providerId="ADAL" clId="{EDC423ED-B838-4184-8FED-B3447ACD97DB}" dt="2024-09-25T20:45:13.587" v="102" actId="478"/>
          <ac:spMkLst>
            <pc:docMk/>
            <pc:sldMk cId="4268058775" sldId="1101"/>
            <ac:spMk id="36" creationId="{C45D3282-8AD3-2394-4EE1-5BEA0AA5174B}"/>
          </ac:spMkLst>
        </pc:spChg>
        <pc:spChg chg="del">
          <ac:chgData name="Jordan Derk" userId="4cee7fd2-18ae-45a0-8743-b91db45b97a1" providerId="ADAL" clId="{EDC423ED-B838-4184-8FED-B3447ACD97DB}" dt="2024-09-25T20:45:13.587" v="102" actId="478"/>
          <ac:spMkLst>
            <pc:docMk/>
            <pc:sldMk cId="4268058775" sldId="1101"/>
            <ac:spMk id="37" creationId="{D6DA1BDA-A762-3361-3517-23AD95A3BCD1}"/>
          </ac:spMkLst>
        </pc:spChg>
        <pc:spChg chg="del">
          <ac:chgData name="Jordan Derk" userId="4cee7fd2-18ae-45a0-8743-b91db45b97a1" providerId="ADAL" clId="{EDC423ED-B838-4184-8FED-B3447ACD97DB}" dt="2024-09-25T20:45:13.587" v="102" actId="478"/>
          <ac:spMkLst>
            <pc:docMk/>
            <pc:sldMk cId="4268058775" sldId="1101"/>
            <ac:spMk id="38" creationId="{3EEE91EB-2520-F0AB-B76F-F6FA707DD87E}"/>
          </ac:spMkLst>
        </pc:spChg>
        <pc:spChg chg="del">
          <ac:chgData name="Jordan Derk" userId="4cee7fd2-18ae-45a0-8743-b91db45b97a1" providerId="ADAL" clId="{EDC423ED-B838-4184-8FED-B3447ACD97DB}" dt="2024-09-25T20:45:13.587" v="102" actId="478"/>
          <ac:spMkLst>
            <pc:docMk/>
            <pc:sldMk cId="4268058775" sldId="1101"/>
            <ac:spMk id="39" creationId="{7A2458F9-47E9-6586-0D09-C4AB079A0450}"/>
          </ac:spMkLst>
        </pc:spChg>
        <pc:spChg chg="del">
          <ac:chgData name="Jordan Derk" userId="4cee7fd2-18ae-45a0-8743-b91db45b97a1" providerId="ADAL" clId="{EDC423ED-B838-4184-8FED-B3447ACD97DB}" dt="2024-09-25T20:45:13.587" v="102" actId="478"/>
          <ac:spMkLst>
            <pc:docMk/>
            <pc:sldMk cId="4268058775" sldId="1101"/>
            <ac:spMk id="40" creationId="{228BDD56-42B1-5E2B-CD38-A74C5382F470}"/>
          </ac:spMkLst>
        </pc:spChg>
        <pc:spChg chg="del">
          <ac:chgData name="Jordan Derk" userId="4cee7fd2-18ae-45a0-8743-b91db45b97a1" providerId="ADAL" clId="{EDC423ED-B838-4184-8FED-B3447ACD97DB}" dt="2024-09-25T20:45:13.587" v="102" actId="478"/>
          <ac:spMkLst>
            <pc:docMk/>
            <pc:sldMk cId="4268058775" sldId="1101"/>
            <ac:spMk id="41" creationId="{E40FB699-7EEE-FFA4-E7C8-EDEA264A9C49}"/>
          </ac:spMkLst>
        </pc:spChg>
        <pc:spChg chg="del">
          <ac:chgData name="Jordan Derk" userId="4cee7fd2-18ae-45a0-8743-b91db45b97a1" providerId="ADAL" clId="{EDC423ED-B838-4184-8FED-B3447ACD97DB}" dt="2024-09-25T20:45:13.587" v="102" actId="478"/>
          <ac:spMkLst>
            <pc:docMk/>
            <pc:sldMk cId="4268058775" sldId="1101"/>
            <ac:spMk id="42" creationId="{BCBC0589-D553-1287-81B3-BFF5204C2245}"/>
          </ac:spMkLst>
        </pc:spChg>
        <pc:spChg chg="del">
          <ac:chgData name="Jordan Derk" userId="4cee7fd2-18ae-45a0-8743-b91db45b97a1" providerId="ADAL" clId="{EDC423ED-B838-4184-8FED-B3447ACD97DB}" dt="2024-09-25T20:45:13.587" v="102" actId="478"/>
          <ac:spMkLst>
            <pc:docMk/>
            <pc:sldMk cId="4268058775" sldId="1101"/>
            <ac:spMk id="43" creationId="{5BF095E4-B3FC-7258-B9E7-51488F3740DC}"/>
          </ac:spMkLst>
        </pc:spChg>
        <pc:spChg chg="del">
          <ac:chgData name="Jordan Derk" userId="4cee7fd2-18ae-45a0-8743-b91db45b97a1" providerId="ADAL" clId="{EDC423ED-B838-4184-8FED-B3447ACD97DB}" dt="2024-09-25T20:45:13.587" v="102" actId="478"/>
          <ac:spMkLst>
            <pc:docMk/>
            <pc:sldMk cId="4268058775" sldId="1101"/>
            <ac:spMk id="44" creationId="{1BBB85F5-D17C-6086-9FC3-C9E4211DCFDF}"/>
          </ac:spMkLst>
        </pc:spChg>
        <pc:spChg chg="del">
          <ac:chgData name="Jordan Derk" userId="4cee7fd2-18ae-45a0-8743-b91db45b97a1" providerId="ADAL" clId="{EDC423ED-B838-4184-8FED-B3447ACD97DB}" dt="2024-09-25T20:45:13.587" v="102" actId="478"/>
          <ac:spMkLst>
            <pc:docMk/>
            <pc:sldMk cId="4268058775" sldId="1101"/>
            <ac:spMk id="45" creationId="{85D94861-F3D2-DC1B-1664-00FEECFC00BE}"/>
          </ac:spMkLst>
        </pc:spChg>
        <pc:spChg chg="del">
          <ac:chgData name="Jordan Derk" userId="4cee7fd2-18ae-45a0-8743-b91db45b97a1" providerId="ADAL" clId="{EDC423ED-B838-4184-8FED-B3447ACD97DB}" dt="2024-09-25T20:45:13.587" v="102" actId="478"/>
          <ac:spMkLst>
            <pc:docMk/>
            <pc:sldMk cId="4268058775" sldId="1101"/>
            <ac:spMk id="46" creationId="{F69D524E-B6EB-6822-41DD-61EE14589903}"/>
          </ac:spMkLst>
        </pc:spChg>
        <pc:spChg chg="del">
          <ac:chgData name="Jordan Derk" userId="4cee7fd2-18ae-45a0-8743-b91db45b97a1" providerId="ADAL" clId="{EDC423ED-B838-4184-8FED-B3447ACD97DB}" dt="2024-09-25T20:45:13.587" v="102" actId="478"/>
          <ac:spMkLst>
            <pc:docMk/>
            <pc:sldMk cId="4268058775" sldId="1101"/>
            <ac:spMk id="47" creationId="{0AA900F5-C39E-5BB7-79CB-FBA1AC43AD55}"/>
          </ac:spMkLst>
        </pc:spChg>
        <pc:spChg chg="del">
          <ac:chgData name="Jordan Derk" userId="4cee7fd2-18ae-45a0-8743-b91db45b97a1" providerId="ADAL" clId="{EDC423ED-B838-4184-8FED-B3447ACD97DB}" dt="2024-09-25T20:45:13.587" v="102" actId="478"/>
          <ac:spMkLst>
            <pc:docMk/>
            <pc:sldMk cId="4268058775" sldId="1101"/>
            <ac:spMk id="48" creationId="{6D3A3F15-18D0-4BF4-08DE-0E71A9C513BF}"/>
          </ac:spMkLst>
        </pc:spChg>
        <pc:spChg chg="del">
          <ac:chgData name="Jordan Derk" userId="4cee7fd2-18ae-45a0-8743-b91db45b97a1" providerId="ADAL" clId="{EDC423ED-B838-4184-8FED-B3447ACD97DB}" dt="2024-09-25T20:45:13.587" v="102" actId="478"/>
          <ac:spMkLst>
            <pc:docMk/>
            <pc:sldMk cId="4268058775" sldId="1101"/>
            <ac:spMk id="49" creationId="{8E441087-D008-E634-4F63-26EA61523BA3}"/>
          </ac:spMkLst>
        </pc:spChg>
        <pc:picChg chg="mod">
          <ac:chgData name="Jordan Derk" userId="4cee7fd2-18ae-45a0-8743-b91db45b97a1" providerId="ADAL" clId="{EDC423ED-B838-4184-8FED-B3447ACD97DB}" dt="2024-10-02T19:40:48.959" v="1030" actId="962"/>
          <ac:picMkLst>
            <pc:docMk/>
            <pc:sldMk cId="4268058775" sldId="1101"/>
            <ac:picMk id="4" creationId="{4C156C1F-1B20-B63D-D026-B074AB78F4BC}"/>
          </ac:picMkLst>
        </pc:picChg>
      </pc:sldChg>
      <pc:sldChg chg="delSp modSp mod">
        <pc:chgData name="Jordan Derk" userId="4cee7fd2-18ae-45a0-8743-b91db45b97a1" providerId="ADAL" clId="{EDC423ED-B838-4184-8FED-B3447ACD97DB}" dt="2024-10-02T19:38:31.805" v="830" actId="962"/>
        <pc:sldMkLst>
          <pc:docMk/>
          <pc:sldMk cId="1141163116" sldId="1102"/>
        </pc:sldMkLst>
        <pc:spChg chg="del">
          <ac:chgData name="Jordan Derk" userId="4cee7fd2-18ae-45a0-8743-b91db45b97a1" providerId="ADAL" clId="{EDC423ED-B838-4184-8FED-B3447ACD97DB}" dt="2024-09-25T20:45:21.230" v="104" actId="478"/>
          <ac:spMkLst>
            <pc:docMk/>
            <pc:sldMk cId="1141163116" sldId="1102"/>
            <ac:spMk id="4" creationId="{BDE7AEAA-49A6-4F3F-4E83-336672EF0BEC}"/>
          </ac:spMkLst>
        </pc:spChg>
        <pc:spChg chg="del">
          <ac:chgData name="Jordan Derk" userId="4cee7fd2-18ae-45a0-8743-b91db45b97a1" providerId="ADAL" clId="{EDC423ED-B838-4184-8FED-B3447ACD97DB}" dt="2024-09-25T20:45:21.230" v="104" actId="478"/>
          <ac:spMkLst>
            <pc:docMk/>
            <pc:sldMk cId="1141163116" sldId="1102"/>
            <ac:spMk id="5" creationId="{A34D7E0D-DAD5-42FF-2A9D-9F248302C6B1}"/>
          </ac:spMkLst>
        </pc:spChg>
        <pc:spChg chg="del">
          <ac:chgData name="Jordan Derk" userId="4cee7fd2-18ae-45a0-8743-b91db45b97a1" providerId="ADAL" clId="{EDC423ED-B838-4184-8FED-B3447ACD97DB}" dt="2024-09-25T20:45:21.230" v="104" actId="478"/>
          <ac:spMkLst>
            <pc:docMk/>
            <pc:sldMk cId="1141163116" sldId="1102"/>
            <ac:spMk id="6" creationId="{8A4CFB8F-5613-51FD-6C0A-112A87118442}"/>
          </ac:spMkLst>
        </pc:spChg>
        <pc:spChg chg="del">
          <ac:chgData name="Jordan Derk" userId="4cee7fd2-18ae-45a0-8743-b91db45b97a1" providerId="ADAL" clId="{EDC423ED-B838-4184-8FED-B3447ACD97DB}" dt="2024-09-25T20:45:21.230" v="104" actId="478"/>
          <ac:spMkLst>
            <pc:docMk/>
            <pc:sldMk cId="1141163116" sldId="1102"/>
            <ac:spMk id="7" creationId="{9D697473-75C1-4CF8-9C72-C1AC3BB86033}"/>
          </ac:spMkLst>
        </pc:spChg>
        <pc:spChg chg="del">
          <ac:chgData name="Jordan Derk" userId="4cee7fd2-18ae-45a0-8743-b91db45b97a1" providerId="ADAL" clId="{EDC423ED-B838-4184-8FED-B3447ACD97DB}" dt="2024-09-25T20:45:21.230" v="104" actId="478"/>
          <ac:spMkLst>
            <pc:docMk/>
            <pc:sldMk cId="1141163116" sldId="1102"/>
            <ac:spMk id="8" creationId="{880436C1-5700-6711-8C2E-18DBC3D84E13}"/>
          </ac:spMkLst>
        </pc:spChg>
        <pc:spChg chg="del">
          <ac:chgData name="Jordan Derk" userId="4cee7fd2-18ae-45a0-8743-b91db45b97a1" providerId="ADAL" clId="{EDC423ED-B838-4184-8FED-B3447ACD97DB}" dt="2024-09-25T20:45:21.230" v="104" actId="478"/>
          <ac:spMkLst>
            <pc:docMk/>
            <pc:sldMk cId="1141163116" sldId="1102"/>
            <ac:spMk id="9" creationId="{5F9C8607-2561-244C-EF32-6D47EE1170CC}"/>
          </ac:spMkLst>
        </pc:spChg>
        <pc:spChg chg="del">
          <ac:chgData name="Jordan Derk" userId="4cee7fd2-18ae-45a0-8743-b91db45b97a1" providerId="ADAL" clId="{EDC423ED-B838-4184-8FED-B3447ACD97DB}" dt="2024-09-25T20:45:21.230" v="104" actId="478"/>
          <ac:spMkLst>
            <pc:docMk/>
            <pc:sldMk cId="1141163116" sldId="1102"/>
            <ac:spMk id="10" creationId="{17FA853F-BF81-A00A-9D90-F8623D72C778}"/>
          </ac:spMkLst>
        </pc:spChg>
        <pc:spChg chg="del">
          <ac:chgData name="Jordan Derk" userId="4cee7fd2-18ae-45a0-8743-b91db45b97a1" providerId="ADAL" clId="{EDC423ED-B838-4184-8FED-B3447ACD97DB}" dt="2024-09-25T20:45:21.230" v="104" actId="478"/>
          <ac:spMkLst>
            <pc:docMk/>
            <pc:sldMk cId="1141163116" sldId="1102"/>
            <ac:spMk id="11" creationId="{C9CE60A1-6A50-9903-7BCF-CC19E786840B}"/>
          </ac:spMkLst>
        </pc:spChg>
        <pc:spChg chg="del">
          <ac:chgData name="Jordan Derk" userId="4cee7fd2-18ae-45a0-8743-b91db45b97a1" providerId="ADAL" clId="{EDC423ED-B838-4184-8FED-B3447ACD97DB}" dt="2024-09-25T20:45:21.230" v="104" actId="478"/>
          <ac:spMkLst>
            <pc:docMk/>
            <pc:sldMk cId="1141163116" sldId="1102"/>
            <ac:spMk id="12" creationId="{DB72B8D4-ABE6-715A-DA2B-93E5BA2098F2}"/>
          </ac:spMkLst>
        </pc:spChg>
        <pc:spChg chg="del">
          <ac:chgData name="Jordan Derk" userId="4cee7fd2-18ae-45a0-8743-b91db45b97a1" providerId="ADAL" clId="{EDC423ED-B838-4184-8FED-B3447ACD97DB}" dt="2024-09-25T20:45:21.230" v="104" actId="478"/>
          <ac:spMkLst>
            <pc:docMk/>
            <pc:sldMk cId="1141163116" sldId="1102"/>
            <ac:spMk id="13" creationId="{19644436-0AD9-E11D-114A-5840A8E0957C}"/>
          </ac:spMkLst>
        </pc:spChg>
        <pc:spChg chg="del">
          <ac:chgData name="Jordan Derk" userId="4cee7fd2-18ae-45a0-8743-b91db45b97a1" providerId="ADAL" clId="{EDC423ED-B838-4184-8FED-B3447ACD97DB}" dt="2024-09-25T20:45:21.230" v="104" actId="478"/>
          <ac:spMkLst>
            <pc:docMk/>
            <pc:sldMk cId="1141163116" sldId="1102"/>
            <ac:spMk id="14" creationId="{BC92D5A7-240A-1358-8533-A75FB0425052}"/>
          </ac:spMkLst>
        </pc:spChg>
        <pc:spChg chg="del">
          <ac:chgData name="Jordan Derk" userId="4cee7fd2-18ae-45a0-8743-b91db45b97a1" providerId="ADAL" clId="{EDC423ED-B838-4184-8FED-B3447ACD97DB}" dt="2024-09-25T20:45:21.230" v="104" actId="478"/>
          <ac:spMkLst>
            <pc:docMk/>
            <pc:sldMk cId="1141163116" sldId="1102"/>
            <ac:spMk id="15" creationId="{09043CD6-B7D5-B79B-C408-8E0AD3CF8AFD}"/>
          </ac:spMkLst>
        </pc:spChg>
        <pc:spChg chg="del">
          <ac:chgData name="Jordan Derk" userId="4cee7fd2-18ae-45a0-8743-b91db45b97a1" providerId="ADAL" clId="{EDC423ED-B838-4184-8FED-B3447ACD97DB}" dt="2024-09-25T20:45:21.230" v="104" actId="478"/>
          <ac:spMkLst>
            <pc:docMk/>
            <pc:sldMk cId="1141163116" sldId="1102"/>
            <ac:spMk id="16" creationId="{8DDE81B9-E397-48D5-5774-08989F80BD08}"/>
          </ac:spMkLst>
        </pc:spChg>
        <pc:spChg chg="del">
          <ac:chgData name="Jordan Derk" userId="4cee7fd2-18ae-45a0-8743-b91db45b97a1" providerId="ADAL" clId="{EDC423ED-B838-4184-8FED-B3447ACD97DB}" dt="2024-09-25T20:45:21.230" v="104" actId="478"/>
          <ac:spMkLst>
            <pc:docMk/>
            <pc:sldMk cId="1141163116" sldId="1102"/>
            <ac:spMk id="17" creationId="{9F4D042C-15A0-2F07-9FD6-5EBF8218ED9B}"/>
          </ac:spMkLst>
        </pc:spChg>
        <pc:spChg chg="del">
          <ac:chgData name="Jordan Derk" userId="4cee7fd2-18ae-45a0-8743-b91db45b97a1" providerId="ADAL" clId="{EDC423ED-B838-4184-8FED-B3447ACD97DB}" dt="2024-09-25T20:45:21.230" v="104" actId="478"/>
          <ac:spMkLst>
            <pc:docMk/>
            <pc:sldMk cId="1141163116" sldId="1102"/>
            <ac:spMk id="18" creationId="{F198DCD1-59C6-D376-A43F-1DF0D788E0CC}"/>
          </ac:spMkLst>
        </pc:spChg>
        <pc:spChg chg="del">
          <ac:chgData name="Jordan Derk" userId="4cee7fd2-18ae-45a0-8743-b91db45b97a1" providerId="ADAL" clId="{EDC423ED-B838-4184-8FED-B3447ACD97DB}" dt="2024-09-25T20:45:21.230" v="104" actId="478"/>
          <ac:spMkLst>
            <pc:docMk/>
            <pc:sldMk cId="1141163116" sldId="1102"/>
            <ac:spMk id="19" creationId="{A550A5DA-594E-0F39-38B6-3EB1BADAEC44}"/>
          </ac:spMkLst>
        </pc:spChg>
        <pc:spChg chg="del">
          <ac:chgData name="Jordan Derk" userId="4cee7fd2-18ae-45a0-8743-b91db45b97a1" providerId="ADAL" clId="{EDC423ED-B838-4184-8FED-B3447ACD97DB}" dt="2024-09-25T20:45:21.230" v="104" actId="478"/>
          <ac:spMkLst>
            <pc:docMk/>
            <pc:sldMk cId="1141163116" sldId="1102"/>
            <ac:spMk id="20" creationId="{22DB63A1-6063-4D4A-B558-91E4327B9DF1}"/>
          </ac:spMkLst>
        </pc:spChg>
        <pc:spChg chg="del">
          <ac:chgData name="Jordan Derk" userId="4cee7fd2-18ae-45a0-8743-b91db45b97a1" providerId="ADAL" clId="{EDC423ED-B838-4184-8FED-B3447ACD97DB}" dt="2024-09-25T20:45:21.230" v="104" actId="478"/>
          <ac:spMkLst>
            <pc:docMk/>
            <pc:sldMk cId="1141163116" sldId="1102"/>
            <ac:spMk id="21" creationId="{A720AE0D-3654-0A98-ABE2-955A964E179B}"/>
          </ac:spMkLst>
        </pc:spChg>
        <pc:spChg chg="del">
          <ac:chgData name="Jordan Derk" userId="4cee7fd2-18ae-45a0-8743-b91db45b97a1" providerId="ADAL" clId="{EDC423ED-B838-4184-8FED-B3447ACD97DB}" dt="2024-09-25T20:45:21.230" v="104" actId="478"/>
          <ac:spMkLst>
            <pc:docMk/>
            <pc:sldMk cId="1141163116" sldId="1102"/>
            <ac:spMk id="22" creationId="{F7531644-28D8-26A3-1BC5-06171B723360}"/>
          </ac:spMkLst>
        </pc:spChg>
        <pc:spChg chg="del">
          <ac:chgData name="Jordan Derk" userId="4cee7fd2-18ae-45a0-8743-b91db45b97a1" providerId="ADAL" clId="{EDC423ED-B838-4184-8FED-B3447ACD97DB}" dt="2024-09-25T20:45:21.230" v="104" actId="478"/>
          <ac:spMkLst>
            <pc:docMk/>
            <pc:sldMk cId="1141163116" sldId="1102"/>
            <ac:spMk id="23" creationId="{CC01170A-71FC-35A2-40DB-7BC96265CDC5}"/>
          </ac:spMkLst>
        </pc:spChg>
        <pc:grpChg chg="mod">
          <ac:chgData name="Jordan Derk" userId="4cee7fd2-18ae-45a0-8743-b91db45b97a1" providerId="ADAL" clId="{EDC423ED-B838-4184-8FED-B3447ACD97DB}" dt="2024-10-02T19:38:31.805" v="830" actId="962"/>
          <ac:grpSpMkLst>
            <pc:docMk/>
            <pc:sldMk cId="1141163116" sldId="1102"/>
            <ac:grpSpMk id="27" creationId="{75D1D56D-A1AA-772C-C784-4F2CEF51ADA8}"/>
          </ac:grpSpMkLst>
        </pc:grpChg>
      </pc:sldChg>
      <pc:sldChg chg="delSp modSp mod">
        <pc:chgData name="Jordan Derk" userId="4cee7fd2-18ae-45a0-8743-b91db45b97a1" providerId="ADAL" clId="{EDC423ED-B838-4184-8FED-B3447ACD97DB}" dt="2024-10-02T19:38:36.355" v="832" actId="962"/>
        <pc:sldMkLst>
          <pc:docMk/>
          <pc:sldMk cId="883950143" sldId="1103"/>
        </pc:sldMkLst>
        <pc:spChg chg="del">
          <ac:chgData name="Jordan Derk" userId="4cee7fd2-18ae-45a0-8743-b91db45b97a1" providerId="ADAL" clId="{EDC423ED-B838-4184-8FED-B3447ACD97DB}" dt="2024-09-25T20:45:24.799" v="105" actId="478"/>
          <ac:spMkLst>
            <pc:docMk/>
            <pc:sldMk cId="883950143" sldId="1103"/>
            <ac:spMk id="4" creationId="{BDE7AEAA-49A6-4F3F-4E83-336672EF0BEC}"/>
          </ac:spMkLst>
        </pc:spChg>
        <pc:spChg chg="del">
          <ac:chgData name="Jordan Derk" userId="4cee7fd2-18ae-45a0-8743-b91db45b97a1" providerId="ADAL" clId="{EDC423ED-B838-4184-8FED-B3447ACD97DB}" dt="2024-09-25T20:45:24.799" v="105" actId="478"/>
          <ac:spMkLst>
            <pc:docMk/>
            <pc:sldMk cId="883950143" sldId="1103"/>
            <ac:spMk id="5" creationId="{A34D7E0D-DAD5-42FF-2A9D-9F248302C6B1}"/>
          </ac:spMkLst>
        </pc:spChg>
        <pc:spChg chg="del">
          <ac:chgData name="Jordan Derk" userId="4cee7fd2-18ae-45a0-8743-b91db45b97a1" providerId="ADAL" clId="{EDC423ED-B838-4184-8FED-B3447ACD97DB}" dt="2024-09-25T20:45:24.799" v="105" actId="478"/>
          <ac:spMkLst>
            <pc:docMk/>
            <pc:sldMk cId="883950143" sldId="1103"/>
            <ac:spMk id="6" creationId="{8A4CFB8F-5613-51FD-6C0A-112A87118442}"/>
          </ac:spMkLst>
        </pc:spChg>
        <pc:spChg chg="del">
          <ac:chgData name="Jordan Derk" userId="4cee7fd2-18ae-45a0-8743-b91db45b97a1" providerId="ADAL" clId="{EDC423ED-B838-4184-8FED-B3447ACD97DB}" dt="2024-09-25T20:45:24.799" v="105" actId="478"/>
          <ac:spMkLst>
            <pc:docMk/>
            <pc:sldMk cId="883950143" sldId="1103"/>
            <ac:spMk id="7" creationId="{9D697473-75C1-4CF8-9C72-C1AC3BB86033}"/>
          </ac:spMkLst>
        </pc:spChg>
        <pc:spChg chg="del">
          <ac:chgData name="Jordan Derk" userId="4cee7fd2-18ae-45a0-8743-b91db45b97a1" providerId="ADAL" clId="{EDC423ED-B838-4184-8FED-B3447ACD97DB}" dt="2024-09-25T20:45:24.799" v="105" actId="478"/>
          <ac:spMkLst>
            <pc:docMk/>
            <pc:sldMk cId="883950143" sldId="1103"/>
            <ac:spMk id="8" creationId="{880436C1-5700-6711-8C2E-18DBC3D84E13}"/>
          </ac:spMkLst>
        </pc:spChg>
        <pc:spChg chg="del">
          <ac:chgData name="Jordan Derk" userId="4cee7fd2-18ae-45a0-8743-b91db45b97a1" providerId="ADAL" clId="{EDC423ED-B838-4184-8FED-B3447ACD97DB}" dt="2024-09-25T20:45:24.799" v="105" actId="478"/>
          <ac:spMkLst>
            <pc:docMk/>
            <pc:sldMk cId="883950143" sldId="1103"/>
            <ac:spMk id="9" creationId="{5F9C8607-2561-244C-EF32-6D47EE1170CC}"/>
          </ac:spMkLst>
        </pc:spChg>
        <pc:spChg chg="del">
          <ac:chgData name="Jordan Derk" userId="4cee7fd2-18ae-45a0-8743-b91db45b97a1" providerId="ADAL" clId="{EDC423ED-B838-4184-8FED-B3447ACD97DB}" dt="2024-09-25T20:45:24.799" v="105" actId="478"/>
          <ac:spMkLst>
            <pc:docMk/>
            <pc:sldMk cId="883950143" sldId="1103"/>
            <ac:spMk id="10" creationId="{17FA853F-BF81-A00A-9D90-F8623D72C778}"/>
          </ac:spMkLst>
        </pc:spChg>
        <pc:spChg chg="del">
          <ac:chgData name="Jordan Derk" userId="4cee7fd2-18ae-45a0-8743-b91db45b97a1" providerId="ADAL" clId="{EDC423ED-B838-4184-8FED-B3447ACD97DB}" dt="2024-09-25T20:45:24.799" v="105" actId="478"/>
          <ac:spMkLst>
            <pc:docMk/>
            <pc:sldMk cId="883950143" sldId="1103"/>
            <ac:spMk id="11" creationId="{C9CE60A1-6A50-9903-7BCF-CC19E786840B}"/>
          </ac:spMkLst>
        </pc:spChg>
        <pc:spChg chg="del">
          <ac:chgData name="Jordan Derk" userId="4cee7fd2-18ae-45a0-8743-b91db45b97a1" providerId="ADAL" clId="{EDC423ED-B838-4184-8FED-B3447ACD97DB}" dt="2024-09-25T20:45:24.799" v="105" actId="478"/>
          <ac:spMkLst>
            <pc:docMk/>
            <pc:sldMk cId="883950143" sldId="1103"/>
            <ac:spMk id="12" creationId="{DB72B8D4-ABE6-715A-DA2B-93E5BA2098F2}"/>
          </ac:spMkLst>
        </pc:spChg>
        <pc:spChg chg="del">
          <ac:chgData name="Jordan Derk" userId="4cee7fd2-18ae-45a0-8743-b91db45b97a1" providerId="ADAL" clId="{EDC423ED-B838-4184-8FED-B3447ACD97DB}" dt="2024-09-25T20:45:24.799" v="105" actId="478"/>
          <ac:spMkLst>
            <pc:docMk/>
            <pc:sldMk cId="883950143" sldId="1103"/>
            <ac:spMk id="13" creationId="{19644436-0AD9-E11D-114A-5840A8E0957C}"/>
          </ac:spMkLst>
        </pc:spChg>
        <pc:spChg chg="del">
          <ac:chgData name="Jordan Derk" userId="4cee7fd2-18ae-45a0-8743-b91db45b97a1" providerId="ADAL" clId="{EDC423ED-B838-4184-8FED-B3447ACD97DB}" dt="2024-09-25T20:45:24.799" v="105" actId="478"/>
          <ac:spMkLst>
            <pc:docMk/>
            <pc:sldMk cId="883950143" sldId="1103"/>
            <ac:spMk id="14" creationId="{BC92D5A7-240A-1358-8533-A75FB0425052}"/>
          </ac:spMkLst>
        </pc:spChg>
        <pc:spChg chg="del">
          <ac:chgData name="Jordan Derk" userId="4cee7fd2-18ae-45a0-8743-b91db45b97a1" providerId="ADAL" clId="{EDC423ED-B838-4184-8FED-B3447ACD97DB}" dt="2024-09-25T20:45:24.799" v="105" actId="478"/>
          <ac:spMkLst>
            <pc:docMk/>
            <pc:sldMk cId="883950143" sldId="1103"/>
            <ac:spMk id="15" creationId="{09043CD6-B7D5-B79B-C408-8E0AD3CF8AFD}"/>
          </ac:spMkLst>
        </pc:spChg>
        <pc:spChg chg="del">
          <ac:chgData name="Jordan Derk" userId="4cee7fd2-18ae-45a0-8743-b91db45b97a1" providerId="ADAL" clId="{EDC423ED-B838-4184-8FED-B3447ACD97DB}" dt="2024-09-25T20:45:24.799" v="105" actId="478"/>
          <ac:spMkLst>
            <pc:docMk/>
            <pc:sldMk cId="883950143" sldId="1103"/>
            <ac:spMk id="16" creationId="{8DDE81B9-E397-48D5-5774-08989F80BD08}"/>
          </ac:spMkLst>
        </pc:spChg>
        <pc:spChg chg="del">
          <ac:chgData name="Jordan Derk" userId="4cee7fd2-18ae-45a0-8743-b91db45b97a1" providerId="ADAL" clId="{EDC423ED-B838-4184-8FED-B3447ACD97DB}" dt="2024-09-25T20:45:24.799" v="105" actId="478"/>
          <ac:spMkLst>
            <pc:docMk/>
            <pc:sldMk cId="883950143" sldId="1103"/>
            <ac:spMk id="17" creationId="{9F4D042C-15A0-2F07-9FD6-5EBF8218ED9B}"/>
          </ac:spMkLst>
        </pc:spChg>
        <pc:spChg chg="del">
          <ac:chgData name="Jordan Derk" userId="4cee7fd2-18ae-45a0-8743-b91db45b97a1" providerId="ADAL" clId="{EDC423ED-B838-4184-8FED-B3447ACD97DB}" dt="2024-09-25T20:45:24.799" v="105" actId="478"/>
          <ac:spMkLst>
            <pc:docMk/>
            <pc:sldMk cId="883950143" sldId="1103"/>
            <ac:spMk id="18" creationId="{F198DCD1-59C6-D376-A43F-1DF0D788E0CC}"/>
          </ac:spMkLst>
        </pc:spChg>
        <pc:spChg chg="del">
          <ac:chgData name="Jordan Derk" userId="4cee7fd2-18ae-45a0-8743-b91db45b97a1" providerId="ADAL" clId="{EDC423ED-B838-4184-8FED-B3447ACD97DB}" dt="2024-09-25T20:45:24.799" v="105" actId="478"/>
          <ac:spMkLst>
            <pc:docMk/>
            <pc:sldMk cId="883950143" sldId="1103"/>
            <ac:spMk id="19" creationId="{A550A5DA-594E-0F39-38B6-3EB1BADAEC44}"/>
          </ac:spMkLst>
        </pc:spChg>
        <pc:spChg chg="del">
          <ac:chgData name="Jordan Derk" userId="4cee7fd2-18ae-45a0-8743-b91db45b97a1" providerId="ADAL" clId="{EDC423ED-B838-4184-8FED-B3447ACD97DB}" dt="2024-09-25T20:45:24.799" v="105" actId="478"/>
          <ac:spMkLst>
            <pc:docMk/>
            <pc:sldMk cId="883950143" sldId="1103"/>
            <ac:spMk id="20" creationId="{22DB63A1-6063-4D4A-B558-91E4327B9DF1}"/>
          </ac:spMkLst>
        </pc:spChg>
        <pc:spChg chg="del">
          <ac:chgData name="Jordan Derk" userId="4cee7fd2-18ae-45a0-8743-b91db45b97a1" providerId="ADAL" clId="{EDC423ED-B838-4184-8FED-B3447ACD97DB}" dt="2024-09-25T20:45:24.799" v="105" actId="478"/>
          <ac:spMkLst>
            <pc:docMk/>
            <pc:sldMk cId="883950143" sldId="1103"/>
            <ac:spMk id="21" creationId="{A720AE0D-3654-0A98-ABE2-955A964E179B}"/>
          </ac:spMkLst>
        </pc:spChg>
        <pc:spChg chg="del">
          <ac:chgData name="Jordan Derk" userId="4cee7fd2-18ae-45a0-8743-b91db45b97a1" providerId="ADAL" clId="{EDC423ED-B838-4184-8FED-B3447ACD97DB}" dt="2024-09-25T20:45:24.799" v="105" actId="478"/>
          <ac:spMkLst>
            <pc:docMk/>
            <pc:sldMk cId="883950143" sldId="1103"/>
            <ac:spMk id="22" creationId="{F7531644-28D8-26A3-1BC5-06171B723360}"/>
          </ac:spMkLst>
        </pc:spChg>
        <pc:spChg chg="del">
          <ac:chgData name="Jordan Derk" userId="4cee7fd2-18ae-45a0-8743-b91db45b97a1" providerId="ADAL" clId="{EDC423ED-B838-4184-8FED-B3447ACD97DB}" dt="2024-09-25T20:45:24.799" v="105" actId="478"/>
          <ac:spMkLst>
            <pc:docMk/>
            <pc:sldMk cId="883950143" sldId="1103"/>
            <ac:spMk id="23" creationId="{CC01170A-71FC-35A2-40DB-7BC96265CDC5}"/>
          </ac:spMkLst>
        </pc:spChg>
        <pc:grpChg chg="mod">
          <ac:chgData name="Jordan Derk" userId="4cee7fd2-18ae-45a0-8743-b91db45b97a1" providerId="ADAL" clId="{EDC423ED-B838-4184-8FED-B3447ACD97DB}" dt="2024-10-02T19:38:36.355" v="832" actId="962"/>
          <ac:grpSpMkLst>
            <pc:docMk/>
            <pc:sldMk cId="883950143" sldId="1103"/>
            <ac:grpSpMk id="25" creationId="{63811A31-AE5C-0E5D-4175-8A294FC83B00}"/>
          </ac:grpSpMkLst>
        </pc:grpChg>
      </pc:sldChg>
      <pc:sldChg chg="delSp modSp mod">
        <pc:chgData name="Jordan Derk" userId="4cee7fd2-18ae-45a0-8743-b91db45b97a1" providerId="ADAL" clId="{EDC423ED-B838-4184-8FED-B3447ACD97DB}" dt="2024-10-02T19:39:23.340" v="1006" actId="962"/>
        <pc:sldMkLst>
          <pc:docMk/>
          <pc:sldMk cId="3323423304" sldId="1104"/>
        </pc:sldMkLst>
        <pc:spChg chg="del">
          <ac:chgData name="Jordan Derk" userId="4cee7fd2-18ae-45a0-8743-b91db45b97a1" providerId="ADAL" clId="{EDC423ED-B838-4184-8FED-B3447ACD97DB}" dt="2024-09-25T20:45:27.736" v="106" actId="478"/>
          <ac:spMkLst>
            <pc:docMk/>
            <pc:sldMk cId="3323423304" sldId="1104"/>
            <ac:spMk id="4" creationId="{BDE7AEAA-49A6-4F3F-4E83-336672EF0BEC}"/>
          </ac:spMkLst>
        </pc:spChg>
        <pc:spChg chg="del">
          <ac:chgData name="Jordan Derk" userId="4cee7fd2-18ae-45a0-8743-b91db45b97a1" providerId="ADAL" clId="{EDC423ED-B838-4184-8FED-B3447ACD97DB}" dt="2024-09-25T20:45:27.736" v="106" actId="478"/>
          <ac:spMkLst>
            <pc:docMk/>
            <pc:sldMk cId="3323423304" sldId="1104"/>
            <ac:spMk id="5" creationId="{A34D7E0D-DAD5-42FF-2A9D-9F248302C6B1}"/>
          </ac:spMkLst>
        </pc:spChg>
        <pc:spChg chg="del">
          <ac:chgData name="Jordan Derk" userId="4cee7fd2-18ae-45a0-8743-b91db45b97a1" providerId="ADAL" clId="{EDC423ED-B838-4184-8FED-B3447ACD97DB}" dt="2024-09-25T20:45:27.736" v="106" actId="478"/>
          <ac:spMkLst>
            <pc:docMk/>
            <pc:sldMk cId="3323423304" sldId="1104"/>
            <ac:spMk id="6" creationId="{8A4CFB8F-5613-51FD-6C0A-112A87118442}"/>
          </ac:spMkLst>
        </pc:spChg>
        <pc:spChg chg="del">
          <ac:chgData name="Jordan Derk" userId="4cee7fd2-18ae-45a0-8743-b91db45b97a1" providerId="ADAL" clId="{EDC423ED-B838-4184-8FED-B3447ACD97DB}" dt="2024-09-25T20:45:27.736" v="106" actId="478"/>
          <ac:spMkLst>
            <pc:docMk/>
            <pc:sldMk cId="3323423304" sldId="1104"/>
            <ac:spMk id="7" creationId="{9D697473-75C1-4CF8-9C72-C1AC3BB86033}"/>
          </ac:spMkLst>
        </pc:spChg>
        <pc:spChg chg="del">
          <ac:chgData name="Jordan Derk" userId="4cee7fd2-18ae-45a0-8743-b91db45b97a1" providerId="ADAL" clId="{EDC423ED-B838-4184-8FED-B3447ACD97DB}" dt="2024-09-25T20:45:27.736" v="106" actId="478"/>
          <ac:spMkLst>
            <pc:docMk/>
            <pc:sldMk cId="3323423304" sldId="1104"/>
            <ac:spMk id="8" creationId="{880436C1-5700-6711-8C2E-18DBC3D84E13}"/>
          </ac:spMkLst>
        </pc:spChg>
        <pc:spChg chg="del">
          <ac:chgData name="Jordan Derk" userId="4cee7fd2-18ae-45a0-8743-b91db45b97a1" providerId="ADAL" clId="{EDC423ED-B838-4184-8FED-B3447ACD97DB}" dt="2024-09-25T20:45:27.736" v="106" actId="478"/>
          <ac:spMkLst>
            <pc:docMk/>
            <pc:sldMk cId="3323423304" sldId="1104"/>
            <ac:spMk id="9" creationId="{5F9C8607-2561-244C-EF32-6D47EE1170CC}"/>
          </ac:spMkLst>
        </pc:spChg>
        <pc:spChg chg="del">
          <ac:chgData name="Jordan Derk" userId="4cee7fd2-18ae-45a0-8743-b91db45b97a1" providerId="ADAL" clId="{EDC423ED-B838-4184-8FED-B3447ACD97DB}" dt="2024-09-25T20:45:27.736" v="106" actId="478"/>
          <ac:spMkLst>
            <pc:docMk/>
            <pc:sldMk cId="3323423304" sldId="1104"/>
            <ac:spMk id="10" creationId="{17FA853F-BF81-A00A-9D90-F8623D72C778}"/>
          </ac:spMkLst>
        </pc:spChg>
        <pc:spChg chg="del">
          <ac:chgData name="Jordan Derk" userId="4cee7fd2-18ae-45a0-8743-b91db45b97a1" providerId="ADAL" clId="{EDC423ED-B838-4184-8FED-B3447ACD97DB}" dt="2024-09-25T20:45:27.736" v="106" actId="478"/>
          <ac:spMkLst>
            <pc:docMk/>
            <pc:sldMk cId="3323423304" sldId="1104"/>
            <ac:spMk id="11" creationId="{C9CE60A1-6A50-9903-7BCF-CC19E786840B}"/>
          </ac:spMkLst>
        </pc:spChg>
        <pc:spChg chg="del">
          <ac:chgData name="Jordan Derk" userId="4cee7fd2-18ae-45a0-8743-b91db45b97a1" providerId="ADAL" clId="{EDC423ED-B838-4184-8FED-B3447ACD97DB}" dt="2024-09-25T20:45:27.736" v="106" actId="478"/>
          <ac:spMkLst>
            <pc:docMk/>
            <pc:sldMk cId="3323423304" sldId="1104"/>
            <ac:spMk id="12" creationId="{DB72B8D4-ABE6-715A-DA2B-93E5BA2098F2}"/>
          </ac:spMkLst>
        </pc:spChg>
        <pc:spChg chg="del">
          <ac:chgData name="Jordan Derk" userId="4cee7fd2-18ae-45a0-8743-b91db45b97a1" providerId="ADAL" clId="{EDC423ED-B838-4184-8FED-B3447ACD97DB}" dt="2024-09-25T20:45:27.736" v="106" actId="478"/>
          <ac:spMkLst>
            <pc:docMk/>
            <pc:sldMk cId="3323423304" sldId="1104"/>
            <ac:spMk id="13" creationId="{19644436-0AD9-E11D-114A-5840A8E0957C}"/>
          </ac:spMkLst>
        </pc:spChg>
        <pc:spChg chg="del">
          <ac:chgData name="Jordan Derk" userId="4cee7fd2-18ae-45a0-8743-b91db45b97a1" providerId="ADAL" clId="{EDC423ED-B838-4184-8FED-B3447ACD97DB}" dt="2024-09-25T20:45:27.736" v="106" actId="478"/>
          <ac:spMkLst>
            <pc:docMk/>
            <pc:sldMk cId="3323423304" sldId="1104"/>
            <ac:spMk id="14" creationId="{BC92D5A7-240A-1358-8533-A75FB0425052}"/>
          </ac:spMkLst>
        </pc:spChg>
        <pc:spChg chg="del">
          <ac:chgData name="Jordan Derk" userId="4cee7fd2-18ae-45a0-8743-b91db45b97a1" providerId="ADAL" clId="{EDC423ED-B838-4184-8FED-B3447ACD97DB}" dt="2024-09-25T20:45:27.736" v="106" actId="478"/>
          <ac:spMkLst>
            <pc:docMk/>
            <pc:sldMk cId="3323423304" sldId="1104"/>
            <ac:spMk id="15" creationId="{09043CD6-B7D5-B79B-C408-8E0AD3CF8AFD}"/>
          </ac:spMkLst>
        </pc:spChg>
        <pc:spChg chg="del">
          <ac:chgData name="Jordan Derk" userId="4cee7fd2-18ae-45a0-8743-b91db45b97a1" providerId="ADAL" clId="{EDC423ED-B838-4184-8FED-B3447ACD97DB}" dt="2024-09-25T20:45:27.736" v="106" actId="478"/>
          <ac:spMkLst>
            <pc:docMk/>
            <pc:sldMk cId="3323423304" sldId="1104"/>
            <ac:spMk id="16" creationId="{8DDE81B9-E397-48D5-5774-08989F80BD08}"/>
          </ac:spMkLst>
        </pc:spChg>
        <pc:spChg chg="del">
          <ac:chgData name="Jordan Derk" userId="4cee7fd2-18ae-45a0-8743-b91db45b97a1" providerId="ADAL" clId="{EDC423ED-B838-4184-8FED-B3447ACD97DB}" dt="2024-09-25T20:45:27.736" v="106" actId="478"/>
          <ac:spMkLst>
            <pc:docMk/>
            <pc:sldMk cId="3323423304" sldId="1104"/>
            <ac:spMk id="17" creationId="{9F4D042C-15A0-2F07-9FD6-5EBF8218ED9B}"/>
          </ac:spMkLst>
        </pc:spChg>
        <pc:spChg chg="del">
          <ac:chgData name="Jordan Derk" userId="4cee7fd2-18ae-45a0-8743-b91db45b97a1" providerId="ADAL" clId="{EDC423ED-B838-4184-8FED-B3447ACD97DB}" dt="2024-09-25T20:45:27.736" v="106" actId="478"/>
          <ac:spMkLst>
            <pc:docMk/>
            <pc:sldMk cId="3323423304" sldId="1104"/>
            <ac:spMk id="18" creationId="{F198DCD1-59C6-D376-A43F-1DF0D788E0CC}"/>
          </ac:spMkLst>
        </pc:spChg>
        <pc:spChg chg="del">
          <ac:chgData name="Jordan Derk" userId="4cee7fd2-18ae-45a0-8743-b91db45b97a1" providerId="ADAL" clId="{EDC423ED-B838-4184-8FED-B3447ACD97DB}" dt="2024-09-25T20:45:27.736" v="106" actId="478"/>
          <ac:spMkLst>
            <pc:docMk/>
            <pc:sldMk cId="3323423304" sldId="1104"/>
            <ac:spMk id="19" creationId="{A550A5DA-594E-0F39-38B6-3EB1BADAEC44}"/>
          </ac:spMkLst>
        </pc:spChg>
        <pc:spChg chg="del">
          <ac:chgData name="Jordan Derk" userId="4cee7fd2-18ae-45a0-8743-b91db45b97a1" providerId="ADAL" clId="{EDC423ED-B838-4184-8FED-B3447ACD97DB}" dt="2024-09-25T20:45:27.736" v="106" actId="478"/>
          <ac:spMkLst>
            <pc:docMk/>
            <pc:sldMk cId="3323423304" sldId="1104"/>
            <ac:spMk id="20" creationId="{22DB63A1-6063-4D4A-B558-91E4327B9DF1}"/>
          </ac:spMkLst>
        </pc:spChg>
        <pc:spChg chg="del">
          <ac:chgData name="Jordan Derk" userId="4cee7fd2-18ae-45a0-8743-b91db45b97a1" providerId="ADAL" clId="{EDC423ED-B838-4184-8FED-B3447ACD97DB}" dt="2024-09-25T20:45:27.736" v="106" actId="478"/>
          <ac:spMkLst>
            <pc:docMk/>
            <pc:sldMk cId="3323423304" sldId="1104"/>
            <ac:spMk id="21" creationId="{A720AE0D-3654-0A98-ABE2-955A964E179B}"/>
          </ac:spMkLst>
        </pc:spChg>
        <pc:spChg chg="del">
          <ac:chgData name="Jordan Derk" userId="4cee7fd2-18ae-45a0-8743-b91db45b97a1" providerId="ADAL" clId="{EDC423ED-B838-4184-8FED-B3447ACD97DB}" dt="2024-09-25T20:45:27.736" v="106" actId="478"/>
          <ac:spMkLst>
            <pc:docMk/>
            <pc:sldMk cId="3323423304" sldId="1104"/>
            <ac:spMk id="22" creationId="{F7531644-28D8-26A3-1BC5-06171B723360}"/>
          </ac:spMkLst>
        </pc:spChg>
        <pc:spChg chg="del">
          <ac:chgData name="Jordan Derk" userId="4cee7fd2-18ae-45a0-8743-b91db45b97a1" providerId="ADAL" clId="{EDC423ED-B838-4184-8FED-B3447ACD97DB}" dt="2024-09-25T20:45:27.736" v="106" actId="478"/>
          <ac:spMkLst>
            <pc:docMk/>
            <pc:sldMk cId="3323423304" sldId="1104"/>
            <ac:spMk id="23" creationId="{CC01170A-71FC-35A2-40DB-7BC96265CDC5}"/>
          </ac:spMkLst>
        </pc:spChg>
        <pc:picChg chg="mod">
          <ac:chgData name="Jordan Derk" userId="4cee7fd2-18ae-45a0-8743-b91db45b97a1" providerId="ADAL" clId="{EDC423ED-B838-4184-8FED-B3447ACD97DB}" dt="2024-10-02T19:39:23.340" v="1006" actId="962"/>
          <ac:picMkLst>
            <pc:docMk/>
            <pc:sldMk cId="3323423304" sldId="1104"/>
            <ac:picMk id="27" creationId="{F25B500F-41C1-53C6-2148-AD4B21D20743}"/>
          </ac:picMkLst>
        </pc:picChg>
        <pc:picChg chg="mod">
          <ac:chgData name="Jordan Derk" userId="4cee7fd2-18ae-45a0-8743-b91db45b97a1" providerId="ADAL" clId="{EDC423ED-B838-4184-8FED-B3447ACD97DB}" dt="2024-10-02T19:38:49.672" v="886" actId="962"/>
          <ac:picMkLst>
            <pc:docMk/>
            <pc:sldMk cId="3323423304" sldId="1104"/>
            <ac:picMk id="30" creationId="{E1B6A93E-0E93-3A7C-9FFB-30814D59FECB}"/>
          </ac:picMkLst>
        </pc:picChg>
      </pc:sldChg>
      <pc:sldChg chg="delSp modSp mod modNotesTx">
        <pc:chgData name="Jordan Derk" userId="4cee7fd2-18ae-45a0-8743-b91db45b97a1" providerId="ADAL" clId="{EDC423ED-B838-4184-8FED-B3447ACD97DB}" dt="2024-10-02T19:41:16.060" v="1078" actId="962"/>
        <pc:sldMkLst>
          <pc:docMk/>
          <pc:sldMk cId="4602541" sldId="1105"/>
        </pc:sldMkLst>
        <pc:spChg chg="del">
          <ac:chgData name="Jordan Derk" userId="4cee7fd2-18ae-45a0-8743-b91db45b97a1" providerId="ADAL" clId="{EDC423ED-B838-4184-8FED-B3447ACD97DB}" dt="2024-09-25T20:45:32.170" v="107" actId="478"/>
          <ac:spMkLst>
            <pc:docMk/>
            <pc:sldMk cId="4602541" sldId="1105"/>
            <ac:spMk id="28" creationId="{B5745F20-92B7-5A7D-EF89-5299A8CE2B7D}"/>
          </ac:spMkLst>
        </pc:spChg>
        <pc:spChg chg="del">
          <ac:chgData name="Jordan Derk" userId="4cee7fd2-18ae-45a0-8743-b91db45b97a1" providerId="ADAL" clId="{EDC423ED-B838-4184-8FED-B3447ACD97DB}" dt="2024-09-25T20:45:32.170" v="107" actId="478"/>
          <ac:spMkLst>
            <pc:docMk/>
            <pc:sldMk cId="4602541" sldId="1105"/>
            <ac:spMk id="29" creationId="{CB3A9DAA-501B-9AE4-1491-7DEEAF7B417F}"/>
          </ac:spMkLst>
        </pc:spChg>
        <pc:spChg chg="del">
          <ac:chgData name="Jordan Derk" userId="4cee7fd2-18ae-45a0-8743-b91db45b97a1" providerId="ADAL" clId="{EDC423ED-B838-4184-8FED-B3447ACD97DB}" dt="2024-09-25T20:45:32.170" v="107" actId="478"/>
          <ac:spMkLst>
            <pc:docMk/>
            <pc:sldMk cId="4602541" sldId="1105"/>
            <ac:spMk id="30" creationId="{F64F136B-3957-8F4E-F2AC-6C731B8836F4}"/>
          </ac:spMkLst>
        </pc:spChg>
        <pc:spChg chg="del">
          <ac:chgData name="Jordan Derk" userId="4cee7fd2-18ae-45a0-8743-b91db45b97a1" providerId="ADAL" clId="{EDC423ED-B838-4184-8FED-B3447ACD97DB}" dt="2024-09-25T20:45:32.170" v="107" actId="478"/>
          <ac:spMkLst>
            <pc:docMk/>
            <pc:sldMk cId="4602541" sldId="1105"/>
            <ac:spMk id="31" creationId="{EFAA8D2E-D457-E0D9-CD50-0152DC1AF3E8}"/>
          </ac:spMkLst>
        </pc:spChg>
        <pc:spChg chg="del">
          <ac:chgData name="Jordan Derk" userId="4cee7fd2-18ae-45a0-8743-b91db45b97a1" providerId="ADAL" clId="{EDC423ED-B838-4184-8FED-B3447ACD97DB}" dt="2024-09-25T20:45:32.170" v="107" actId="478"/>
          <ac:spMkLst>
            <pc:docMk/>
            <pc:sldMk cId="4602541" sldId="1105"/>
            <ac:spMk id="32" creationId="{CD1D5818-AFA2-B4F3-AF76-9442A4E84A89}"/>
          </ac:spMkLst>
        </pc:spChg>
        <pc:spChg chg="del">
          <ac:chgData name="Jordan Derk" userId="4cee7fd2-18ae-45a0-8743-b91db45b97a1" providerId="ADAL" clId="{EDC423ED-B838-4184-8FED-B3447ACD97DB}" dt="2024-09-25T20:45:32.170" v="107" actId="478"/>
          <ac:spMkLst>
            <pc:docMk/>
            <pc:sldMk cId="4602541" sldId="1105"/>
            <ac:spMk id="33" creationId="{30576C4A-C1B7-ABFC-D99A-AB24B0F0785B}"/>
          </ac:spMkLst>
        </pc:spChg>
        <pc:spChg chg="del">
          <ac:chgData name="Jordan Derk" userId="4cee7fd2-18ae-45a0-8743-b91db45b97a1" providerId="ADAL" clId="{EDC423ED-B838-4184-8FED-B3447ACD97DB}" dt="2024-09-25T20:45:32.170" v="107" actId="478"/>
          <ac:spMkLst>
            <pc:docMk/>
            <pc:sldMk cId="4602541" sldId="1105"/>
            <ac:spMk id="34" creationId="{95E2B808-24C2-B932-CB46-383FDD2C7DFA}"/>
          </ac:spMkLst>
        </pc:spChg>
        <pc:spChg chg="del">
          <ac:chgData name="Jordan Derk" userId="4cee7fd2-18ae-45a0-8743-b91db45b97a1" providerId="ADAL" clId="{EDC423ED-B838-4184-8FED-B3447ACD97DB}" dt="2024-09-25T20:45:32.170" v="107" actId="478"/>
          <ac:spMkLst>
            <pc:docMk/>
            <pc:sldMk cId="4602541" sldId="1105"/>
            <ac:spMk id="35" creationId="{6688A50B-74CA-B917-A471-D95E422A7FA9}"/>
          </ac:spMkLst>
        </pc:spChg>
        <pc:spChg chg="del">
          <ac:chgData name="Jordan Derk" userId="4cee7fd2-18ae-45a0-8743-b91db45b97a1" providerId="ADAL" clId="{EDC423ED-B838-4184-8FED-B3447ACD97DB}" dt="2024-09-25T20:45:32.170" v="107" actId="478"/>
          <ac:spMkLst>
            <pc:docMk/>
            <pc:sldMk cId="4602541" sldId="1105"/>
            <ac:spMk id="36" creationId="{31868604-736C-1097-9080-5C9397569CF2}"/>
          </ac:spMkLst>
        </pc:spChg>
        <pc:spChg chg="del">
          <ac:chgData name="Jordan Derk" userId="4cee7fd2-18ae-45a0-8743-b91db45b97a1" providerId="ADAL" clId="{EDC423ED-B838-4184-8FED-B3447ACD97DB}" dt="2024-09-25T20:45:32.170" v="107" actId="478"/>
          <ac:spMkLst>
            <pc:docMk/>
            <pc:sldMk cId="4602541" sldId="1105"/>
            <ac:spMk id="37" creationId="{C7FA045C-D0EA-F1CE-A806-3630CDB1D1C1}"/>
          </ac:spMkLst>
        </pc:spChg>
        <pc:spChg chg="del">
          <ac:chgData name="Jordan Derk" userId="4cee7fd2-18ae-45a0-8743-b91db45b97a1" providerId="ADAL" clId="{EDC423ED-B838-4184-8FED-B3447ACD97DB}" dt="2024-09-25T20:45:32.170" v="107" actId="478"/>
          <ac:spMkLst>
            <pc:docMk/>
            <pc:sldMk cId="4602541" sldId="1105"/>
            <ac:spMk id="38" creationId="{C8850F62-6D5E-F621-8544-9E4EFCC6C258}"/>
          </ac:spMkLst>
        </pc:spChg>
        <pc:spChg chg="del">
          <ac:chgData name="Jordan Derk" userId="4cee7fd2-18ae-45a0-8743-b91db45b97a1" providerId="ADAL" clId="{EDC423ED-B838-4184-8FED-B3447ACD97DB}" dt="2024-09-25T20:45:32.170" v="107" actId="478"/>
          <ac:spMkLst>
            <pc:docMk/>
            <pc:sldMk cId="4602541" sldId="1105"/>
            <ac:spMk id="39" creationId="{EC30A72C-2BC1-4C49-A128-60594EE3B83B}"/>
          </ac:spMkLst>
        </pc:spChg>
        <pc:spChg chg="del">
          <ac:chgData name="Jordan Derk" userId="4cee7fd2-18ae-45a0-8743-b91db45b97a1" providerId="ADAL" clId="{EDC423ED-B838-4184-8FED-B3447ACD97DB}" dt="2024-09-25T20:45:32.170" v="107" actId="478"/>
          <ac:spMkLst>
            <pc:docMk/>
            <pc:sldMk cId="4602541" sldId="1105"/>
            <ac:spMk id="40" creationId="{00637B95-3A1C-2663-4F22-90CE94C6D304}"/>
          </ac:spMkLst>
        </pc:spChg>
        <pc:spChg chg="del">
          <ac:chgData name="Jordan Derk" userId="4cee7fd2-18ae-45a0-8743-b91db45b97a1" providerId="ADAL" clId="{EDC423ED-B838-4184-8FED-B3447ACD97DB}" dt="2024-09-25T20:45:32.170" v="107" actId="478"/>
          <ac:spMkLst>
            <pc:docMk/>
            <pc:sldMk cId="4602541" sldId="1105"/>
            <ac:spMk id="41" creationId="{2DEE1380-C1BE-88A5-40CD-64E75E922E70}"/>
          </ac:spMkLst>
        </pc:spChg>
        <pc:spChg chg="del">
          <ac:chgData name="Jordan Derk" userId="4cee7fd2-18ae-45a0-8743-b91db45b97a1" providerId="ADAL" clId="{EDC423ED-B838-4184-8FED-B3447ACD97DB}" dt="2024-09-25T20:45:32.170" v="107" actId="478"/>
          <ac:spMkLst>
            <pc:docMk/>
            <pc:sldMk cId="4602541" sldId="1105"/>
            <ac:spMk id="42" creationId="{1755047D-B2B6-BE3C-6A6B-26CF10ADAF95}"/>
          </ac:spMkLst>
        </pc:spChg>
        <pc:spChg chg="del">
          <ac:chgData name="Jordan Derk" userId="4cee7fd2-18ae-45a0-8743-b91db45b97a1" providerId="ADAL" clId="{EDC423ED-B838-4184-8FED-B3447ACD97DB}" dt="2024-09-25T20:45:32.170" v="107" actId="478"/>
          <ac:spMkLst>
            <pc:docMk/>
            <pc:sldMk cId="4602541" sldId="1105"/>
            <ac:spMk id="43" creationId="{B54210BE-E96D-1B0E-F87C-1C34C2BFE9D4}"/>
          </ac:spMkLst>
        </pc:spChg>
        <pc:spChg chg="del">
          <ac:chgData name="Jordan Derk" userId="4cee7fd2-18ae-45a0-8743-b91db45b97a1" providerId="ADAL" clId="{EDC423ED-B838-4184-8FED-B3447ACD97DB}" dt="2024-09-25T20:45:32.170" v="107" actId="478"/>
          <ac:spMkLst>
            <pc:docMk/>
            <pc:sldMk cId="4602541" sldId="1105"/>
            <ac:spMk id="44" creationId="{211DE052-9855-42D7-BDBB-37373EBB4BA3}"/>
          </ac:spMkLst>
        </pc:spChg>
        <pc:spChg chg="del">
          <ac:chgData name="Jordan Derk" userId="4cee7fd2-18ae-45a0-8743-b91db45b97a1" providerId="ADAL" clId="{EDC423ED-B838-4184-8FED-B3447ACD97DB}" dt="2024-09-25T20:45:32.170" v="107" actId="478"/>
          <ac:spMkLst>
            <pc:docMk/>
            <pc:sldMk cId="4602541" sldId="1105"/>
            <ac:spMk id="45" creationId="{37C2CF33-52C1-50D7-A808-5D6A7F4BDFF5}"/>
          </ac:spMkLst>
        </pc:spChg>
        <pc:spChg chg="del">
          <ac:chgData name="Jordan Derk" userId="4cee7fd2-18ae-45a0-8743-b91db45b97a1" providerId="ADAL" clId="{EDC423ED-B838-4184-8FED-B3447ACD97DB}" dt="2024-09-25T20:45:32.170" v="107" actId="478"/>
          <ac:spMkLst>
            <pc:docMk/>
            <pc:sldMk cId="4602541" sldId="1105"/>
            <ac:spMk id="46" creationId="{9239AB16-E737-4DA3-DD52-985A715ABB01}"/>
          </ac:spMkLst>
        </pc:spChg>
        <pc:spChg chg="del">
          <ac:chgData name="Jordan Derk" userId="4cee7fd2-18ae-45a0-8743-b91db45b97a1" providerId="ADAL" clId="{EDC423ED-B838-4184-8FED-B3447ACD97DB}" dt="2024-09-25T20:45:32.170" v="107" actId="478"/>
          <ac:spMkLst>
            <pc:docMk/>
            <pc:sldMk cId="4602541" sldId="1105"/>
            <ac:spMk id="47" creationId="{E65D756A-9AD0-72DC-43DE-168ACE3E7F0B}"/>
          </ac:spMkLst>
        </pc:spChg>
        <pc:picChg chg="mod">
          <ac:chgData name="Jordan Derk" userId="4cee7fd2-18ae-45a0-8743-b91db45b97a1" providerId="ADAL" clId="{EDC423ED-B838-4184-8FED-B3447ACD97DB}" dt="2024-10-02T19:41:16.060" v="1078" actId="962"/>
          <ac:picMkLst>
            <pc:docMk/>
            <pc:sldMk cId="4602541" sldId="1105"/>
            <ac:picMk id="5" creationId="{6E5FEB75-693C-99B3-FF54-69A8C0F60F1C}"/>
          </ac:picMkLst>
        </pc:picChg>
      </pc:sldChg>
      <pc:sldChg chg="delSp modSp mod">
        <pc:chgData name="Jordan Derk" userId="4cee7fd2-18ae-45a0-8743-b91db45b97a1" providerId="ADAL" clId="{EDC423ED-B838-4184-8FED-B3447ACD97DB}" dt="2024-10-02T19:41:27.792" v="1106" actId="962"/>
        <pc:sldMkLst>
          <pc:docMk/>
          <pc:sldMk cId="3163239308" sldId="1106"/>
        </pc:sldMkLst>
        <pc:spChg chg="del">
          <ac:chgData name="Jordan Derk" userId="4cee7fd2-18ae-45a0-8743-b91db45b97a1" providerId="ADAL" clId="{EDC423ED-B838-4184-8FED-B3447ACD97DB}" dt="2024-09-25T20:45:35.111" v="108" actId="478"/>
          <ac:spMkLst>
            <pc:docMk/>
            <pc:sldMk cId="3163239308" sldId="1106"/>
            <ac:spMk id="4" creationId="{BDE7AEAA-49A6-4F3F-4E83-336672EF0BEC}"/>
          </ac:spMkLst>
        </pc:spChg>
        <pc:spChg chg="del">
          <ac:chgData name="Jordan Derk" userId="4cee7fd2-18ae-45a0-8743-b91db45b97a1" providerId="ADAL" clId="{EDC423ED-B838-4184-8FED-B3447ACD97DB}" dt="2024-09-25T20:45:35.111" v="108" actId="478"/>
          <ac:spMkLst>
            <pc:docMk/>
            <pc:sldMk cId="3163239308" sldId="1106"/>
            <ac:spMk id="5" creationId="{A34D7E0D-DAD5-42FF-2A9D-9F248302C6B1}"/>
          </ac:spMkLst>
        </pc:spChg>
        <pc:spChg chg="del">
          <ac:chgData name="Jordan Derk" userId="4cee7fd2-18ae-45a0-8743-b91db45b97a1" providerId="ADAL" clId="{EDC423ED-B838-4184-8FED-B3447ACD97DB}" dt="2024-09-25T20:45:35.111" v="108" actId="478"/>
          <ac:spMkLst>
            <pc:docMk/>
            <pc:sldMk cId="3163239308" sldId="1106"/>
            <ac:spMk id="6" creationId="{8A4CFB8F-5613-51FD-6C0A-112A87118442}"/>
          </ac:spMkLst>
        </pc:spChg>
        <pc:spChg chg="del">
          <ac:chgData name="Jordan Derk" userId="4cee7fd2-18ae-45a0-8743-b91db45b97a1" providerId="ADAL" clId="{EDC423ED-B838-4184-8FED-B3447ACD97DB}" dt="2024-09-25T20:45:35.111" v="108" actId="478"/>
          <ac:spMkLst>
            <pc:docMk/>
            <pc:sldMk cId="3163239308" sldId="1106"/>
            <ac:spMk id="7" creationId="{9D697473-75C1-4CF8-9C72-C1AC3BB86033}"/>
          </ac:spMkLst>
        </pc:spChg>
        <pc:spChg chg="del">
          <ac:chgData name="Jordan Derk" userId="4cee7fd2-18ae-45a0-8743-b91db45b97a1" providerId="ADAL" clId="{EDC423ED-B838-4184-8FED-B3447ACD97DB}" dt="2024-09-25T20:45:35.111" v="108" actId="478"/>
          <ac:spMkLst>
            <pc:docMk/>
            <pc:sldMk cId="3163239308" sldId="1106"/>
            <ac:spMk id="8" creationId="{880436C1-5700-6711-8C2E-18DBC3D84E13}"/>
          </ac:spMkLst>
        </pc:spChg>
        <pc:spChg chg="del">
          <ac:chgData name="Jordan Derk" userId="4cee7fd2-18ae-45a0-8743-b91db45b97a1" providerId="ADAL" clId="{EDC423ED-B838-4184-8FED-B3447ACD97DB}" dt="2024-09-25T20:45:35.111" v="108" actId="478"/>
          <ac:spMkLst>
            <pc:docMk/>
            <pc:sldMk cId="3163239308" sldId="1106"/>
            <ac:spMk id="9" creationId="{5F9C8607-2561-244C-EF32-6D47EE1170CC}"/>
          </ac:spMkLst>
        </pc:spChg>
        <pc:spChg chg="del">
          <ac:chgData name="Jordan Derk" userId="4cee7fd2-18ae-45a0-8743-b91db45b97a1" providerId="ADAL" clId="{EDC423ED-B838-4184-8FED-B3447ACD97DB}" dt="2024-09-25T20:45:35.111" v="108" actId="478"/>
          <ac:spMkLst>
            <pc:docMk/>
            <pc:sldMk cId="3163239308" sldId="1106"/>
            <ac:spMk id="10" creationId="{17FA853F-BF81-A00A-9D90-F8623D72C778}"/>
          </ac:spMkLst>
        </pc:spChg>
        <pc:spChg chg="del">
          <ac:chgData name="Jordan Derk" userId="4cee7fd2-18ae-45a0-8743-b91db45b97a1" providerId="ADAL" clId="{EDC423ED-B838-4184-8FED-B3447ACD97DB}" dt="2024-09-25T20:45:35.111" v="108" actId="478"/>
          <ac:spMkLst>
            <pc:docMk/>
            <pc:sldMk cId="3163239308" sldId="1106"/>
            <ac:spMk id="11" creationId="{C9CE60A1-6A50-9903-7BCF-CC19E786840B}"/>
          </ac:spMkLst>
        </pc:spChg>
        <pc:spChg chg="del">
          <ac:chgData name="Jordan Derk" userId="4cee7fd2-18ae-45a0-8743-b91db45b97a1" providerId="ADAL" clId="{EDC423ED-B838-4184-8FED-B3447ACD97DB}" dt="2024-09-25T20:45:35.111" v="108" actId="478"/>
          <ac:spMkLst>
            <pc:docMk/>
            <pc:sldMk cId="3163239308" sldId="1106"/>
            <ac:spMk id="12" creationId="{DB72B8D4-ABE6-715A-DA2B-93E5BA2098F2}"/>
          </ac:spMkLst>
        </pc:spChg>
        <pc:spChg chg="del">
          <ac:chgData name="Jordan Derk" userId="4cee7fd2-18ae-45a0-8743-b91db45b97a1" providerId="ADAL" clId="{EDC423ED-B838-4184-8FED-B3447ACD97DB}" dt="2024-09-25T20:45:35.111" v="108" actId="478"/>
          <ac:spMkLst>
            <pc:docMk/>
            <pc:sldMk cId="3163239308" sldId="1106"/>
            <ac:spMk id="13" creationId="{19644436-0AD9-E11D-114A-5840A8E0957C}"/>
          </ac:spMkLst>
        </pc:spChg>
        <pc:spChg chg="del">
          <ac:chgData name="Jordan Derk" userId="4cee7fd2-18ae-45a0-8743-b91db45b97a1" providerId="ADAL" clId="{EDC423ED-B838-4184-8FED-B3447ACD97DB}" dt="2024-09-25T20:45:35.111" v="108" actId="478"/>
          <ac:spMkLst>
            <pc:docMk/>
            <pc:sldMk cId="3163239308" sldId="1106"/>
            <ac:spMk id="14" creationId="{BC92D5A7-240A-1358-8533-A75FB0425052}"/>
          </ac:spMkLst>
        </pc:spChg>
        <pc:spChg chg="del">
          <ac:chgData name="Jordan Derk" userId="4cee7fd2-18ae-45a0-8743-b91db45b97a1" providerId="ADAL" clId="{EDC423ED-B838-4184-8FED-B3447ACD97DB}" dt="2024-09-25T20:45:35.111" v="108" actId="478"/>
          <ac:spMkLst>
            <pc:docMk/>
            <pc:sldMk cId="3163239308" sldId="1106"/>
            <ac:spMk id="15" creationId="{09043CD6-B7D5-B79B-C408-8E0AD3CF8AFD}"/>
          </ac:spMkLst>
        </pc:spChg>
        <pc:spChg chg="del">
          <ac:chgData name="Jordan Derk" userId="4cee7fd2-18ae-45a0-8743-b91db45b97a1" providerId="ADAL" clId="{EDC423ED-B838-4184-8FED-B3447ACD97DB}" dt="2024-09-25T20:45:35.111" v="108" actId="478"/>
          <ac:spMkLst>
            <pc:docMk/>
            <pc:sldMk cId="3163239308" sldId="1106"/>
            <ac:spMk id="16" creationId="{8DDE81B9-E397-48D5-5774-08989F80BD08}"/>
          </ac:spMkLst>
        </pc:spChg>
        <pc:spChg chg="del">
          <ac:chgData name="Jordan Derk" userId="4cee7fd2-18ae-45a0-8743-b91db45b97a1" providerId="ADAL" clId="{EDC423ED-B838-4184-8FED-B3447ACD97DB}" dt="2024-09-25T20:45:35.111" v="108" actId="478"/>
          <ac:spMkLst>
            <pc:docMk/>
            <pc:sldMk cId="3163239308" sldId="1106"/>
            <ac:spMk id="17" creationId="{9F4D042C-15A0-2F07-9FD6-5EBF8218ED9B}"/>
          </ac:spMkLst>
        </pc:spChg>
        <pc:spChg chg="del">
          <ac:chgData name="Jordan Derk" userId="4cee7fd2-18ae-45a0-8743-b91db45b97a1" providerId="ADAL" clId="{EDC423ED-B838-4184-8FED-B3447ACD97DB}" dt="2024-09-25T20:45:35.111" v="108" actId="478"/>
          <ac:spMkLst>
            <pc:docMk/>
            <pc:sldMk cId="3163239308" sldId="1106"/>
            <ac:spMk id="18" creationId="{F198DCD1-59C6-D376-A43F-1DF0D788E0CC}"/>
          </ac:spMkLst>
        </pc:spChg>
        <pc:spChg chg="del">
          <ac:chgData name="Jordan Derk" userId="4cee7fd2-18ae-45a0-8743-b91db45b97a1" providerId="ADAL" clId="{EDC423ED-B838-4184-8FED-B3447ACD97DB}" dt="2024-09-25T20:45:35.111" v="108" actId="478"/>
          <ac:spMkLst>
            <pc:docMk/>
            <pc:sldMk cId="3163239308" sldId="1106"/>
            <ac:spMk id="19" creationId="{A550A5DA-594E-0F39-38B6-3EB1BADAEC44}"/>
          </ac:spMkLst>
        </pc:spChg>
        <pc:spChg chg="del">
          <ac:chgData name="Jordan Derk" userId="4cee7fd2-18ae-45a0-8743-b91db45b97a1" providerId="ADAL" clId="{EDC423ED-B838-4184-8FED-B3447ACD97DB}" dt="2024-09-25T20:45:35.111" v="108" actId="478"/>
          <ac:spMkLst>
            <pc:docMk/>
            <pc:sldMk cId="3163239308" sldId="1106"/>
            <ac:spMk id="20" creationId="{22DB63A1-6063-4D4A-B558-91E4327B9DF1}"/>
          </ac:spMkLst>
        </pc:spChg>
        <pc:spChg chg="del">
          <ac:chgData name="Jordan Derk" userId="4cee7fd2-18ae-45a0-8743-b91db45b97a1" providerId="ADAL" clId="{EDC423ED-B838-4184-8FED-B3447ACD97DB}" dt="2024-09-25T20:45:35.111" v="108" actId="478"/>
          <ac:spMkLst>
            <pc:docMk/>
            <pc:sldMk cId="3163239308" sldId="1106"/>
            <ac:spMk id="21" creationId="{A720AE0D-3654-0A98-ABE2-955A964E179B}"/>
          </ac:spMkLst>
        </pc:spChg>
        <pc:spChg chg="del">
          <ac:chgData name="Jordan Derk" userId="4cee7fd2-18ae-45a0-8743-b91db45b97a1" providerId="ADAL" clId="{EDC423ED-B838-4184-8FED-B3447ACD97DB}" dt="2024-09-25T20:45:35.111" v="108" actId="478"/>
          <ac:spMkLst>
            <pc:docMk/>
            <pc:sldMk cId="3163239308" sldId="1106"/>
            <ac:spMk id="22" creationId="{F7531644-28D8-26A3-1BC5-06171B723360}"/>
          </ac:spMkLst>
        </pc:spChg>
        <pc:spChg chg="del">
          <ac:chgData name="Jordan Derk" userId="4cee7fd2-18ae-45a0-8743-b91db45b97a1" providerId="ADAL" clId="{EDC423ED-B838-4184-8FED-B3447ACD97DB}" dt="2024-09-25T20:45:35.111" v="108" actId="478"/>
          <ac:spMkLst>
            <pc:docMk/>
            <pc:sldMk cId="3163239308" sldId="1106"/>
            <ac:spMk id="23" creationId="{CC01170A-71FC-35A2-40DB-7BC96265CDC5}"/>
          </ac:spMkLst>
        </pc:spChg>
        <pc:picChg chg="mod">
          <ac:chgData name="Jordan Derk" userId="4cee7fd2-18ae-45a0-8743-b91db45b97a1" providerId="ADAL" clId="{EDC423ED-B838-4184-8FED-B3447ACD97DB}" dt="2024-10-02T19:41:27.792" v="1106" actId="962"/>
          <ac:picMkLst>
            <pc:docMk/>
            <pc:sldMk cId="3163239308" sldId="1106"/>
            <ac:picMk id="25" creationId="{A4B12F5E-115D-F4B3-7E69-25E519478AAB}"/>
          </ac:picMkLst>
        </pc:picChg>
      </pc:sldChg>
      <pc:sldChg chg="delSp mod">
        <pc:chgData name="Jordan Derk" userId="4cee7fd2-18ae-45a0-8743-b91db45b97a1" providerId="ADAL" clId="{EDC423ED-B838-4184-8FED-B3447ACD97DB}" dt="2024-09-25T20:45:38.407" v="109" actId="478"/>
        <pc:sldMkLst>
          <pc:docMk/>
          <pc:sldMk cId="3449597449" sldId="1107"/>
        </pc:sldMkLst>
        <pc:spChg chg="del">
          <ac:chgData name="Jordan Derk" userId="4cee7fd2-18ae-45a0-8743-b91db45b97a1" providerId="ADAL" clId="{EDC423ED-B838-4184-8FED-B3447ACD97DB}" dt="2024-09-25T20:45:38.407" v="109" actId="478"/>
          <ac:spMkLst>
            <pc:docMk/>
            <pc:sldMk cId="3449597449" sldId="1107"/>
            <ac:spMk id="4" creationId="{BDE7AEAA-49A6-4F3F-4E83-336672EF0BEC}"/>
          </ac:spMkLst>
        </pc:spChg>
        <pc:spChg chg="del">
          <ac:chgData name="Jordan Derk" userId="4cee7fd2-18ae-45a0-8743-b91db45b97a1" providerId="ADAL" clId="{EDC423ED-B838-4184-8FED-B3447ACD97DB}" dt="2024-09-25T20:45:38.407" v="109" actId="478"/>
          <ac:spMkLst>
            <pc:docMk/>
            <pc:sldMk cId="3449597449" sldId="1107"/>
            <ac:spMk id="5" creationId="{A34D7E0D-DAD5-42FF-2A9D-9F248302C6B1}"/>
          </ac:spMkLst>
        </pc:spChg>
        <pc:spChg chg="del">
          <ac:chgData name="Jordan Derk" userId="4cee7fd2-18ae-45a0-8743-b91db45b97a1" providerId="ADAL" clId="{EDC423ED-B838-4184-8FED-B3447ACD97DB}" dt="2024-09-25T20:45:38.407" v="109" actId="478"/>
          <ac:spMkLst>
            <pc:docMk/>
            <pc:sldMk cId="3449597449" sldId="1107"/>
            <ac:spMk id="6" creationId="{8A4CFB8F-5613-51FD-6C0A-112A87118442}"/>
          </ac:spMkLst>
        </pc:spChg>
        <pc:spChg chg="del">
          <ac:chgData name="Jordan Derk" userId="4cee7fd2-18ae-45a0-8743-b91db45b97a1" providerId="ADAL" clId="{EDC423ED-B838-4184-8FED-B3447ACD97DB}" dt="2024-09-25T20:45:38.407" v="109" actId="478"/>
          <ac:spMkLst>
            <pc:docMk/>
            <pc:sldMk cId="3449597449" sldId="1107"/>
            <ac:spMk id="7" creationId="{9D697473-75C1-4CF8-9C72-C1AC3BB86033}"/>
          </ac:spMkLst>
        </pc:spChg>
        <pc:spChg chg="del">
          <ac:chgData name="Jordan Derk" userId="4cee7fd2-18ae-45a0-8743-b91db45b97a1" providerId="ADAL" clId="{EDC423ED-B838-4184-8FED-B3447ACD97DB}" dt="2024-09-25T20:45:38.407" v="109" actId="478"/>
          <ac:spMkLst>
            <pc:docMk/>
            <pc:sldMk cId="3449597449" sldId="1107"/>
            <ac:spMk id="8" creationId="{880436C1-5700-6711-8C2E-18DBC3D84E13}"/>
          </ac:spMkLst>
        </pc:spChg>
        <pc:spChg chg="del">
          <ac:chgData name="Jordan Derk" userId="4cee7fd2-18ae-45a0-8743-b91db45b97a1" providerId="ADAL" clId="{EDC423ED-B838-4184-8FED-B3447ACD97DB}" dt="2024-09-25T20:45:38.407" v="109" actId="478"/>
          <ac:spMkLst>
            <pc:docMk/>
            <pc:sldMk cId="3449597449" sldId="1107"/>
            <ac:spMk id="9" creationId="{5F9C8607-2561-244C-EF32-6D47EE1170CC}"/>
          </ac:spMkLst>
        </pc:spChg>
        <pc:spChg chg="del">
          <ac:chgData name="Jordan Derk" userId="4cee7fd2-18ae-45a0-8743-b91db45b97a1" providerId="ADAL" clId="{EDC423ED-B838-4184-8FED-B3447ACD97DB}" dt="2024-09-25T20:45:38.407" v="109" actId="478"/>
          <ac:spMkLst>
            <pc:docMk/>
            <pc:sldMk cId="3449597449" sldId="1107"/>
            <ac:spMk id="10" creationId="{17FA853F-BF81-A00A-9D90-F8623D72C778}"/>
          </ac:spMkLst>
        </pc:spChg>
        <pc:spChg chg="del">
          <ac:chgData name="Jordan Derk" userId="4cee7fd2-18ae-45a0-8743-b91db45b97a1" providerId="ADAL" clId="{EDC423ED-B838-4184-8FED-B3447ACD97DB}" dt="2024-09-25T20:45:38.407" v="109" actId="478"/>
          <ac:spMkLst>
            <pc:docMk/>
            <pc:sldMk cId="3449597449" sldId="1107"/>
            <ac:spMk id="11" creationId="{C9CE60A1-6A50-9903-7BCF-CC19E786840B}"/>
          </ac:spMkLst>
        </pc:spChg>
        <pc:spChg chg="del">
          <ac:chgData name="Jordan Derk" userId="4cee7fd2-18ae-45a0-8743-b91db45b97a1" providerId="ADAL" clId="{EDC423ED-B838-4184-8FED-B3447ACD97DB}" dt="2024-09-25T20:45:38.407" v="109" actId="478"/>
          <ac:spMkLst>
            <pc:docMk/>
            <pc:sldMk cId="3449597449" sldId="1107"/>
            <ac:spMk id="12" creationId="{DB72B8D4-ABE6-715A-DA2B-93E5BA2098F2}"/>
          </ac:spMkLst>
        </pc:spChg>
        <pc:spChg chg="del">
          <ac:chgData name="Jordan Derk" userId="4cee7fd2-18ae-45a0-8743-b91db45b97a1" providerId="ADAL" clId="{EDC423ED-B838-4184-8FED-B3447ACD97DB}" dt="2024-09-25T20:45:38.407" v="109" actId="478"/>
          <ac:spMkLst>
            <pc:docMk/>
            <pc:sldMk cId="3449597449" sldId="1107"/>
            <ac:spMk id="13" creationId="{19644436-0AD9-E11D-114A-5840A8E0957C}"/>
          </ac:spMkLst>
        </pc:spChg>
        <pc:spChg chg="del">
          <ac:chgData name="Jordan Derk" userId="4cee7fd2-18ae-45a0-8743-b91db45b97a1" providerId="ADAL" clId="{EDC423ED-B838-4184-8FED-B3447ACD97DB}" dt="2024-09-25T20:45:38.407" v="109" actId="478"/>
          <ac:spMkLst>
            <pc:docMk/>
            <pc:sldMk cId="3449597449" sldId="1107"/>
            <ac:spMk id="14" creationId="{BC92D5A7-240A-1358-8533-A75FB0425052}"/>
          </ac:spMkLst>
        </pc:spChg>
        <pc:spChg chg="del">
          <ac:chgData name="Jordan Derk" userId="4cee7fd2-18ae-45a0-8743-b91db45b97a1" providerId="ADAL" clId="{EDC423ED-B838-4184-8FED-B3447ACD97DB}" dt="2024-09-25T20:45:38.407" v="109" actId="478"/>
          <ac:spMkLst>
            <pc:docMk/>
            <pc:sldMk cId="3449597449" sldId="1107"/>
            <ac:spMk id="15" creationId="{09043CD6-B7D5-B79B-C408-8E0AD3CF8AFD}"/>
          </ac:spMkLst>
        </pc:spChg>
        <pc:spChg chg="del">
          <ac:chgData name="Jordan Derk" userId="4cee7fd2-18ae-45a0-8743-b91db45b97a1" providerId="ADAL" clId="{EDC423ED-B838-4184-8FED-B3447ACD97DB}" dt="2024-09-25T20:45:38.407" v="109" actId="478"/>
          <ac:spMkLst>
            <pc:docMk/>
            <pc:sldMk cId="3449597449" sldId="1107"/>
            <ac:spMk id="16" creationId="{8DDE81B9-E397-48D5-5774-08989F80BD08}"/>
          </ac:spMkLst>
        </pc:spChg>
        <pc:spChg chg="del">
          <ac:chgData name="Jordan Derk" userId="4cee7fd2-18ae-45a0-8743-b91db45b97a1" providerId="ADAL" clId="{EDC423ED-B838-4184-8FED-B3447ACD97DB}" dt="2024-09-25T20:45:38.407" v="109" actId="478"/>
          <ac:spMkLst>
            <pc:docMk/>
            <pc:sldMk cId="3449597449" sldId="1107"/>
            <ac:spMk id="17" creationId="{9F4D042C-15A0-2F07-9FD6-5EBF8218ED9B}"/>
          </ac:spMkLst>
        </pc:spChg>
        <pc:spChg chg="del">
          <ac:chgData name="Jordan Derk" userId="4cee7fd2-18ae-45a0-8743-b91db45b97a1" providerId="ADAL" clId="{EDC423ED-B838-4184-8FED-B3447ACD97DB}" dt="2024-09-25T20:45:38.407" v="109" actId="478"/>
          <ac:spMkLst>
            <pc:docMk/>
            <pc:sldMk cId="3449597449" sldId="1107"/>
            <ac:spMk id="18" creationId="{F198DCD1-59C6-D376-A43F-1DF0D788E0CC}"/>
          </ac:spMkLst>
        </pc:spChg>
        <pc:spChg chg="del">
          <ac:chgData name="Jordan Derk" userId="4cee7fd2-18ae-45a0-8743-b91db45b97a1" providerId="ADAL" clId="{EDC423ED-B838-4184-8FED-B3447ACD97DB}" dt="2024-09-25T20:45:38.407" v="109" actId="478"/>
          <ac:spMkLst>
            <pc:docMk/>
            <pc:sldMk cId="3449597449" sldId="1107"/>
            <ac:spMk id="19" creationId="{A550A5DA-594E-0F39-38B6-3EB1BADAEC44}"/>
          </ac:spMkLst>
        </pc:spChg>
        <pc:spChg chg="del">
          <ac:chgData name="Jordan Derk" userId="4cee7fd2-18ae-45a0-8743-b91db45b97a1" providerId="ADAL" clId="{EDC423ED-B838-4184-8FED-B3447ACD97DB}" dt="2024-09-25T20:45:38.407" v="109" actId="478"/>
          <ac:spMkLst>
            <pc:docMk/>
            <pc:sldMk cId="3449597449" sldId="1107"/>
            <ac:spMk id="20" creationId="{22DB63A1-6063-4D4A-B558-91E4327B9DF1}"/>
          </ac:spMkLst>
        </pc:spChg>
        <pc:spChg chg="del">
          <ac:chgData name="Jordan Derk" userId="4cee7fd2-18ae-45a0-8743-b91db45b97a1" providerId="ADAL" clId="{EDC423ED-B838-4184-8FED-B3447ACD97DB}" dt="2024-09-25T20:45:38.407" v="109" actId="478"/>
          <ac:spMkLst>
            <pc:docMk/>
            <pc:sldMk cId="3449597449" sldId="1107"/>
            <ac:spMk id="21" creationId="{A720AE0D-3654-0A98-ABE2-955A964E179B}"/>
          </ac:spMkLst>
        </pc:spChg>
        <pc:spChg chg="del">
          <ac:chgData name="Jordan Derk" userId="4cee7fd2-18ae-45a0-8743-b91db45b97a1" providerId="ADAL" clId="{EDC423ED-B838-4184-8FED-B3447ACD97DB}" dt="2024-09-25T20:45:38.407" v="109" actId="478"/>
          <ac:spMkLst>
            <pc:docMk/>
            <pc:sldMk cId="3449597449" sldId="1107"/>
            <ac:spMk id="22" creationId="{F7531644-28D8-26A3-1BC5-06171B723360}"/>
          </ac:spMkLst>
        </pc:spChg>
      </pc:sldChg>
      <pc:sldChg chg="addSp delSp modSp mod modCm">
        <pc:chgData name="Jordan Derk" userId="4cee7fd2-18ae-45a0-8743-b91db45b97a1" providerId="ADAL" clId="{EDC423ED-B838-4184-8FED-B3447ACD97DB}" dt="2024-10-02T19:42:19.989" v="1197" actId="962"/>
        <pc:sldMkLst>
          <pc:docMk/>
          <pc:sldMk cId="1531933671" sldId="1108"/>
        </pc:sldMkLst>
        <pc:spChg chg="mod">
          <ac:chgData name="Jordan Derk" userId="4cee7fd2-18ae-45a0-8743-b91db45b97a1" providerId="ADAL" clId="{EDC423ED-B838-4184-8FED-B3447ACD97DB}" dt="2024-09-25T20:42:51.753" v="61" actId="20577"/>
          <ac:spMkLst>
            <pc:docMk/>
            <pc:sldMk cId="1531933671" sldId="1108"/>
            <ac:spMk id="2" creationId="{B6A9A728-807C-3415-FB68-4EA149DB137D}"/>
          </ac:spMkLst>
        </pc:spChg>
        <pc:spChg chg="del">
          <ac:chgData name="Jordan Derk" userId="4cee7fd2-18ae-45a0-8743-b91db45b97a1" providerId="ADAL" clId="{EDC423ED-B838-4184-8FED-B3447ACD97DB}" dt="2024-09-25T20:45:42.652" v="110" actId="478"/>
          <ac:spMkLst>
            <pc:docMk/>
            <pc:sldMk cId="1531933671" sldId="1108"/>
            <ac:spMk id="4" creationId="{BDE7AEAA-49A6-4F3F-4E83-336672EF0BEC}"/>
          </ac:spMkLst>
        </pc:spChg>
        <pc:spChg chg="del">
          <ac:chgData name="Jordan Derk" userId="4cee7fd2-18ae-45a0-8743-b91db45b97a1" providerId="ADAL" clId="{EDC423ED-B838-4184-8FED-B3447ACD97DB}" dt="2024-09-25T20:45:42.652" v="110" actId="478"/>
          <ac:spMkLst>
            <pc:docMk/>
            <pc:sldMk cId="1531933671" sldId="1108"/>
            <ac:spMk id="5" creationId="{A34D7E0D-DAD5-42FF-2A9D-9F248302C6B1}"/>
          </ac:spMkLst>
        </pc:spChg>
        <pc:spChg chg="del">
          <ac:chgData name="Jordan Derk" userId="4cee7fd2-18ae-45a0-8743-b91db45b97a1" providerId="ADAL" clId="{EDC423ED-B838-4184-8FED-B3447ACD97DB}" dt="2024-09-25T20:45:42.652" v="110" actId="478"/>
          <ac:spMkLst>
            <pc:docMk/>
            <pc:sldMk cId="1531933671" sldId="1108"/>
            <ac:spMk id="6" creationId="{8A4CFB8F-5613-51FD-6C0A-112A87118442}"/>
          </ac:spMkLst>
        </pc:spChg>
        <pc:spChg chg="del">
          <ac:chgData name="Jordan Derk" userId="4cee7fd2-18ae-45a0-8743-b91db45b97a1" providerId="ADAL" clId="{EDC423ED-B838-4184-8FED-B3447ACD97DB}" dt="2024-09-25T20:45:42.652" v="110" actId="478"/>
          <ac:spMkLst>
            <pc:docMk/>
            <pc:sldMk cId="1531933671" sldId="1108"/>
            <ac:spMk id="7" creationId="{9D697473-75C1-4CF8-9C72-C1AC3BB86033}"/>
          </ac:spMkLst>
        </pc:spChg>
        <pc:spChg chg="del">
          <ac:chgData name="Jordan Derk" userId="4cee7fd2-18ae-45a0-8743-b91db45b97a1" providerId="ADAL" clId="{EDC423ED-B838-4184-8FED-B3447ACD97DB}" dt="2024-09-25T20:45:42.652" v="110" actId="478"/>
          <ac:spMkLst>
            <pc:docMk/>
            <pc:sldMk cId="1531933671" sldId="1108"/>
            <ac:spMk id="8" creationId="{880436C1-5700-6711-8C2E-18DBC3D84E13}"/>
          </ac:spMkLst>
        </pc:spChg>
        <pc:spChg chg="del">
          <ac:chgData name="Jordan Derk" userId="4cee7fd2-18ae-45a0-8743-b91db45b97a1" providerId="ADAL" clId="{EDC423ED-B838-4184-8FED-B3447ACD97DB}" dt="2024-09-25T20:45:42.652" v="110" actId="478"/>
          <ac:spMkLst>
            <pc:docMk/>
            <pc:sldMk cId="1531933671" sldId="1108"/>
            <ac:spMk id="9" creationId="{5F9C8607-2561-244C-EF32-6D47EE1170CC}"/>
          </ac:spMkLst>
        </pc:spChg>
        <pc:spChg chg="del">
          <ac:chgData name="Jordan Derk" userId="4cee7fd2-18ae-45a0-8743-b91db45b97a1" providerId="ADAL" clId="{EDC423ED-B838-4184-8FED-B3447ACD97DB}" dt="2024-09-25T20:45:42.652" v="110" actId="478"/>
          <ac:spMkLst>
            <pc:docMk/>
            <pc:sldMk cId="1531933671" sldId="1108"/>
            <ac:spMk id="10" creationId="{17FA853F-BF81-A00A-9D90-F8623D72C778}"/>
          </ac:spMkLst>
        </pc:spChg>
        <pc:spChg chg="del">
          <ac:chgData name="Jordan Derk" userId="4cee7fd2-18ae-45a0-8743-b91db45b97a1" providerId="ADAL" clId="{EDC423ED-B838-4184-8FED-B3447ACD97DB}" dt="2024-09-25T20:45:42.652" v="110" actId="478"/>
          <ac:spMkLst>
            <pc:docMk/>
            <pc:sldMk cId="1531933671" sldId="1108"/>
            <ac:spMk id="11" creationId="{C9CE60A1-6A50-9903-7BCF-CC19E786840B}"/>
          </ac:spMkLst>
        </pc:spChg>
        <pc:spChg chg="del">
          <ac:chgData name="Jordan Derk" userId="4cee7fd2-18ae-45a0-8743-b91db45b97a1" providerId="ADAL" clId="{EDC423ED-B838-4184-8FED-B3447ACD97DB}" dt="2024-09-25T20:45:42.652" v="110" actId="478"/>
          <ac:spMkLst>
            <pc:docMk/>
            <pc:sldMk cId="1531933671" sldId="1108"/>
            <ac:spMk id="12" creationId="{DB72B8D4-ABE6-715A-DA2B-93E5BA2098F2}"/>
          </ac:spMkLst>
        </pc:spChg>
        <pc:spChg chg="del">
          <ac:chgData name="Jordan Derk" userId="4cee7fd2-18ae-45a0-8743-b91db45b97a1" providerId="ADAL" clId="{EDC423ED-B838-4184-8FED-B3447ACD97DB}" dt="2024-09-25T20:45:42.652" v="110" actId="478"/>
          <ac:spMkLst>
            <pc:docMk/>
            <pc:sldMk cId="1531933671" sldId="1108"/>
            <ac:spMk id="13" creationId="{19644436-0AD9-E11D-114A-5840A8E0957C}"/>
          </ac:spMkLst>
        </pc:spChg>
        <pc:spChg chg="del">
          <ac:chgData name="Jordan Derk" userId="4cee7fd2-18ae-45a0-8743-b91db45b97a1" providerId="ADAL" clId="{EDC423ED-B838-4184-8FED-B3447ACD97DB}" dt="2024-09-25T20:45:42.652" v="110" actId="478"/>
          <ac:spMkLst>
            <pc:docMk/>
            <pc:sldMk cId="1531933671" sldId="1108"/>
            <ac:spMk id="14" creationId="{BC92D5A7-240A-1358-8533-A75FB0425052}"/>
          </ac:spMkLst>
        </pc:spChg>
        <pc:spChg chg="del">
          <ac:chgData name="Jordan Derk" userId="4cee7fd2-18ae-45a0-8743-b91db45b97a1" providerId="ADAL" clId="{EDC423ED-B838-4184-8FED-B3447ACD97DB}" dt="2024-09-25T20:45:42.652" v="110" actId="478"/>
          <ac:spMkLst>
            <pc:docMk/>
            <pc:sldMk cId="1531933671" sldId="1108"/>
            <ac:spMk id="15" creationId="{09043CD6-B7D5-B79B-C408-8E0AD3CF8AFD}"/>
          </ac:spMkLst>
        </pc:spChg>
        <pc:spChg chg="del">
          <ac:chgData name="Jordan Derk" userId="4cee7fd2-18ae-45a0-8743-b91db45b97a1" providerId="ADAL" clId="{EDC423ED-B838-4184-8FED-B3447ACD97DB}" dt="2024-09-25T20:45:42.652" v="110" actId="478"/>
          <ac:spMkLst>
            <pc:docMk/>
            <pc:sldMk cId="1531933671" sldId="1108"/>
            <ac:spMk id="16" creationId="{8DDE81B9-E397-48D5-5774-08989F80BD08}"/>
          </ac:spMkLst>
        </pc:spChg>
        <pc:spChg chg="del">
          <ac:chgData name="Jordan Derk" userId="4cee7fd2-18ae-45a0-8743-b91db45b97a1" providerId="ADAL" clId="{EDC423ED-B838-4184-8FED-B3447ACD97DB}" dt="2024-09-25T20:45:42.652" v="110" actId="478"/>
          <ac:spMkLst>
            <pc:docMk/>
            <pc:sldMk cId="1531933671" sldId="1108"/>
            <ac:spMk id="17" creationId="{9F4D042C-15A0-2F07-9FD6-5EBF8218ED9B}"/>
          </ac:spMkLst>
        </pc:spChg>
        <pc:spChg chg="del">
          <ac:chgData name="Jordan Derk" userId="4cee7fd2-18ae-45a0-8743-b91db45b97a1" providerId="ADAL" clId="{EDC423ED-B838-4184-8FED-B3447ACD97DB}" dt="2024-09-25T20:45:42.652" v="110" actId="478"/>
          <ac:spMkLst>
            <pc:docMk/>
            <pc:sldMk cId="1531933671" sldId="1108"/>
            <ac:spMk id="18" creationId="{F198DCD1-59C6-D376-A43F-1DF0D788E0CC}"/>
          </ac:spMkLst>
        </pc:spChg>
        <pc:spChg chg="del">
          <ac:chgData name="Jordan Derk" userId="4cee7fd2-18ae-45a0-8743-b91db45b97a1" providerId="ADAL" clId="{EDC423ED-B838-4184-8FED-B3447ACD97DB}" dt="2024-09-25T20:45:42.652" v="110" actId="478"/>
          <ac:spMkLst>
            <pc:docMk/>
            <pc:sldMk cId="1531933671" sldId="1108"/>
            <ac:spMk id="19" creationId="{A550A5DA-594E-0F39-38B6-3EB1BADAEC44}"/>
          </ac:spMkLst>
        </pc:spChg>
        <pc:spChg chg="del">
          <ac:chgData name="Jordan Derk" userId="4cee7fd2-18ae-45a0-8743-b91db45b97a1" providerId="ADAL" clId="{EDC423ED-B838-4184-8FED-B3447ACD97DB}" dt="2024-09-25T20:45:42.652" v="110" actId="478"/>
          <ac:spMkLst>
            <pc:docMk/>
            <pc:sldMk cId="1531933671" sldId="1108"/>
            <ac:spMk id="20" creationId="{22DB63A1-6063-4D4A-B558-91E4327B9DF1}"/>
          </ac:spMkLst>
        </pc:spChg>
        <pc:spChg chg="del">
          <ac:chgData name="Jordan Derk" userId="4cee7fd2-18ae-45a0-8743-b91db45b97a1" providerId="ADAL" clId="{EDC423ED-B838-4184-8FED-B3447ACD97DB}" dt="2024-09-25T20:45:42.652" v="110" actId="478"/>
          <ac:spMkLst>
            <pc:docMk/>
            <pc:sldMk cId="1531933671" sldId="1108"/>
            <ac:spMk id="21" creationId="{A720AE0D-3654-0A98-ABE2-955A964E179B}"/>
          </ac:spMkLst>
        </pc:spChg>
        <pc:spChg chg="del">
          <ac:chgData name="Jordan Derk" userId="4cee7fd2-18ae-45a0-8743-b91db45b97a1" providerId="ADAL" clId="{EDC423ED-B838-4184-8FED-B3447ACD97DB}" dt="2024-09-25T20:45:42.652" v="110" actId="478"/>
          <ac:spMkLst>
            <pc:docMk/>
            <pc:sldMk cId="1531933671" sldId="1108"/>
            <ac:spMk id="22" creationId="{F7531644-28D8-26A3-1BC5-06171B723360}"/>
          </ac:spMkLst>
        </pc:spChg>
        <pc:spChg chg="del">
          <ac:chgData name="Jordan Derk" userId="4cee7fd2-18ae-45a0-8743-b91db45b97a1" providerId="ADAL" clId="{EDC423ED-B838-4184-8FED-B3447ACD97DB}" dt="2024-09-25T20:45:42.652" v="110" actId="478"/>
          <ac:spMkLst>
            <pc:docMk/>
            <pc:sldMk cId="1531933671" sldId="1108"/>
            <ac:spMk id="23" creationId="{CC01170A-71FC-35A2-40DB-7BC96265CDC5}"/>
          </ac:spMkLst>
        </pc:spChg>
        <pc:picChg chg="add del mod">
          <ac:chgData name="Jordan Derk" userId="4cee7fd2-18ae-45a0-8743-b91db45b97a1" providerId="ADAL" clId="{EDC423ED-B838-4184-8FED-B3447ACD97DB}" dt="2024-10-02T19:42:05.477" v="1183" actId="962"/>
          <ac:picMkLst>
            <pc:docMk/>
            <pc:sldMk cId="1531933671" sldId="1108"/>
            <ac:picMk id="29" creationId="{7C7E2A5E-DC52-6C82-CC50-426E2E00CEDA}"/>
          </ac:picMkLst>
        </pc:picChg>
        <pc:picChg chg="mod">
          <ac:chgData name="Jordan Derk" userId="4cee7fd2-18ae-45a0-8743-b91db45b97a1" providerId="ADAL" clId="{EDC423ED-B838-4184-8FED-B3447ACD97DB}" dt="2024-10-02T19:41:35.175" v="1114" actId="962"/>
          <ac:picMkLst>
            <pc:docMk/>
            <pc:sldMk cId="1531933671" sldId="1108"/>
            <ac:picMk id="30" creationId="{776AA01B-0822-6B23-F5C5-81BB01880C74}"/>
          </ac:picMkLst>
        </pc:picChg>
        <pc:picChg chg="mod">
          <ac:chgData name="Jordan Derk" userId="4cee7fd2-18ae-45a0-8743-b91db45b97a1" providerId="ADAL" clId="{EDC423ED-B838-4184-8FED-B3447ACD97DB}" dt="2024-10-02T19:42:12.776" v="1189" actId="962"/>
          <ac:picMkLst>
            <pc:docMk/>
            <pc:sldMk cId="1531933671" sldId="1108"/>
            <ac:picMk id="32" creationId="{BFAD5AAE-6CA4-999E-2A2C-23A967DA7567}"/>
          </ac:picMkLst>
        </pc:picChg>
        <pc:picChg chg="mod">
          <ac:chgData name="Jordan Derk" userId="4cee7fd2-18ae-45a0-8743-b91db45b97a1" providerId="ADAL" clId="{EDC423ED-B838-4184-8FED-B3447ACD97DB}" dt="2024-10-02T19:42:19.989" v="1197" actId="962"/>
          <ac:picMkLst>
            <pc:docMk/>
            <pc:sldMk cId="1531933671" sldId="1108"/>
            <ac:picMk id="34" creationId="{2589413A-5AD3-82E5-E4F7-A1D606D6C52A}"/>
          </ac:picMkLst>
        </pc:picChg>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EDC423ED-B838-4184-8FED-B3447ACD97DB}" dt="2024-09-25T20:42:51.753" v="61" actId="20577"/>
              <pc2:cmMkLst xmlns:pc2="http://schemas.microsoft.com/office/powerpoint/2019/9/main/command">
                <pc:docMk/>
                <pc:sldMk cId="1531933671" sldId="1108"/>
                <pc2:cmMk id="{CF019248-E6EF-4F53-8A58-FFE80DC88521}"/>
              </pc2:cmMkLst>
            </pc226:cmChg>
          </p:ext>
        </pc:extLst>
      </pc:sldChg>
      <pc:sldChg chg="delSp mod">
        <pc:chgData name="Jordan Derk" userId="4cee7fd2-18ae-45a0-8743-b91db45b97a1" providerId="ADAL" clId="{EDC423ED-B838-4184-8FED-B3447ACD97DB}" dt="2024-09-25T20:45:46.137" v="111" actId="478"/>
        <pc:sldMkLst>
          <pc:docMk/>
          <pc:sldMk cId="2146040231" sldId="1109"/>
        </pc:sldMkLst>
        <pc:spChg chg="del">
          <ac:chgData name="Jordan Derk" userId="4cee7fd2-18ae-45a0-8743-b91db45b97a1" providerId="ADAL" clId="{EDC423ED-B838-4184-8FED-B3447ACD97DB}" dt="2024-09-25T20:45:46.137" v="111" actId="478"/>
          <ac:spMkLst>
            <pc:docMk/>
            <pc:sldMk cId="2146040231" sldId="1109"/>
            <ac:spMk id="48" creationId="{B39121C9-B791-F78A-8D3F-860F41696306}"/>
          </ac:spMkLst>
        </pc:spChg>
        <pc:spChg chg="del">
          <ac:chgData name="Jordan Derk" userId="4cee7fd2-18ae-45a0-8743-b91db45b97a1" providerId="ADAL" clId="{EDC423ED-B838-4184-8FED-B3447ACD97DB}" dt="2024-09-25T20:45:46.137" v="111" actId="478"/>
          <ac:spMkLst>
            <pc:docMk/>
            <pc:sldMk cId="2146040231" sldId="1109"/>
            <ac:spMk id="49" creationId="{53871B4B-45D3-0F19-1AAC-F40BEF73962B}"/>
          </ac:spMkLst>
        </pc:spChg>
        <pc:spChg chg="del">
          <ac:chgData name="Jordan Derk" userId="4cee7fd2-18ae-45a0-8743-b91db45b97a1" providerId="ADAL" clId="{EDC423ED-B838-4184-8FED-B3447ACD97DB}" dt="2024-09-25T20:45:46.137" v="111" actId="478"/>
          <ac:spMkLst>
            <pc:docMk/>
            <pc:sldMk cId="2146040231" sldId="1109"/>
            <ac:spMk id="50" creationId="{59727078-0E38-3627-D417-65681778EB44}"/>
          </ac:spMkLst>
        </pc:spChg>
        <pc:spChg chg="del">
          <ac:chgData name="Jordan Derk" userId="4cee7fd2-18ae-45a0-8743-b91db45b97a1" providerId="ADAL" clId="{EDC423ED-B838-4184-8FED-B3447ACD97DB}" dt="2024-09-25T20:45:46.137" v="111" actId="478"/>
          <ac:spMkLst>
            <pc:docMk/>
            <pc:sldMk cId="2146040231" sldId="1109"/>
            <ac:spMk id="51" creationId="{7820E9A5-622F-4D7E-CB06-0BCBCD34FE05}"/>
          </ac:spMkLst>
        </pc:spChg>
        <pc:spChg chg="del">
          <ac:chgData name="Jordan Derk" userId="4cee7fd2-18ae-45a0-8743-b91db45b97a1" providerId="ADAL" clId="{EDC423ED-B838-4184-8FED-B3447ACD97DB}" dt="2024-09-25T20:45:46.137" v="111" actId="478"/>
          <ac:spMkLst>
            <pc:docMk/>
            <pc:sldMk cId="2146040231" sldId="1109"/>
            <ac:spMk id="52" creationId="{D2E170F1-8675-188A-F86B-11A4D1F3367E}"/>
          </ac:spMkLst>
        </pc:spChg>
        <pc:spChg chg="del">
          <ac:chgData name="Jordan Derk" userId="4cee7fd2-18ae-45a0-8743-b91db45b97a1" providerId="ADAL" clId="{EDC423ED-B838-4184-8FED-B3447ACD97DB}" dt="2024-09-25T20:45:46.137" v="111" actId="478"/>
          <ac:spMkLst>
            <pc:docMk/>
            <pc:sldMk cId="2146040231" sldId="1109"/>
            <ac:spMk id="53" creationId="{052213A5-DFB0-CF75-D8DA-F0CAC4C471BE}"/>
          </ac:spMkLst>
        </pc:spChg>
        <pc:spChg chg="del">
          <ac:chgData name="Jordan Derk" userId="4cee7fd2-18ae-45a0-8743-b91db45b97a1" providerId="ADAL" clId="{EDC423ED-B838-4184-8FED-B3447ACD97DB}" dt="2024-09-25T20:45:46.137" v="111" actId="478"/>
          <ac:spMkLst>
            <pc:docMk/>
            <pc:sldMk cId="2146040231" sldId="1109"/>
            <ac:spMk id="54" creationId="{AF35E7D9-F2C1-FC2A-3F8C-C23D51A0CC44}"/>
          </ac:spMkLst>
        </pc:spChg>
        <pc:spChg chg="del">
          <ac:chgData name="Jordan Derk" userId="4cee7fd2-18ae-45a0-8743-b91db45b97a1" providerId="ADAL" clId="{EDC423ED-B838-4184-8FED-B3447ACD97DB}" dt="2024-09-25T20:45:46.137" v="111" actId="478"/>
          <ac:spMkLst>
            <pc:docMk/>
            <pc:sldMk cId="2146040231" sldId="1109"/>
            <ac:spMk id="55" creationId="{35F586D4-C70D-80BB-BC66-FCEB8CED9197}"/>
          </ac:spMkLst>
        </pc:spChg>
        <pc:spChg chg="del">
          <ac:chgData name="Jordan Derk" userId="4cee7fd2-18ae-45a0-8743-b91db45b97a1" providerId="ADAL" clId="{EDC423ED-B838-4184-8FED-B3447ACD97DB}" dt="2024-09-25T20:45:46.137" v="111" actId="478"/>
          <ac:spMkLst>
            <pc:docMk/>
            <pc:sldMk cId="2146040231" sldId="1109"/>
            <ac:spMk id="56" creationId="{7016A079-8FC1-D755-4E0F-4773D90D5148}"/>
          </ac:spMkLst>
        </pc:spChg>
        <pc:spChg chg="del">
          <ac:chgData name="Jordan Derk" userId="4cee7fd2-18ae-45a0-8743-b91db45b97a1" providerId="ADAL" clId="{EDC423ED-B838-4184-8FED-B3447ACD97DB}" dt="2024-09-25T20:45:46.137" v="111" actId="478"/>
          <ac:spMkLst>
            <pc:docMk/>
            <pc:sldMk cId="2146040231" sldId="1109"/>
            <ac:spMk id="57" creationId="{AD84CA7D-7756-D181-966A-E4A99C68A983}"/>
          </ac:spMkLst>
        </pc:spChg>
        <pc:spChg chg="del">
          <ac:chgData name="Jordan Derk" userId="4cee7fd2-18ae-45a0-8743-b91db45b97a1" providerId="ADAL" clId="{EDC423ED-B838-4184-8FED-B3447ACD97DB}" dt="2024-09-25T20:45:46.137" v="111" actId="478"/>
          <ac:spMkLst>
            <pc:docMk/>
            <pc:sldMk cId="2146040231" sldId="1109"/>
            <ac:spMk id="58" creationId="{86B9381D-41B3-D270-8F6B-6AF6254504C3}"/>
          </ac:spMkLst>
        </pc:spChg>
        <pc:spChg chg="del">
          <ac:chgData name="Jordan Derk" userId="4cee7fd2-18ae-45a0-8743-b91db45b97a1" providerId="ADAL" clId="{EDC423ED-B838-4184-8FED-B3447ACD97DB}" dt="2024-09-25T20:45:46.137" v="111" actId="478"/>
          <ac:spMkLst>
            <pc:docMk/>
            <pc:sldMk cId="2146040231" sldId="1109"/>
            <ac:spMk id="59" creationId="{D37FBB4D-04F4-9D00-5FB4-2D7990DF880D}"/>
          </ac:spMkLst>
        </pc:spChg>
        <pc:spChg chg="del">
          <ac:chgData name="Jordan Derk" userId="4cee7fd2-18ae-45a0-8743-b91db45b97a1" providerId="ADAL" clId="{EDC423ED-B838-4184-8FED-B3447ACD97DB}" dt="2024-09-25T20:45:46.137" v="111" actId="478"/>
          <ac:spMkLst>
            <pc:docMk/>
            <pc:sldMk cId="2146040231" sldId="1109"/>
            <ac:spMk id="60" creationId="{1772E8E8-C9F6-D9D5-CAE7-D50DFE31B8C5}"/>
          </ac:spMkLst>
        </pc:spChg>
        <pc:spChg chg="del">
          <ac:chgData name="Jordan Derk" userId="4cee7fd2-18ae-45a0-8743-b91db45b97a1" providerId="ADAL" clId="{EDC423ED-B838-4184-8FED-B3447ACD97DB}" dt="2024-09-25T20:45:46.137" v="111" actId="478"/>
          <ac:spMkLst>
            <pc:docMk/>
            <pc:sldMk cId="2146040231" sldId="1109"/>
            <ac:spMk id="61" creationId="{DF7EA4AB-B9E9-B512-5796-F196B7655D12}"/>
          </ac:spMkLst>
        </pc:spChg>
        <pc:spChg chg="del">
          <ac:chgData name="Jordan Derk" userId="4cee7fd2-18ae-45a0-8743-b91db45b97a1" providerId="ADAL" clId="{EDC423ED-B838-4184-8FED-B3447ACD97DB}" dt="2024-09-25T20:45:46.137" v="111" actId="478"/>
          <ac:spMkLst>
            <pc:docMk/>
            <pc:sldMk cId="2146040231" sldId="1109"/>
            <ac:spMk id="62" creationId="{30F7B5CE-C245-EBB1-1AD0-E2F8020FE8B0}"/>
          </ac:spMkLst>
        </pc:spChg>
        <pc:spChg chg="del">
          <ac:chgData name="Jordan Derk" userId="4cee7fd2-18ae-45a0-8743-b91db45b97a1" providerId="ADAL" clId="{EDC423ED-B838-4184-8FED-B3447ACD97DB}" dt="2024-09-25T20:45:46.137" v="111" actId="478"/>
          <ac:spMkLst>
            <pc:docMk/>
            <pc:sldMk cId="2146040231" sldId="1109"/>
            <ac:spMk id="63" creationId="{85715DEE-E4E7-20E2-073A-8BB2F68A250D}"/>
          </ac:spMkLst>
        </pc:spChg>
        <pc:spChg chg="del">
          <ac:chgData name="Jordan Derk" userId="4cee7fd2-18ae-45a0-8743-b91db45b97a1" providerId="ADAL" clId="{EDC423ED-B838-4184-8FED-B3447ACD97DB}" dt="2024-09-25T20:45:46.137" v="111" actId="478"/>
          <ac:spMkLst>
            <pc:docMk/>
            <pc:sldMk cId="2146040231" sldId="1109"/>
            <ac:spMk id="64" creationId="{EF8C99A4-2F05-F0B9-E9BC-174F5479B0CC}"/>
          </ac:spMkLst>
        </pc:spChg>
        <pc:spChg chg="del">
          <ac:chgData name="Jordan Derk" userId="4cee7fd2-18ae-45a0-8743-b91db45b97a1" providerId="ADAL" clId="{EDC423ED-B838-4184-8FED-B3447ACD97DB}" dt="2024-09-25T20:45:46.137" v="111" actId="478"/>
          <ac:spMkLst>
            <pc:docMk/>
            <pc:sldMk cId="2146040231" sldId="1109"/>
            <ac:spMk id="65" creationId="{FCA90DD6-B93F-1781-359B-63BDCDE904C5}"/>
          </ac:spMkLst>
        </pc:spChg>
        <pc:spChg chg="del">
          <ac:chgData name="Jordan Derk" userId="4cee7fd2-18ae-45a0-8743-b91db45b97a1" providerId="ADAL" clId="{EDC423ED-B838-4184-8FED-B3447ACD97DB}" dt="2024-09-25T20:45:46.137" v="111" actId="478"/>
          <ac:spMkLst>
            <pc:docMk/>
            <pc:sldMk cId="2146040231" sldId="1109"/>
            <ac:spMk id="66" creationId="{61107654-4758-A8DB-71F9-6F5051DFF4CE}"/>
          </ac:spMkLst>
        </pc:spChg>
        <pc:spChg chg="del">
          <ac:chgData name="Jordan Derk" userId="4cee7fd2-18ae-45a0-8743-b91db45b97a1" providerId="ADAL" clId="{EDC423ED-B838-4184-8FED-B3447ACD97DB}" dt="2024-09-25T20:45:46.137" v="111" actId="478"/>
          <ac:spMkLst>
            <pc:docMk/>
            <pc:sldMk cId="2146040231" sldId="1109"/>
            <ac:spMk id="67" creationId="{285F08DC-A596-7D94-06ED-A3F518448C95}"/>
          </ac:spMkLst>
        </pc:spChg>
      </pc:sldChg>
      <pc:sldChg chg="delSp mod">
        <pc:chgData name="Jordan Derk" userId="4cee7fd2-18ae-45a0-8743-b91db45b97a1" providerId="ADAL" clId="{EDC423ED-B838-4184-8FED-B3447ACD97DB}" dt="2024-09-25T20:44:21.303" v="89" actId="478"/>
        <pc:sldMkLst>
          <pc:docMk/>
          <pc:sldMk cId="425105697" sldId="1111"/>
        </pc:sldMkLst>
        <pc:spChg chg="del">
          <ac:chgData name="Jordan Derk" userId="4cee7fd2-18ae-45a0-8743-b91db45b97a1" providerId="ADAL" clId="{EDC423ED-B838-4184-8FED-B3447ACD97DB}" dt="2024-09-25T20:44:21.303" v="89" actId="478"/>
          <ac:spMkLst>
            <pc:docMk/>
            <pc:sldMk cId="425105697" sldId="1111"/>
            <ac:spMk id="53" creationId="{44F9C452-64D6-F00E-7831-78B10C5D5AA6}"/>
          </ac:spMkLst>
        </pc:spChg>
        <pc:spChg chg="del">
          <ac:chgData name="Jordan Derk" userId="4cee7fd2-18ae-45a0-8743-b91db45b97a1" providerId="ADAL" clId="{EDC423ED-B838-4184-8FED-B3447ACD97DB}" dt="2024-09-25T20:44:21.303" v="89" actId="478"/>
          <ac:spMkLst>
            <pc:docMk/>
            <pc:sldMk cId="425105697" sldId="1111"/>
            <ac:spMk id="54" creationId="{02404067-46A5-245C-5C11-AD45DEC45F86}"/>
          </ac:spMkLst>
        </pc:spChg>
        <pc:spChg chg="del">
          <ac:chgData name="Jordan Derk" userId="4cee7fd2-18ae-45a0-8743-b91db45b97a1" providerId="ADAL" clId="{EDC423ED-B838-4184-8FED-B3447ACD97DB}" dt="2024-09-25T20:44:21.303" v="89" actId="478"/>
          <ac:spMkLst>
            <pc:docMk/>
            <pc:sldMk cId="425105697" sldId="1111"/>
            <ac:spMk id="55" creationId="{BC0455C8-AF1E-82E4-B5BE-075C3D35FDC8}"/>
          </ac:spMkLst>
        </pc:spChg>
        <pc:spChg chg="del">
          <ac:chgData name="Jordan Derk" userId="4cee7fd2-18ae-45a0-8743-b91db45b97a1" providerId="ADAL" clId="{EDC423ED-B838-4184-8FED-B3447ACD97DB}" dt="2024-09-25T20:44:21.303" v="89" actId="478"/>
          <ac:spMkLst>
            <pc:docMk/>
            <pc:sldMk cId="425105697" sldId="1111"/>
            <ac:spMk id="56" creationId="{08B3E29D-F4B4-DED8-67BC-2F7111F998A5}"/>
          </ac:spMkLst>
        </pc:spChg>
        <pc:spChg chg="del">
          <ac:chgData name="Jordan Derk" userId="4cee7fd2-18ae-45a0-8743-b91db45b97a1" providerId="ADAL" clId="{EDC423ED-B838-4184-8FED-B3447ACD97DB}" dt="2024-09-25T20:44:21.303" v="89" actId="478"/>
          <ac:spMkLst>
            <pc:docMk/>
            <pc:sldMk cId="425105697" sldId="1111"/>
            <ac:spMk id="57" creationId="{85046393-5E84-FCBF-CF6B-4AACB8A3CECD}"/>
          </ac:spMkLst>
        </pc:spChg>
        <pc:spChg chg="del">
          <ac:chgData name="Jordan Derk" userId="4cee7fd2-18ae-45a0-8743-b91db45b97a1" providerId="ADAL" clId="{EDC423ED-B838-4184-8FED-B3447ACD97DB}" dt="2024-09-25T20:44:21.303" v="89" actId="478"/>
          <ac:spMkLst>
            <pc:docMk/>
            <pc:sldMk cId="425105697" sldId="1111"/>
            <ac:spMk id="58" creationId="{A79DA334-63AF-BC85-8CAE-65F19F9000C1}"/>
          </ac:spMkLst>
        </pc:spChg>
        <pc:spChg chg="del">
          <ac:chgData name="Jordan Derk" userId="4cee7fd2-18ae-45a0-8743-b91db45b97a1" providerId="ADAL" clId="{EDC423ED-B838-4184-8FED-B3447ACD97DB}" dt="2024-09-25T20:44:21.303" v="89" actId="478"/>
          <ac:spMkLst>
            <pc:docMk/>
            <pc:sldMk cId="425105697" sldId="1111"/>
            <ac:spMk id="59" creationId="{D89EE99D-0112-D091-0177-A26017D2FBA9}"/>
          </ac:spMkLst>
        </pc:spChg>
        <pc:spChg chg="del">
          <ac:chgData name="Jordan Derk" userId="4cee7fd2-18ae-45a0-8743-b91db45b97a1" providerId="ADAL" clId="{EDC423ED-B838-4184-8FED-B3447ACD97DB}" dt="2024-09-25T20:44:21.303" v="89" actId="478"/>
          <ac:spMkLst>
            <pc:docMk/>
            <pc:sldMk cId="425105697" sldId="1111"/>
            <ac:spMk id="60" creationId="{784E9D59-BEE2-F55B-68C9-B55C6586D5DC}"/>
          </ac:spMkLst>
        </pc:spChg>
        <pc:spChg chg="del">
          <ac:chgData name="Jordan Derk" userId="4cee7fd2-18ae-45a0-8743-b91db45b97a1" providerId="ADAL" clId="{EDC423ED-B838-4184-8FED-B3447ACD97DB}" dt="2024-09-25T20:44:21.303" v="89" actId="478"/>
          <ac:spMkLst>
            <pc:docMk/>
            <pc:sldMk cId="425105697" sldId="1111"/>
            <ac:spMk id="61" creationId="{0B209B1C-F629-4103-D031-E862AF8745C4}"/>
          </ac:spMkLst>
        </pc:spChg>
        <pc:spChg chg="del">
          <ac:chgData name="Jordan Derk" userId="4cee7fd2-18ae-45a0-8743-b91db45b97a1" providerId="ADAL" clId="{EDC423ED-B838-4184-8FED-B3447ACD97DB}" dt="2024-09-25T20:44:21.303" v="89" actId="478"/>
          <ac:spMkLst>
            <pc:docMk/>
            <pc:sldMk cId="425105697" sldId="1111"/>
            <ac:spMk id="62" creationId="{21FE691C-5036-AE57-C7C5-9F5512FF36B1}"/>
          </ac:spMkLst>
        </pc:spChg>
        <pc:spChg chg="del">
          <ac:chgData name="Jordan Derk" userId="4cee7fd2-18ae-45a0-8743-b91db45b97a1" providerId="ADAL" clId="{EDC423ED-B838-4184-8FED-B3447ACD97DB}" dt="2024-09-25T20:44:21.303" v="89" actId="478"/>
          <ac:spMkLst>
            <pc:docMk/>
            <pc:sldMk cId="425105697" sldId="1111"/>
            <ac:spMk id="63" creationId="{69CE30F9-D65A-48F4-CE03-648A56C12A9C}"/>
          </ac:spMkLst>
        </pc:spChg>
        <pc:spChg chg="del">
          <ac:chgData name="Jordan Derk" userId="4cee7fd2-18ae-45a0-8743-b91db45b97a1" providerId="ADAL" clId="{EDC423ED-B838-4184-8FED-B3447ACD97DB}" dt="2024-09-25T20:44:21.303" v="89" actId="478"/>
          <ac:spMkLst>
            <pc:docMk/>
            <pc:sldMk cId="425105697" sldId="1111"/>
            <ac:spMk id="64" creationId="{693BDD88-D1A4-11B6-3D6F-E0F2615EDA0F}"/>
          </ac:spMkLst>
        </pc:spChg>
        <pc:spChg chg="del">
          <ac:chgData name="Jordan Derk" userId="4cee7fd2-18ae-45a0-8743-b91db45b97a1" providerId="ADAL" clId="{EDC423ED-B838-4184-8FED-B3447ACD97DB}" dt="2024-09-25T20:44:21.303" v="89" actId="478"/>
          <ac:spMkLst>
            <pc:docMk/>
            <pc:sldMk cId="425105697" sldId="1111"/>
            <ac:spMk id="65" creationId="{C1B0DB7A-E70C-CEF7-57D4-9F81430ED3AB}"/>
          </ac:spMkLst>
        </pc:spChg>
        <pc:spChg chg="del">
          <ac:chgData name="Jordan Derk" userId="4cee7fd2-18ae-45a0-8743-b91db45b97a1" providerId="ADAL" clId="{EDC423ED-B838-4184-8FED-B3447ACD97DB}" dt="2024-09-25T20:44:21.303" v="89" actId="478"/>
          <ac:spMkLst>
            <pc:docMk/>
            <pc:sldMk cId="425105697" sldId="1111"/>
            <ac:spMk id="66" creationId="{21EF400E-3B02-6C53-C7E2-05E1DD4BE3BC}"/>
          </ac:spMkLst>
        </pc:spChg>
        <pc:spChg chg="del">
          <ac:chgData name="Jordan Derk" userId="4cee7fd2-18ae-45a0-8743-b91db45b97a1" providerId="ADAL" clId="{EDC423ED-B838-4184-8FED-B3447ACD97DB}" dt="2024-09-25T20:44:21.303" v="89" actId="478"/>
          <ac:spMkLst>
            <pc:docMk/>
            <pc:sldMk cId="425105697" sldId="1111"/>
            <ac:spMk id="67" creationId="{3CE94B54-D9FA-B753-090A-7B0BE1DA3A1B}"/>
          </ac:spMkLst>
        </pc:spChg>
        <pc:spChg chg="del">
          <ac:chgData name="Jordan Derk" userId="4cee7fd2-18ae-45a0-8743-b91db45b97a1" providerId="ADAL" clId="{EDC423ED-B838-4184-8FED-B3447ACD97DB}" dt="2024-09-25T20:44:21.303" v="89" actId="478"/>
          <ac:spMkLst>
            <pc:docMk/>
            <pc:sldMk cId="425105697" sldId="1111"/>
            <ac:spMk id="68" creationId="{559EC048-F106-8AE5-0D5F-64F4E6681B6B}"/>
          </ac:spMkLst>
        </pc:spChg>
        <pc:spChg chg="del">
          <ac:chgData name="Jordan Derk" userId="4cee7fd2-18ae-45a0-8743-b91db45b97a1" providerId="ADAL" clId="{EDC423ED-B838-4184-8FED-B3447ACD97DB}" dt="2024-09-25T20:44:21.303" v="89" actId="478"/>
          <ac:spMkLst>
            <pc:docMk/>
            <pc:sldMk cId="425105697" sldId="1111"/>
            <ac:spMk id="69" creationId="{83B4764C-168D-F7C3-10D4-B20C707C2A9B}"/>
          </ac:spMkLst>
        </pc:spChg>
        <pc:spChg chg="del">
          <ac:chgData name="Jordan Derk" userId="4cee7fd2-18ae-45a0-8743-b91db45b97a1" providerId="ADAL" clId="{EDC423ED-B838-4184-8FED-B3447ACD97DB}" dt="2024-09-25T20:44:21.303" v="89" actId="478"/>
          <ac:spMkLst>
            <pc:docMk/>
            <pc:sldMk cId="425105697" sldId="1111"/>
            <ac:spMk id="70" creationId="{C0899416-F9D1-BFE5-F574-A55A88D793D4}"/>
          </ac:spMkLst>
        </pc:spChg>
        <pc:spChg chg="del">
          <ac:chgData name="Jordan Derk" userId="4cee7fd2-18ae-45a0-8743-b91db45b97a1" providerId="ADAL" clId="{EDC423ED-B838-4184-8FED-B3447ACD97DB}" dt="2024-09-25T20:44:21.303" v="89" actId="478"/>
          <ac:spMkLst>
            <pc:docMk/>
            <pc:sldMk cId="425105697" sldId="1111"/>
            <ac:spMk id="71" creationId="{24C539DC-8C02-B1D4-82B2-E4344BFCAFF6}"/>
          </ac:spMkLst>
        </pc:spChg>
      </pc:sldChg>
      <pc:sldChg chg="delSp mod">
        <pc:chgData name="Jordan Derk" userId="4cee7fd2-18ae-45a0-8743-b91db45b97a1" providerId="ADAL" clId="{EDC423ED-B838-4184-8FED-B3447ACD97DB}" dt="2024-09-25T20:44:25.471" v="90" actId="478"/>
        <pc:sldMkLst>
          <pc:docMk/>
          <pc:sldMk cId="3769941977" sldId="1112"/>
        </pc:sldMkLst>
        <pc:spChg chg="del">
          <ac:chgData name="Jordan Derk" userId="4cee7fd2-18ae-45a0-8743-b91db45b97a1" providerId="ADAL" clId="{EDC423ED-B838-4184-8FED-B3447ACD97DB}" dt="2024-09-25T20:44:25.471" v="90" actId="478"/>
          <ac:spMkLst>
            <pc:docMk/>
            <pc:sldMk cId="3769941977" sldId="1112"/>
            <ac:spMk id="51" creationId="{865C9DE6-91C9-8241-5C98-FCA2EF344105}"/>
          </ac:spMkLst>
        </pc:spChg>
        <pc:spChg chg="del">
          <ac:chgData name="Jordan Derk" userId="4cee7fd2-18ae-45a0-8743-b91db45b97a1" providerId="ADAL" clId="{EDC423ED-B838-4184-8FED-B3447ACD97DB}" dt="2024-09-25T20:44:25.471" v="90" actId="478"/>
          <ac:spMkLst>
            <pc:docMk/>
            <pc:sldMk cId="3769941977" sldId="1112"/>
            <ac:spMk id="52" creationId="{56A2A2F9-1FC7-CBB2-61FE-8EA58DB2D8C7}"/>
          </ac:spMkLst>
        </pc:spChg>
        <pc:spChg chg="del">
          <ac:chgData name="Jordan Derk" userId="4cee7fd2-18ae-45a0-8743-b91db45b97a1" providerId="ADAL" clId="{EDC423ED-B838-4184-8FED-B3447ACD97DB}" dt="2024-09-25T20:44:25.471" v="90" actId="478"/>
          <ac:spMkLst>
            <pc:docMk/>
            <pc:sldMk cId="3769941977" sldId="1112"/>
            <ac:spMk id="53" creationId="{887CBD4E-FD23-321E-CF71-EF2B19911A18}"/>
          </ac:spMkLst>
        </pc:spChg>
        <pc:spChg chg="del">
          <ac:chgData name="Jordan Derk" userId="4cee7fd2-18ae-45a0-8743-b91db45b97a1" providerId="ADAL" clId="{EDC423ED-B838-4184-8FED-B3447ACD97DB}" dt="2024-09-25T20:44:25.471" v="90" actId="478"/>
          <ac:spMkLst>
            <pc:docMk/>
            <pc:sldMk cId="3769941977" sldId="1112"/>
            <ac:spMk id="54" creationId="{B1937EF8-CE2B-478C-DDDD-722D64C98D2D}"/>
          </ac:spMkLst>
        </pc:spChg>
        <pc:spChg chg="del">
          <ac:chgData name="Jordan Derk" userId="4cee7fd2-18ae-45a0-8743-b91db45b97a1" providerId="ADAL" clId="{EDC423ED-B838-4184-8FED-B3447ACD97DB}" dt="2024-09-25T20:44:25.471" v="90" actId="478"/>
          <ac:spMkLst>
            <pc:docMk/>
            <pc:sldMk cId="3769941977" sldId="1112"/>
            <ac:spMk id="55" creationId="{5268F375-2CD0-0E79-B510-41CBB82CE443}"/>
          </ac:spMkLst>
        </pc:spChg>
        <pc:spChg chg="del">
          <ac:chgData name="Jordan Derk" userId="4cee7fd2-18ae-45a0-8743-b91db45b97a1" providerId="ADAL" clId="{EDC423ED-B838-4184-8FED-B3447ACD97DB}" dt="2024-09-25T20:44:25.471" v="90" actId="478"/>
          <ac:spMkLst>
            <pc:docMk/>
            <pc:sldMk cId="3769941977" sldId="1112"/>
            <ac:spMk id="56" creationId="{195BF0B1-74BD-EB54-6906-00327992A822}"/>
          </ac:spMkLst>
        </pc:spChg>
        <pc:spChg chg="del">
          <ac:chgData name="Jordan Derk" userId="4cee7fd2-18ae-45a0-8743-b91db45b97a1" providerId="ADAL" clId="{EDC423ED-B838-4184-8FED-B3447ACD97DB}" dt="2024-09-25T20:44:25.471" v="90" actId="478"/>
          <ac:spMkLst>
            <pc:docMk/>
            <pc:sldMk cId="3769941977" sldId="1112"/>
            <ac:spMk id="57" creationId="{D16CACD1-672C-4028-EE27-84964B1A29C8}"/>
          </ac:spMkLst>
        </pc:spChg>
        <pc:spChg chg="del">
          <ac:chgData name="Jordan Derk" userId="4cee7fd2-18ae-45a0-8743-b91db45b97a1" providerId="ADAL" clId="{EDC423ED-B838-4184-8FED-B3447ACD97DB}" dt="2024-09-25T20:44:25.471" v="90" actId="478"/>
          <ac:spMkLst>
            <pc:docMk/>
            <pc:sldMk cId="3769941977" sldId="1112"/>
            <ac:spMk id="58" creationId="{68918824-D720-78E6-CEB2-A4D8E85FCFF1}"/>
          </ac:spMkLst>
        </pc:spChg>
        <pc:spChg chg="del">
          <ac:chgData name="Jordan Derk" userId="4cee7fd2-18ae-45a0-8743-b91db45b97a1" providerId="ADAL" clId="{EDC423ED-B838-4184-8FED-B3447ACD97DB}" dt="2024-09-25T20:44:25.471" v="90" actId="478"/>
          <ac:spMkLst>
            <pc:docMk/>
            <pc:sldMk cId="3769941977" sldId="1112"/>
            <ac:spMk id="59" creationId="{B7D5D137-DDF6-3C6C-D8F9-96E32D8DF4A1}"/>
          </ac:spMkLst>
        </pc:spChg>
        <pc:spChg chg="del">
          <ac:chgData name="Jordan Derk" userId="4cee7fd2-18ae-45a0-8743-b91db45b97a1" providerId="ADAL" clId="{EDC423ED-B838-4184-8FED-B3447ACD97DB}" dt="2024-09-25T20:44:25.471" v="90" actId="478"/>
          <ac:spMkLst>
            <pc:docMk/>
            <pc:sldMk cId="3769941977" sldId="1112"/>
            <ac:spMk id="60" creationId="{D398AED1-2715-972A-4305-E0CD1288362C}"/>
          </ac:spMkLst>
        </pc:spChg>
        <pc:spChg chg="del">
          <ac:chgData name="Jordan Derk" userId="4cee7fd2-18ae-45a0-8743-b91db45b97a1" providerId="ADAL" clId="{EDC423ED-B838-4184-8FED-B3447ACD97DB}" dt="2024-09-25T20:44:25.471" v="90" actId="478"/>
          <ac:spMkLst>
            <pc:docMk/>
            <pc:sldMk cId="3769941977" sldId="1112"/>
            <ac:spMk id="61" creationId="{54BB3364-BC3B-BB51-7EA7-BD2D34307445}"/>
          </ac:spMkLst>
        </pc:spChg>
        <pc:spChg chg="del">
          <ac:chgData name="Jordan Derk" userId="4cee7fd2-18ae-45a0-8743-b91db45b97a1" providerId="ADAL" clId="{EDC423ED-B838-4184-8FED-B3447ACD97DB}" dt="2024-09-25T20:44:25.471" v="90" actId="478"/>
          <ac:spMkLst>
            <pc:docMk/>
            <pc:sldMk cId="3769941977" sldId="1112"/>
            <ac:spMk id="62" creationId="{9212B7BA-9646-6E23-3606-4FE8C21E45BC}"/>
          </ac:spMkLst>
        </pc:spChg>
        <pc:spChg chg="del">
          <ac:chgData name="Jordan Derk" userId="4cee7fd2-18ae-45a0-8743-b91db45b97a1" providerId="ADAL" clId="{EDC423ED-B838-4184-8FED-B3447ACD97DB}" dt="2024-09-25T20:44:25.471" v="90" actId="478"/>
          <ac:spMkLst>
            <pc:docMk/>
            <pc:sldMk cId="3769941977" sldId="1112"/>
            <ac:spMk id="63" creationId="{E512DF05-F263-AB15-8365-80F06E342719}"/>
          </ac:spMkLst>
        </pc:spChg>
        <pc:spChg chg="del">
          <ac:chgData name="Jordan Derk" userId="4cee7fd2-18ae-45a0-8743-b91db45b97a1" providerId="ADAL" clId="{EDC423ED-B838-4184-8FED-B3447ACD97DB}" dt="2024-09-25T20:44:25.471" v="90" actId="478"/>
          <ac:spMkLst>
            <pc:docMk/>
            <pc:sldMk cId="3769941977" sldId="1112"/>
            <ac:spMk id="64" creationId="{0AB77221-FB95-571F-6A25-A79429BD183F}"/>
          </ac:spMkLst>
        </pc:spChg>
        <pc:spChg chg="del">
          <ac:chgData name="Jordan Derk" userId="4cee7fd2-18ae-45a0-8743-b91db45b97a1" providerId="ADAL" clId="{EDC423ED-B838-4184-8FED-B3447ACD97DB}" dt="2024-09-25T20:44:25.471" v="90" actId="478"/>
          <ac:spMkLst>
            <pc:docMk/>
            <pc:sldMk cId="3769941977" sldId="1112"/>
            <ac:spMk id="65" creationId="{F606BEF9-2F71-3B22-2B3E-9DB4E2786C62}"/>
          </ac:spMkLst>
        </pc:spChg>
        <pc:spChg chg="del">
          <ac:chgData name="Jordan Derk" userId="4cee7fd2-18ae-45a0-8743-b91db45b97a1" providerId="ADAL" clId="{EDC423ED-B838-4184-8FED-B3447ACD97DB}" dt="2024-09-25T20:44:25.471" v="90" actId="478"/>
          <ac:spMkLst>
            <pc:docMk/>
            <pc:sldMk cId="3769941977" sldId="1112"/>
            <ac:spMk id="66" creationId="{A7B3C5C8-93E1-248A-0AE1-F96A04002318}"/>
          </ac:spMkLst>
        </pc:spChg>
        <pc:spChg chg="del">
          <ac:chgData name="Jordan Derk" userId="4cee7fd2-18ae-45a0-8743-b91db45b97a1" providerId="ADAL" clId="{EDC423ED-B838-4184-8FED-B3447ACD97DB}" dt="2024-09-25T20:44:25.471" v="90" actId="478"/>
          <ac:spMkLst>
            <pc:docMk/>
            <pc:sldMk cId="3769941977" sldId="1112"/>
            <ac:spMk id="67" creationId="{D2E75F87-533F-B473-A377-7E02B784A1ED}"/>
          </ac:spMkLst>
        </pc:spChg>
        <pc:spChg chg="del">
          <ac:chgData name="Jordan Derk" userId="4cee7fd2-18ae-45a0-8743-b91db45b97a1" providerId="ADAL" clId="{EDC423ED-B838-4184-8FED-B3447ACD97DB}" dt="2024-09-25T20:44:25.471" v="90" actId="478"/>
          <ac:spMkLst>
            <pc:docMk/>
            <pc:sldMk cId="3769941977" sldId="1112"/>
            <ac:spMk id="68" creationId="{2455E947-F035-F8E1-9136-A767304734E8}"/>
          </ac:spMkLst>
        </pc:spChg>
        <pc:spChg chg="del">
          <ac:chgData name="Jordan Derk" userId="4cee7fd2-18ae-45a0-8743-b91db45b97a1" providerId="ADAL" clId="{EDC423ED-B838-4184-8FED-B3447ACD97DB}" dt="2024-09-25T20:44:25.471" v="90" actId="478"/>
          <ac:spMkLst>
            <pc:docMk/>
            <pc:sldMk cId="3769941977" sldId="1112"/>
            <ac:spMk id="69" creationId="{E195022F-3D60-D08F-9062-F67796DBBFBE}"/>
          </ac:spMkLst>
        </pc:spChg>
        <pc:spChg chg="del">
          <ac:chgData name="Jordan Derk" userId="4cee7fd2-18ae-45a0-8743-b91db45b97a1" providerId="ADAL" clId="{EDC423ED-B838-4184-8FED-B3447ACD97DB}" dt="2024-09-25T20:44:25.471" v="90" actId="478"/>
          <ac:spMkLst>
            <pc:docMk/>
            <pc:sldMk cId="3769941977" sldId="1112"/>
            <ac:spMk id="70" creationId="{26326D4F-DAF2-1637-9191-BE65CC089EF4}"/>
          </ac:spMkLst>
        </pc:spChg>
      </pc:sldChg>
      <pc:sldChg chg="delSp mod">
        <pc:chgData name="Jordan Derk" userId="4cee7fd2-18ae-45a0-8743-b91db45b97a1" providerId="ADAL" clId="{EDC423ED-B838-4184-8FED-B3447ACD97DB}" dt="2024-09-25T20:44:30.087" v="91" actId="478"/>
        <pc:sldMkLst>
          <pc:docMk/>
          <pc:sldMk cId="2893736977" sldId="1113"/>
        </pc:sldMkLst>
        <pc:spChg chg="del">
          <ac:chgData name="Jordan Derk" userId="4cee7fd2-18ae-45a0-8743-b91db45b97a1" providerId="ADAL" clId="{EDC423ED-B838-4184-8FED-B3447ACD97DB}" dt="2024-09-25T20:44:30.087" v="91" actId="478"/>
          <ac:spMkLst>
            <pc:docMk/>
            <pc:sldMk cId="2893736977" sldId="1113"/>
            <ac:spMk id="7" creationId="{BDFB416D-EB49-EEEF-7928-66B726DC82AC}"/>
          </ac:spMkLst>
        </pc:spChg>
        <pc:spChg chg="del">
          <ac:chgData name="Jordan Derk" userId="4cee7fd2-18ae-45a0-8743-b91db45b97a1" providerId="ADAL" clId="{EDC423ED-B838-4184-8FED-B3447ACD97DB}" dt="2024-09-25T20:44:30.087" v="91" actId="478"/>
          <ac:spMkLst>
            <pc:docMk/>
            <pc:sldMk cId="2893736977" sldId="1113"/>
            <ac:spMk id="8" creationId="{078D5597-8142-6744-C570-C5847F4EE09E}"/>
          </ac:spMkLst>
        </pc:spChg>
        <pc:spChg chg="del">
          <ac:chgData name="Jordan Derk" userId="4cee7fd2-18ae-45a0-8743-b91db45b97a1" providerId="ADAL" clId="{EDC423ED-B838-4184-8FED-B3447ACD97DB}" dt="2024-09-25T20:44:30.087" v="91" actId="478"/>
          <ac:spMkLst>
            <pc:docMk/>
            <pc:sldMk cId="2893736977" sldId="1113"/>
            <ac:spMk id="9" creationId="{F2451373-0F63-6F79-897A-C99FCD3D2E30}"/>
          </ac:spMkLst>
        </pc:spChg>
        <pc:spChg chg="del">
          <ac:chgData name="Jordan Derk" userId="4cee7fd2-18ae-45a0-8743-b91db45b97a1" providerId="ADAL" clId="{EDC423ED-B838-4184-8FED-B3447ACD97DB}" dt="2024-09-25T20:44:30.087" v="91" actId="478"/>
          <ac:spMkLst>
            <pc:docMk/>
            <pc:sldMk cId="2893736977" sldId="1113"/>
            <ac:spMk id="10" creationId="{7F9102E2-D3BE-703D-7545-F8F37AEF5C9E}"/>
          </ac:spMkLst>
        </pc:spChg>
        <pc:spChg chg="del">
          <ac:chgData name="Jordan Derk" userId="4cee7fd2-18ae-45a0-8743-b91db45b97a1" providerId="ADAL" clId="{EDC423ED-B838-4184-8FED-B3447ACD97DB}" dt="2024-09-25T20:44:30.087" v="91" actId="478"/>
          <ac:spMkLst>
            <pc:docMk/>
            <pc:sldMk cId="2893736977" sldId="1113"/>
            <ac:spMk id="11" creationId="{A9387127-0498-3991-ECD9-3E85A06AF629}"/>
          </ac:spMkLst>
        </pc:spChg>
        <pc:spChg chg="del">
          <ac:chgData name="Jordan Derk" userId="4cee7fd2-18ae-45a0-8743-b91db45b97a1" providerId="ADAL" clId="{EDC423ED-B838-4184-8FED-B3447ACD97DB}" dt="2024-09-25T20:44:30.087" v="91" actId="478"/>
          <ac:spMkLst>
            <pc:docMk/>
            <pc:sldMk cId="2893736977" sldId="1113"/>
            <ac:spMk id="12" creationId="{9FCF650D-5E1E-0B7D-5A00-F63BE1092D5D}"/>
          </ac:spMkLst>
        </pc:spChg>
        <pc:spChg chg="del">
          <ac:chgData name="Jordan Derk" userId="4cee7fd2-18ae-45a0-8743-b91db45b97a1" providerId="ADAL" clId="{EDC423ED-B838-4184-8FED-B3447ACD97DB}" dt="2024-09-25T20:44:30.087" v="91" actId="478"/>
          <ac:spMkLst>
            <pc:docMk/>
            <pc:sldMk cId="2893736977" sldId="1113"/>
            <ac:spMk id="13" creationId="{EC32C48A-6AE3-943B-CEDF-DDEDA3D4B914}"/>
          </ac:spMkLst>
        </pc:spChg>
        <pc:spChg chg="del">
          <ac:chgData name="Jordan Derk" userId="4cee7fd2-18ae-45a0-8743-b91db45b97a1" providerId="ADAL" clId="{EDC423ED-B838-4184-8FED-B3447ACD97DB}" dt="2024-09-25T20:44:30.087" v="91" actId="478"/>
          <ac:spMkLst>
            <pc:docMk/>
            <pc:sldMk cId="2893736977" sldId="1113"/>
            <ac:spMk id="14" creationId="{C02B41D0-A39D-8ECC-A9AE-F04CC967DCA7}"/>
          </ac:spMkLst>
        </pc:spChg>
        <pc:spChg chg="del">
          <ac:chgData name="Jordan Derk" userId="4cee7fd2-18ae-45a0-8743-b91db45b97a1" providerId="ADAL" clId="{EDC423ED-B838-4184-8FED-B3447ACD97DB}" dt="2024-09-25T20:44:30.087" v="91" actId="478"/>
          <ac:spMkLst>
            <pc:docMk/>
            <pc:sldMk cId="2893736977" sldId="1113"/>
            <ac:spMk id="15" creationId="{BCA2C30D-BCCC-CF32-FC74-CFF9362ED3AC}"/>
          </ac:spMkLst>
        </pc:spChg>
        <pc:spChg chg="del">
          <ac:chgData name="Jordan Derk" userId="4cee7fd2-18ae-45a0-8743-b91db45b97a1" providerId="ADAL" clId="{EDC423ED-B838-4184-8FED-B3447ACD97DB}" dt="2024-09-25T20:44:30.087" v="91" actId="478"/>
          <ac:spMkLst>
            <pc:docMk/>
            <pc:sldMk cId="2893736977" sldId="1113"/>
            <ac:spMk id="16" creationId="{69003B38-E9EF-38D2-C0FD-977CC9008ED1}"/>
          </ac:spMkLst>
        </pc:spChg>
        <pc:spChg chg="del">
          <ac:chgData name="Jordan Derk" userId="4cee7fd2-18ae-45a0-8743-b91db45b97a1" providerId="ADAL" clId="{EDC423ED-B838-4184-8FED-B3447ACD97DB}" dt="2024-09-25T20:44:30.087" v="91" actId="478"/>
          <ac:spMkLst>
            <pc:docMk/>
            <pc:sldMk cId="2893736977" sldId="1113"/>
            <ac:spMk id="17" creationId="{F9CFEB95-AD61-47E6-CDCA-3F9FDA5A52A5}"/>
          </ac:spMkLst>
        </pc:spChg>
        <pc:spChg chg="del">
          <ac:chgData name="Jordan Derk" userId="4cee7fd2-18ae-45a0-8743-b91db45b97a1" providerId="ADAL" clId="{EDC423ED-B838-4184-8FED-B3447ACD97DB}" dt="2024-09-25T20:44:30.087" v="91" actId="478"/>
          <ac:spMkLst>
            <pc:docMk/>
            <pc:sldMk cId="2893736977" sldId="1113"/>
            <ac:spMk id="18" creationId="{7C3F8EBF-1938-6D33-B151-472C364534B6}"/>
          </ac:spMkLst>
        </pc:spChg>
        <pc:spChg chg="del">
          <ac:chgData name="Jordan Derk" userId="4cee7fd2-18ae-45a0-8743-b91db45b97a1" providerId="ADAL" clId="{EDC423ED-B838-4184-8FED-B3447ACD97DB}" dt="2024-09-25T20:44:30.087" v="91" actId="478"/>
          <ac:spMkLst>
            <pc:docMk/>
            <pc:sldMk cId="2893736977" sldId="1113"/>
            <ac:spMk id="19" creationId="{D6FAB538-A5F6-4F4F-00AC-CE6A81F09A2D}"/>
          </ac:spMkLst>
        </pc:spChg>
        <pc:spChg chg="del">
          <ac:chgData name="Jordan Derk" userId="4cee7fd2-18ae-45a0-8743-b91db45b97a1" providerId="ADAL" clId="{EDC423ED-B838-4184-8FED-B3447ACD97DB}" dt="2024-09-25T20:44:30.087" v="91" actId="478"/>
          <ac:spMkLst>
            <pc:docMk/>
            <pc:sldMk cId="2893736977" sldId="1113"/>
            <ac:spMk id="20" creationId="{EE4950E1-898A-8142-07AA-5FDA0AEA685B}"/>
          </ac:spMkLst>
        </pc:spChg>
        <pc:spChg chg="del">
          <ac:chgData name="Jordan Derk" userId="4cee7fd2-18ae-45a0-8743-b91db45b97a1" providerId="ADAL" clId="{EDC423ED-B838-4184-8FED-B3447ACD97DB}" dt="2024-09-25T20:44:30.087" v="91" actId="478"/>
          <ac:spMkLst>
            <pc:docMk/>
            <pc:sldMk cId="2893736977" sldId="1113"/>
            <ac:spMk id="21" creationId="{B37E5C91-4F01-A331-A7DB-6270833E80B4}"/>
          </ac:spMkLst>
        </pc:spChg>
        <pc:spChg chg="del">
          <ac:chgData name="Jordan Derk" userId="4cee7fd2-18ae-45a0-8743-b91db45b97a1" providerId="ADAL" clId="{EDC423ED-B838-4184-8FED-B3447ACD97DB}" dt="2024-09-25T20:44:30.087" v="91" actId="478"/>
          <ac:spMkLst>
            <pc:docMk/>
            <pc:sldMk cId="2893736977" sldId="1113"/>
            <ac:spMk id="22" creationId="{178E0B3B-A97C-5A63-A930-D80C3910FE5C}"/>
          </ac:spMkLst>
        </pc:spChg>
        <pc:spChg chg="del">
          <ac:chgData name="Jordan Derk" userId="4cee7fd2-18ae-45a0-8743-b91db45b97a1" providerId="ADAL" clId="{EDC423ED-B838-4184-8FED-B3447ACD97DB}" dt="2024-09-25T20:44:30.087" v="91" actId="478"/>
          <ac:spMkLst>
            <pc:docMk/>
            <pc:sldMk cId="2893736977" sldId="1113"/>
            <ac:spMk id="23" creationId="{21D1C3D6-5588-5849-9598-95B6AA9DC639}"/>
          </ac:spMkLst>
        </pc:spChg>
        <pc:spChg chg="del">
          <ac:chgData name="Jordan Derk" userId="4cee7fd2-18ae-45a0-8743-b91db45b97a1" providerId="ADAL" clId="{EDC423ED-B838-4184-8FED-B3447ACD97DB}" dt="2024-09-25T20:44:30.087" v="91" actId="478"/>
          <ac:spMkLst>
            <pc:docMk/>
            <pc:sldMk cId="2893736977" sldId="1113"/>
            <ac:spMk id="24" creationId="{34A21C06-0617-5CAB-8D3F-4CADBD483A7F}"/>
          </ac:spMkLst>
        </pc:spChg>
        <pc:spChg chg="del">
          <ac:chgData name="Jordan Derk" userId="4cee7fd2-18ae-45a0-8743-b91db45b97a1" providerId="ADAL" clId="{EDC423ED-B838-4184-8FED-B3447ACD97DB}" dt="2024-09-25T20:44:30.087" v="91" actId="478"/>
          <ac:spMkLst>
            <pc:docMk/>
            <pc:sldMk cId="2893736977" sldId="1113"/>
            <ac:spMk id="25" creationId="{14D8A695-987F-F7F1-D665-869A13969CC7}"/>
          </ac:spMkLst>
        </pc:spChg>
        <pc:spChg chg="del">
          <ac:chgData name="Jordan Derk" userId="4cee7fd2-18ae-45a0-8743-b91db45b97a1" providerId="ADAL" clId="{EDC423ED-B838-4184-8FED-B3447ACD97DB}" dt="2024-09-25T20:44:30.087" v="91" actId="478"/>
          <ac:spMkLst>
            <pc:docMk/>
            <pc:sldMk cId="2893736977" sldId="1113"/>
            <ac:spMk id="28" creationId="{27D42B42-21C1-6ADB-FB28-6837170ED350}"/>
          </ac:spMkLst>
        </pc:spChg>
      </pc:sldChg>
      <pc:sldChg chg="delSp mod">
        <pc:chgData name="Jordan Derk" userId="4cee7fd2-18ae-45a0-8743-b91db45b97a1" providerId="ADAL" clId="{EDC423ED-B838-4184-8FED-B3447ACD97DB}" dt="2024-09-25T20:44:34.193" v="92" actId="478"/>
        <pc:sldMkLst>
          <pc:docMk/>
          <pc:sldMk cId="1406490384" sldId="1114"/>
        </pc:sldMkLst>
        <pc:spChg chg="del">
          <ac:chgData name="Jordan Derk" userId="4cee7fd2-18ae-45a0-8743-b91db45b97a1" providerId="ADAL" clId="{EDC423ED-B838-4184-8FED-B3447ACD97DB}" dt="2024-09-25T20:44:34.193" v="92" actId="478"/>
          <ac:spMkLst>
            <pc:docMk/>
            <pc:sldMk cId="1406490384" sldId="1114"/>
            <ac:spMk id="7" creationId="{296DAF00-5BF9-745C-5A2C-AEAF5BF30C9A}"/>
          </ac:spMkLst>
        </pc:spChg>
        <pc:spChg chg="del">
          <ac:chgData name="Jordan Derk" userId="4cee7fd2-18ae-45a0-8743-b91db45b97a1" providerId="ADAL" clId="{EDC423ED-B838-4184-8FED-B3447ACD97DB}" dt="2024-09-25T20:44:34.193" v="92" actId="478"/>
          <ac:spMkLst>
            <pc:docMk/>
            <pc:sldMk cId="1406490384" sldId="1114"/>
            <ac:spMk id="8" creationId="{F65F87F2-F3E4-2FE0-8D8F-259A90A2D383}"/>
          </ac:spMkLst>
        </pc:spChg>
        <pc:spChg chg="del">
          <ac:chgData name="Jordan Derk" userId="4cee7fd2-18ae-45a0-8743-b91db45b97a1" providerId="ADAL" clId="{EDC423ED-B838-4184-8FED-B3447ACD97DB}" dt="2024-09-25T20:44:34.193" v="92" actId="478"/>
          <ac:spMkLst>
            <pc:docMk/>
            <pc:sldMk cId="1406490384" sldId="1114"/>
            <ac:spMk id="9" creationId="{D9A0542B-CF1D-17AD-4234-DA2AD649E2B8}"/>
          </ac:spMkLst>
        </pc:spChg>
        <pc:spChg chg="del">
          <ac:chgData name="Jordan Derk" userId="4cee7fd2-18ae-45a0-8743-b91db45b97a1" providerId="ADAL" clId="{EDC423ED-B838-4184-8FED-B3447ACD97DB}" dt="2024-09-25T20:44:34.193" v="92" actId="478"/>
          <ac:spMkLst>
            <pc:docMk/>
            <pc:sldMk cId="1406490384" sldId="1114"/>
            <ac:spMk id="10" creationId="{7E32F50D-F8BE-19E0-44C9-EE9CA99AF9E5}"/>
          </ac:spMkLst>
        </pc:spChg>
        <pc:spChg chg="del">
          <ac:chgData name="Jordan Derk" userId="4cee7fd2-18ae-45a0-8743-b91db45b97a1" providerId="ADAL" clId="{EDC423ED-B838-4184-8FED-B3447ACD97DB}" dt="2024-09-25T20:44:34.193" v="92" actId="478"/>
          <ac:spMkLst>
            <pc:docMk/>
            <pc:sldMk cId="1406490384" sldId="1114"/>
            <ac:spMk id="11" creationId="{7B5140A9-34F2-9396-CE40-AF3F4A5D1FD3}"/>
          </ac:spMkLst>
        </pc:spChg>
        <pc:spChg chg="del">
          <ac:chgData name="Jordan Derk" userId="4cee7fd2-18ae-45a0-8743-b91db45b97a1" providerId="ADAL" clId="{EDC423ED-B838-4184-8FED-B3447ACD97DB}" dt="2024-09-25T20:44:34.193" v="92" actId="478"/>
          <ac:spMkLst>
            <pc:docMk/>
            <pc:sldMk cId="1406490384" sldId="1114"/>
            <ac:spMk id="12" creationId="{160C980B-145A-9BA5-985B-C202558252C4}"/>
          </ac:spMkLst>
        </pc:spChg>
        <pc:spChg chg="del">
          <ac:chgData name="Jordan Derk" userId="4cee7fd2-18ae-45a0-8743-b91db45b97a1" providerId="ADAL" clId="{EDC423ED-B838-4184-8FED-B3447ACD97DB}" dt="2024-09-25T20:44:34.193" v="92" actId="478"/>
          <ac:spMkLst>
            <pc:docMk/>
            <pc:sldMk cId="1406490384" sldId="1114"/>
            <ac:spMk id="13" creationId="{0B1C929D-F5E9-7839-5F54-AAD8F9527286}"/>
          </ac:spMkLst>
        </pc:spChg>
        <pc:spChg chg="del">
          <ac:chgData name="Jordan Derk" userId="4cee7fd2-18ae-45a0-8743-b91db45b97a1" providerId="ADAL" clId="{EDC423ED-B838-4184-8FED-B3447ACD97DB}" dt="2024-09-25T20:44:34.193" v="92" actId="478"/>
          <ac:spMkLst>
            <pc:docMk/>
            <pc:sldMk cId="1406490384" sldId="1114"/>
            <ac:spMk id="14" creationId="{FB6E6305-D4A0-0BAD-B41B-974A7A265FEB}"/>
          </ac:spMkLst>
        </pc:spChg>
        <pc:spChg chg="del">
          <ac:chgData name="Jordan Derk" userId="4cee7fd2-18ae-45a0-8743-b91db45b97a1" providerId="ADAL" clId="{EDC423ED-B838-4184-8FED-B3447ACD97DB}" dt="2024-09-25T20:44:34.193" v="92" actId="478"/>
          <ac:spMkLst>
            <pc:docMk/>
            <pc:sldMk cId="1406490384" sldId="1114"/>
            <ac:spMk id="15" creationId="{A3E91276-562F-5450-0F54-E1837B0714EB}"/>
          </ac:spMkLst>
        </pc:spChg>
        <pc:spChg chg="del">
          <ac:chgData name="Jordan Derk" userId="4cee7fd2-18ae-45a0-8743-b91db45b97a1" providerId="ADAL" clId="{EDC423ED-B838-4184-8FED-B3447ACD97DB}" dt="2024-09-25T20:44:34.193" v="92" actId="478"/>
          <ac:spMkLst>
            <pc:docMk/>
            <pc:sldMk cId="1406490384" sldId="1114"/>
            <ac:spMk id="16" creationId="{9B246470-187F-0C96-C439-F6FCB37E2956}"/>
          </ac:spMkLst>
        </pc:spChg>
        <pc:spChg chg="del">
          <ac:chgData name="Jordan Derk" userId="4cee7fd2-18ae-45a0-8743-b91db45b97a1" providerId="ADAL" clId="{EDC423ED-B838-4184-8FED-B3447ACD97DB}" dt="2024-09-25T20:44:34.193" v="92" actId="478"/>
          <ac:spMkLst>
            <pc:docMk/>
            <pc:sldMk cId="1406490384" sldId="1114"/>
            <ac:spMk id="17" creationId="{0EBC0C4D-CC28-568A-9C52-302020D58ADB}"/>
          </ac:spMkLst>
        </pc:spChg>
        <pc:spChg chg="del">
          <ac:chgData name="Jordan Derk" userId="4cee7fd2-18ae-45a0-8743-b91db45b97a1" providerId="ADAL" clId="{EDC423ED-B838-4184-8FED-B3447ACD97DB}" dt="2024-09-25T20:44:34.193" v="92" actId="478"/>
          <ac:spMkLst>
            <pc:docMk/>
            <pc:sldMk cId="1406490384" sldId="1114"/>
            <ac:spMk id="18" creationId="{33487872-DFB0-01EF-6AA9-D25EAA31FB2A}"/>
          </ac:spMkLst>
        </pc:spChg>
        <pc:spChg chg="del">
          <ac:chgData name="Jordan Derk" userId="4cee7fd2-18ae-45a0-8743-b91db45b97a1" providerId="ADAL" clId="{EDC423ED-B838-4184-8FED-B3447ACD97DB}" dt="2024-09-25T20:44:34.193" v="92" actId="478"/>
          <ac:spMkLst>
            <pc:docMk/>
            <pc:sldMk cId="1406490384" sldId="1114"/>
            <ac:spMk id="19" creationId="{D05C563E-0F2C-858A-571F-A9F945D21640}"/>
          </ac:spMkLst>
        </pc:spChg>
        <pc:spChg chg="del">
          <ac:chgData name="Jordan Derk" userId="4cee7fd2-18ae-45a0-8743-b91db45b97a1" providerId="ADAL" clId="{EDC423ED-B838-4184-8FED-B3447ACD97DB}" dt="2024-09-25T20:44:34.193" v="92" actId="478"/>
          <ac:spMkLst>
            <pc:docMk/>
            <pc:sldMk cId="1406490384" sldId="1114"/>
            <ac:spMk id="20" creationId="{B0B04823-87A9-B896-8A06-34A9F610D7BE}"/>
          </ac:spMkLst>
        </pc:spChg>
        <pc:spChg chg="del">
          <ac:chgData name="Jordan Derk" userId="4cee7fd2-18ae-45a0-8743-b91db45b97a1" providerId="ADAL" clId="{EDC423ED-B838-4184-8FED-B3447ACD97DB}" dt="2024-09-25T20:44:34.193" v="92" actId="478"/>
          <ac:spMkLst>
            <pc:docMk/>
            <pc:sldMk cId="1406490384" sldId="1114"/>
            <ac:spMk id="21" creationId="{67972B02-BD83-01AF-A893-6FCA0B135EE6}"/>
          </ac:spMkLst>
        </pc:spChg>
        <pc:spChg chg="del">
          <ac:chgData name="Jordan Derk" userId="4cee7fd2-18ae-45a0-8743-b91db45b97a1" providerId="ADAL" clId="{EDC423ED-B838-4184-8FED-B3447ACD97DB}" dt="2024-09-25T20:44:34.193" v="92" actId="478"/>
          <ac:spMkLst>
            <pc:docMk/>
            <pc:sldMk cId="1406490384" sldId="1114"/>
            <ac:spMk id="22" creationId="{F00F4BEB-6AF1-8FDA-BBC5-DFFE5413E1A8}"/>
          </ac:spMkLst>
        </pc:spChg>
        <pc:spChg chg="del">
          <ac:chgData name="Jordan Derk" userId="4cee7fd2-18ae-45a0-8743-b91db45b97a1" providerId="ADAL" clId="{EDC423ED-B838-4184-8FED-B3447ACD97DB}" dt="2024-09-25T20:44:34.193" v="92" actId="478"/>
          <ac:spMkLst>
            <pc:docMk/>
            <pc:sldMk cId="1406490384" sldId="1114"/>
            <ac:spMk id="23" creationId="{3D654BA0-BC28-6966-3C51-080C6B707DDC}"/>
          </ac:spMkLst>
        </pc:spChg>
        <pc:spChg chg="del">
          <ac:chgData name="Jordan Derk" userId="4cee7fd2-18ae-45a0-8743-b91db45b97a1" providerId="ADAL" clId="{EDC423ED-B838-4184-8FED-B3447ACD97DB}" dt="2024-09-25T20:44:34.193" v="92" actId="478"/>
          <ac:spMkLst>
            <pc:docMk/>
            <pc:sldMk cId="1406490384" sldId="1114"/>
            <ac:spMk id="24" creationId="{A68F4007-0C0D-98CC-0494-4EEDB44BEBFD}"/>
          </ac:spMkLst>
        </pc:spChg>
        <pc:spChg chg="del">
          <ac:chgData name="Jordan Derk" userId="4cee7fd2-18ae-45a0-8743-b91db45b97a1" providerId="ADAL" clId="{EDC423ED-B838-4184-8FED-B3447ACD97DB}" dt="2024-09-25T20:44:34.193" v="92" actId="478"/>
          <ac:spMkLst>
            <pc:docMk/>
            <pc:sldMk cId="1406490384" sldId="1114"/>
            <ac:spMk id="25" creationId="{60EBC467-0EA0-3D1B-EDB7-B61B514D76D5}"/>
          </ac:spMkLst>
        </pc:spChg>
        <pc:spChg chg="del">
          <ac:chgData name="Jordan Derk" userId="4cee7fd2-18ae-45a0-8743-b91db45b97a1" providerId="ADAL" clId="{EDC423ED-B838-4184-8FED-B3447ACD97DB}" dt="2024-09-25T20:44:34.193" v="92" actId="478"/>
          <ac:spMkLst>
            <pc:docMk/>
            <pc:sldMk cId="1406490384" sldId="1114"/>
            <ac:spMk id="28" creationId="{4CD45454-F0EB-8E46-1829-85049560C37B}"/>
          </ac:spMkLst>
        </pc:spChg>
      </pc:sldChg>
      <pc:sldChg chg="delSp mod">
        <pc:chgData name="Jordan Derk" userId="4cee7fd2-18ae-45a0-8743-b91db45b97a1" providerId="ADAL" clId="{EDC423ED-B838-4184-8FED-B3447ACD97DB}" dt="2024-09-25T20:45:53.737" v="113" actId="478"/>
        <pc:sldMkLst>
          <pc:docMk/>
          <pc:sldMk cId="1890977093" sldId="1115"/>
        </pc:sldMkLst>
        <pc:spChg chg="del">
          <ac:chgData name="Jordan Derk" userId="4cee7fd2-18ae-45a0-8743-b91db45b97a1" providerId="ADAL" clId="{EDC423ED-B838-4184-8FED-B3447ACD97DB}" dt="2024-09-25T20:45:53.737" v="113" actId="478"/>
          <ac:spMkLst>
            <pc:docMk/>
            <pc:sldMk cId="1890977093" sldId="1115"/>
            <ac:spMk id="7" creationId="{EA76D379-AFCD-45AE-46F0-9AC59C35CF84}"/>
          </ac:spMkLst>
        </pc:spChg>
        <pc:spChg chg="del">
          <ac:chgData name="Jordan Derk" userId="4cee7fd2-18ae-45a0-8743-b91db45b97a1" providerId="ADAL" clId="{EDC423ED-B838-4184-8FED-B3447ACD97DB}" dt="2024-09-25T20:45:53.737" v="113" actId="478"/>
          <ac:spMkLst>
            <pc:docMk/>
            <pc:sldMk cId="1890977093" sldId="1115"/>
            <ac:spMk id="8" creationId="{1CD87692-19F8-04E5-B2A2-C5C891A9B749}"/>
          </ac:spMkLst>
        </pc:spChg>
        <pc:spChg chg="del">
          <ac:chgData name="Jordan Derk" userId="4cee7fd2-18ae-45a0-8743-b91db45b97a1" providerId="ADAL" clId="{EDC423ED-B838-4184-8FED-B3447ACD97DB}" dt="2024-09-25T20:45:53.737" v="113" actId="478"/>
          <ac:spMkLst>
            <pc:docMk/>
            <pc:sldMk cId="1890977093" sldId="1115"/>
            <ac:spMk id="9" creationId="{07E283DD-DDAC-10C2-8C95-CAD624D26242}"/>
          </ac:spMkLst>
        </pc:spChg>
        <pc:spChg chg="del">
          <ac:chgData name="Jordan Derk" userId="4cee7fd2-18ae-45a0-8743-b91db45b97a1" providerId="ADAL" clId="{EDC423ED-B838-4184-8FED-B3447ACD97DB}" dt="2024-09-25T20:45:53.737" v="113" actId="478"/>
          <ac:spMkLst>
            <pc:docMk/>
            <pc:sldMk cId="1890977093" sldId="1115"/>
            <ac:spMk id="10" creationId="{CE05B66A-B8A9-2EAF-9CE6-AD5FA968E545}"/>
          </ac:spMkLst>
        </pc:spChg>
        <pc:spChg chg="del">
          <ac:chgData name="Jordan Derk" userId="4cee7fd2-18ae-45a0-8743-b91db45b97a1" providerId="ADAL" clId="{EDC423ED-B838-4184-8FED-B3447ACD97DB}" dt="2024-09-25T20:45:53.737" v="113" actId="478"/>
          <ac:spMkLst>
            <pc:docMk/>
            <pc:sldMk cId="1890977093" sldId="1115"/>
            <ac:spMk id="11" creationId="{EB7D1B47-7C72-A616-40FA-F7A2F6348570}"/>
          </ac:spMkLst>
        </pc:spChg>
        <pc:spChg chg="del">
          <ac:chgData name="Jordan Derk" userId="4cee7fd2-18ae-45a0-8743-b91db45b97a1" providerId="ADAL" clId="{EDC423ED-B838-4184-8FED-B3447ACD97DB}" dt="2024-09-25T20:45:53.737" v="113" actId="478"/>
          <ac:spMkLst>
            <pc:docMk/>
            <pc:sldMk cId="1890977093" sldId="1115"/>
            <ac:spMk id="12" creationId="{F33D8434-3D3A-0DB3-0620-9DA3B1633DEE}"/>
          </ac:spMkLst>
        </pc:spChg>
        <pc:spChg chg="del">
          <ac:chgData name="Jordan Derk" userId="4cee7fd2-18ae-45a0-8743-b91db45b97a1" providerId="ADAL" clId="{EDC423ED-B838-4184-8FED-B3447ACD97DB}" dt="2024-09-25T20:45:53.737" v="113" actId="478"/>
          <ac:spMkLst>
            <pc:docMk/>
            <pc:sldMk cId="1890977093" sldId="1115"/>
            <ac:spMk id="13" creationId="{2A40618A-15B4-6891-4A59-7DAE866930E4}"/>
          </ac:spMkLst>
        </pc:spChg>
        <pc:spChg chg="del">
          <ac:chgData name="Jordan Derk" userId="4cee7fd2-18ae-45a0-8743-b91db45b97a1" providerId="ADAL" clId="{EDC423ED-B838-4184-8FED-B3447ACD97DB}" dt="2024-09-25T20:45:53.737" v="113" actId="478"/>
          <ac:spMkLst>
            <pc:docMk/>
            <pc:sldMk cId="1890977093" sldId="1115"/>
            <ac:spMk id="14" creationId="{028E44E4-6FED-4719-8114-82E7195795E3}"/>
          </ac:spMkLst>
        </pc:spChg>
        <pc:spChg chg="del">
          <ac:chgData name="Jordan Derk" userId="4cee7fd2-18ae-45a0-8743-b91db45b97a1" providerId="ADAL" clId="{EDC423ED-B838-4184-8FED-B3447ACD97DB}" dt="2024-09-25T20:45:53.737" v="113" actId="478"/>
          <ac:spMkLst>
            <pc:docMk/>
            <pc:sldMk cId="1890977093" sldId="1115"/>
            <ac:spMk id="15" creationId="{FAA60CEE-5BA1-BDC8-328B-2328E8B2C469}"/>
          </ac:spMkLst>
        </pc:spChg>
        <pc:spChg chg="del">
          <ac:chgData name="Jordan Derk" userId="4cee7fd2-18ae-45a0-8743-b91db45b97a1" providerId="ADAL" clId="{EDC423ED-B838-4184-8FED-B3447ACD97DB}" dt="2024-09-25T20:45:53.737" v="113" actId="478"/>
          <ac:spMkLst>
            <pc:docMk/>
            <pc:sldMk cId="1890977093" sldId="1115"/>
            <ac:spMk id="16" creationId="{7ADCEAA3-2F8E-DF30-35C4-E9032CC760C4}"/>
          </ac:spMkLst>
        </pc:spChg>
        <pc:spChg chg="del">
          <ac:chgData name="Jordan Derk" userId="4cee7fd2-18ae-45a0-8743-b91db45b97a1" providerId="ADAL" clId="{EDC423ED-B838-4184-8FED-B3447ACD97DB}" dt="2024-09-25T20:45:53.737" v="113" actId="478"/>
          <ac:spMkLst>
            <pc:docMk/>
            <pc:sldMk cId="1890977093" sldId="1115"/>
            <ac:spMk id="17" creationId="{8040E416-9C4A-BB49-92B3-DE0AD0B029FD}"/>
          </ac:spMkLst>
        </pc:spChg>
        <pc:spChg chg="del">
          <ac:chgData name="Jordan Derk" userId="4cee7fd2-18ae-45a0-8743-b91db45b97a1" providerId="ADAL" clId="{EDC423ED-B838-4184-8FED-B3447ACD97DB}" dt="2024-09-25T20:45:53.737" v="113" actId="478"/>
          <ac:spMkLst>
            <pc:docMk/>
            <pc:sldMk cId="1890977093" sldId="1115"/>
            <ac:spMk id="18" creationId="{DAE38F86-9825-77A5-9105-1A45AD255C00}"/>
          </ac:spMkLst>
        </pc:spChg>
        <pc:spChg chg="del">
          <ac:chgData name="Jordan Derk" userId="4cee7fd2-18ae-45a0-8743-b91db45b97a1" providerId="ADAL" clId="{EDC423ED-B838-4184-8FED-B3447ACD97DB}" dt="2024-09-25T20:45:53.737" v="113" actId="478"/>
          <ac:spMkLst>
            <pc:docMk/>
            <pc:sldMk cId="1890977093" sldId="1115"/>
            <ac:spMk id="19" creationId="{2FF52D4C-FF2C-EE24-0F2C-D3DA778E86D3}"/>
          </ac:spMkLst>
        </pc:spChg>
        <pc:spChg chg="del">
          <ac:chgData name="Jordan Derk" userId="4cee7fd2-18ae-45a0-8743-b91db45b97a1" providerId="ADAL" clId="{EDC423ED-B838-4184-8FED-B3447ACD97DB}" dt="2024-09-25T20:45:53.737" v="113" actId="478"/>
          <ac:spMkLst>
            <pc:docMk/>
            <pc:sldMk cId="1890977093" sldId="1115"/>
            <ac:spMk id="20" creationId="{97931C77-BA6E-2D0C-F09C-46712DFDE872}"/>
          </ac:spMkLst>
        </pc:spChg>
        <pc:spChg chg="del">
          <ac:chgData name="Jordan Derk" userId="4cee7fd2-18ae-45a0-8743-b91db45b97a1" providerId="ADAL" clId="{EDC423ED-B838-4184-8FED-B3447ACD97DB}" dt="2024-09-25T20:45:53.737" v="113" actId="478"/>
          <ac:spMkLst>
            <pc:docMk/>
            <pc:sldMk cId="1890977093" sldId="1115"/>
            <ac:spMk id="21" creationId="{1DBDA861-C99F-DC1D-0515-2CCABCA3D8F9}"/>
          </ac:spMkLst>
        </pc:spChg>
        <pc:spChg chg="del">
          <ac:chgData name="Jordan Derk" userId="4cee7fd2-18ae-45a0-8743-b91db45b97a1" providerId="ADAL" clId="{EDC423ED-B838-4184-8FED-B3447ACD97DB}" dt="2024-09-25T20:45:53.737" v="113" actId="478"/>
          <ac:spMkLst>
            <pc:docMk/>
            <pc:sldMk cId="1890977093" sldId="1115"/>
            <ac:spMk id="22" creationId="{6ABA03FE-FF87-F690-28B9-1BCB7EC921D6}"/>
          </ac:spMkLst>
        </pc:spChg>
        <pc:spChg chg="del">
          <ac:chgData name="Jordan Derk" userId="4cee7fd2-18ae-45a0-8743-b91db45b97a1" providerId="ADAL" clId="{EDC423ED-B838-4184-8FED-B3447ACD97DB}" dt="2024-09-25T20:45:53.737" v="113" actId="478"/>
          <ac:spMkLst>
            <pc:docMk/>
            <pc:sldMk cId="1890977093" sldId="1115"/>
            <ac:spMk id="23" creationId="{E46888CD-96FA-5ED9-A7D2-C1FE8840DC25}"/>
          </ac:spMkLst>
        </pc:spChg>
        <pc:spChg chg="del">
          <ac:chgData name="Jordan Derk" userId="4cee7fd2-18ae-45a0-8743-b91db45b97a1" providerId="ADAL" clId="{EDC423ED-B838-4184-8FED-B3447ACD97DB}" dt="2024-09-25T20:45:53.737" v="113" actId="478"/>
          <ac:spMkLst>
            <pc:docMk/>
            <pc:sldMk cId="1890977093" sldId="1115"/>
            <ac:spMk id="24" creationId="{E88D76F9-03F8-C92E-E7DF-54881FEE0BB7}"/>
          </ac:spMkLst>
        </pc:spChg>
        <pc:spChg chg="del">
          <ac:chgData name="Jordan Derk" userId="4cee7fd2-18ae-45a0-8743-b91db45b97a1" providerId="ADAL" clId="{EDC423ED-B838-4184-8FED-B3447ACD97DB}" dt="2024-09-25T20:45:53.737" v="113" actId="478"/>
          <ac:spMkLst>
            <pc:docMk/>
            <pc:sldMk cId="1890977093" sldId="1115"/>
            <ac:spMk id="25" creationId="{12DF5B12-F764-82CE-EE5C-5AF5AC0988C5}"/>
          </ac:spMkLst>
        </pc:spChg>
        <pc:spChg chg="del">
          <ac:chgData name="Jordan Derk" userId="4cee7fd2-18ae-45a0-8743-b91db45b97a1" providerId="ADAL" clId="{EDC423ED-B838-4184-8FED-B3447ACD97DB}" dt="2024-09-25T20:45:53.737" v="113" actId="478"/>
          <ac:spMkLst>
            <pc:docMk/>
            <pc:sldMk cId="1890977093" sldId="1115"/>
            <ac:spMk id="26" creationId="{96FFB9CA-8170-3173-2225-C530012F2D47}"/>
          </ac:spMkLst>
        </pc:spChg>
      </pc:sldChg>
      <pc:sldChg chg="addSp delSp modSp mod">
        <pc:chgData name="Jordan Derk" userId="4cee7fd2-18ae-45a0-8743-b91db45b97a1" providerId="ADAL" clId="{EDC423ED-B838-4184-8FED-B3447ACD97DB}" dt="2024-10-02T19:44:33.940" v="1300" actId="6549"/>
        <pc:sldMkLst>
          <pc:docMk/>
          <pc:sldMk cId="3967000794" sldId="1117"/>
        </pc:sldMkLst>
        <pc:spChg chg="add del">
          <ac:chgData name="Jordan Derk" userId="4cee7fd2-18ae-45a0-8743-b91db45b97a1" providerId="ADAL" clId="{EDC423ED-B838-4184-8FED-B3447ACD97DB}" dt="2024-09-25T20:40:00.273" v="59" actId="478"/>
          <ac:spMkLst>
            <pc:docMk/>
            <pc:sldMk cId="3967000794" sldId="1117"/>
            <ac:spMk id="4" creationId="{09624ACC-990A-D2FA-5BC8-C6516EC19E10}"/>
          </ac:spMkLst>
        </pc:spChg>
        <pc:spChg chg="mod">
          <ac:chgData name="Jordan Derk" userId="4cee7fd2-18ae-45a0-8743-b91db45b97a1" providerId="ADAL" clId="{EDC423ED-B838-4184-8FED-B3447ACD97DB}" dt="2024-10-02T19:44:33.940" v="1300" actId="6549"/>
          <ac:spMkLst>
            <pc:docMk/>
            <pc:sldMk cId="3967000794" sldId="1117"/>
            <ac:spMk id="30" creationId="{34099170-57DD-B61C-002C-DB4694CF8D2A}"/>
          </ac:spMkLst>
        </pc:spChg>
        <pc:spChg chg="del">
          <ac:chgData name="Jordan Derk" userId="4cee7fd2-18ae-45a0-8743-b91db45b97a1" providerId="ADAL" clId="{EDC423ED-B838-4184-8FED-B3447ACD97DB}" dt="2024-09-25T20:45:17.520" v="103" actId="478"/>
          <ac:spMkLst>
            <pc:docMk/>
            <pc:sldMk cId="3967000794" sldId="1117"/>
            <ac:spMk id="32" creationId="{603A8B66-6AF9-CE37-652B-2DDF9D4CEAE3}"/>
          </ac:spMkLst>
        </pc:spChg>
        <pc:spChg chg="del">
          <ac:chgData name="Jordan Derk" userId="4cee7fd2-18ae-45a0-8743-b91db45b97a1" providerId="ADAL" clId="{EDC423ED-B838-4184-8FED-B3447ACD97DB}" dt="2024-09-25T20:45:17.520" v="103" actId="478"/>
          <ac:spMkLst>
            <pc:docMk/>
            <pc:sldMk cId="3967000794" sldId="1117"/>
            <ac:spMk id="33" creationId="{69ECC4A0-F280-4C0A-5F17-04F8D2E12ECA}"/>
          </ac:spMkLst>
        </pc:spChg>
        <pc:spChg chg="del">
          <ac:chgData name="Jordan Derk" userId="4cee7fd2-18ae-45a0-8743-b91db45b97a1" providerId="ADAL" clId="{EDC423ED-B838-4184-8FED-B3447ACD97DB}" dt="2024-09-25T20:45:17.520" v="103" actId="478"/>
          <ac:spMkLst>
            <pc:docMk/>
            <pc:sldMk cId="3967000794" sldId="1117"/>
            <ac:spMk id="34" creationId="{35A7CE98-0EB1-5B80-F896-FDE7979E4FA9}"/>
          </ac:spMkLst>
        </pc:spChg>
        <pc:spChg chg="del">
          <ac:chgData name="Jordan Derk" userId="4cee7fd2-18ae-45a0-8743-b91db45b97a1" providerId="ADAL" clId="{EDC423ED-B838-4184-8FED-B3447ACD97DB}" dt="2024-09-25T20:45:17.520" v="103" actId="478"/>
          <ac:spMkLst>
            <pc:docMk/>
            <pc:sldMk cId="3967000794" sldId="1117"/>
            <ac:spMk id="35" creationId="{3D8CB59D-4FBD-47B5-16FF-6E958FC9A10A}"/>
          </ac:spMkLst>
        </pc:spChg>
        <pc:spChg chg="del">
          <ac:chgData name="Jordan Derk" userId="4cee7fd2-18ae-45a0-8743-b91db45b97a1" providerId="ADAL" clId="{EDC423ED-B838-4184-8FED-B3447ACD97DB}" dt="2024-09-25T20:45:17.520" v="103" actId="478"/>
          <ac:spMkLst>
            <pc:docMk/>
            <pc:sldMk cId="3967000794" sldId="1117"/>
            <ac:spMk id="36" creationId="{C45D3282-8AD3-2394-4EE1-5BEA0AA5174B}"/>
          </ac:spMkLst>
        </pc:spChg>
        <pc:spChg chg="del">
          <ac:chgData name="Jordan Derk" userId="4cee7fd2-18ae-45a0-8743-b91db45b97a1" providerId="ADAL" clId="{EDC423ED-B838-4184-8FED-B3447ACD97DB}" dt="2024-09-25T20:45:17.520" v="103" actId="478"/>
          <ac:spMkLst>
            <pc:docMk/>
            <pc:sldMk cId="3967000794" sldId="1117"/>
            <ac:spMk id="37" creationId="{D6DA1BDA-A762-3361-3517-23AD95A3BCD1}"/>
          </ac:spMkLst>
        </pc:spChg>
        <pc:spChg chg="del">
          <ac:chgData name="Jordan Derk" userId="4cee7fd2-18ae-45a0-8743-b91db45b97a1" providerId="ADAL" clId="{EDC423ED-B838-4184-8FED-B3447ACD97DB}" dt="2024-09-25T20:45:17.520" v="103" actId="478"/>
          <ac:spMkLst>
            <pc:docMk/>
            <pc:sldMk cId="3967000794" sldId="1117"/>
            <ac:spMk id="38" creationId="{3EEE91EB-2520-F0AB-B76F-F6FA707DD87E}"/>
          </ac:spMkLst>
        </pc:spChg>
        <pc:spChg chg="del">
          <ac:chgData name="Jordan Derk" userId="4cee7fd2-18ae-45a0-8743-b91db45b97a1" providerId="ADAL" clId="{EDC423ED-B838-4184-8FED-B3447ACD97DB}" dt="2024-09-25T20:45:17.520" v="103" actId="478"/>
          <ac:spMkLst>
            <pc:docMk/>
            <pc:sldMk cId="3967000794" sldId="1117"/>
            <ac:spMk id="39" creationId="{7A2458F9-47E9-6586-0D09-C4AB079A0450}"/>
          </ac:spMkLst>
        </pc:spChg>
        <pc:spChg chg="del">
          <ac:chgData name="Jordan Derk" userId="4cee7fd2-18ae-45a0-8743-b91db45b97a1" providerId="ADAL" clId="{EDC423ED-B838-4184-8FED-B3447ACD97DB}" dt="2024-09-25T20:45:17.520" v="103" actId="478"/>
          <ac:spMkLst>
            <pc:docMk/>
            <pc:sldMk cId="3967000794" sldId="1117"/>
            <ac:spMk id="40" creationId="{228BDD56-42B1-5E2B-CD38-A74C5382F470}"/>
          </ac:spMkLst>
        </pc:spChg>
        <pc:spChg chg="del">
          <ac:chgData name="Jordan Derk" userId="4cee7fd2-18ae-45a0-8743-b91db45b97a1" providerId="ADAL" clId="{EDC423ED-B838-4184-8FED-B3447ACD97DB}" dt="2024-09-25T20:45:17.520" v="103" actId="478"/>
          <ac:spMkLst>
            <pc:docMk/>
            <pc:sldMk cId="3967000794" sldId="1117"/>
            <ac:spMk id="41" creationId="{E40FB699-7EEE-FFA4-E7C8-EDEA264A9C49}"/>
          </ac:spMkLst>
        </pc:spChg>
        <pc:spChg chg="del">
          <ac:chgData name="Jordan Derk" userId="4cee7fd2-18ae-45a0-8743-b91db45b97a1" providerId="ADAL" clId="{EDC423ED-B838-4184-8FED-B3447ACD97DB}" dt="2024-09-25T20:45:17.520" v="103" actId="478"/>
          <ac:spMkLst>
            <pc:docMk/>
            <pc:sldMk cId="3967000794" sldId="1117"/>
            <ac:spMk id="42" creationId="{BCBC0589-D553-1287-81B3-BFF5204C2245}"/>
          </ac:spMkLst>
        </pc:spChg>
        <pc:spChg chg="del">
          <ac:chgData name="Jordan Derk" userId="4cee7fd2-18ae-45a0-8743-b91db45b97a1" providerId="ADAL" clId="{EDC423ED-B838-4184-8FED-B3447ACD97DB}" dt="2024-09-25T20:45:17.520" v="103" actId="478"/>
          <ac:spMkLst>
            <pc:docMk/>
            <pc:sldMk cId="3967000794" sldId="1117"/>
            <ac:spMk id="43" creationId="{5BF095E4-B3FC-7258-B9E7-51488F3740DC}"/>
          </ac:spMkLst>
        </pc:spChg>
        <pc:spChg chg="del">
          <ac:chgData name="Jordan Derk" userId="4cee7fd2-18ae-45a0-8743-b91db45b97a1" providerId="ADAL" clId="{EDC423ED-B838-4184-8FED-B3447ACD97DB}" dt="2024-09-25T20:45:17.520" v="103" actId="478"/>
          <ac:spMkLst>
            <pc:docMk/>
            <pc:sldMk cId="3967000794" sldId="1117"/>
            <ac:spMk id="44" creationId="{1BBB85F5-D17C-6086-9FC3-C9E4211DCFDF}"/>
          </ac:spMkLst>
        </pc:spChg>
        <pc:spChg chg="del">
          <ac:chgData name="Jordan Derk" userId="4cee7fd2-18ae-45a0-8743-b91db45b97a1" providerId="ADAL" clId="{EDC423ED-B838-4184-8FED-B3447ACD97DB}" dt="2024-09-25T20:45:17.520" v="103" actId="478"/>
          <ac:spMkLst>
            <pc:docMk/>
            <pc:sldMk cId="3967000794" sldId="1117"/>
            <ac:spMk id="45" creationId="{85D94861-F3D2-DC1B-1664-00FEECFC00BE}"/>
          </ac:spMkLst>
        </pc:spChg>
        <pc:spChg chg="del">
          <ac:chgData name="Jordan Derk" userId="4cee7fd2-18ae-45a0-8743-b91db45b97a1" providerId="ADAL" clId="{EDC423ED-B838-4184-8FED-B3447ACD97DB}" dt="2024-09-25T20:45:17.520" v="103" actId="478"/>
          <ac:spMkLst>
            <pc:docMk/>
            <pc:sldMk cId="3967000794" sldId="1117"/>
            <ac:spMk id="46" creationId="{F69D524E-B6EB-6822-41DD-61EE14589903}"/>
          </ac:spMkLst>
        </pc:spChg>
        <pc:spChg chg="del">
          <ac:chgData name="Jordan Derk" userId="4cee7fd2-18ae-45a0-8743-b91db45b97a1" providerId="ADAL" clId="{EDC423ED-B838-4184-8FED-B3447ACD97DB}" dt="2024-09-25T20:45:17.520" v="103" actId="478"/>
          <ac:spMkLst>
            <pc:docMk/>
            <pc:sldMk cId="3967000794" sldId="1117"/>
            <ac:spMk id="47" creationId="{0AA900F5-C39E-5BB7-79CB-FBA1AC43AD55}"/>
          </ac:spMkLst>
        </pc:spChg>
        <pc:spChg chg="del">
          <ac:chgData name="Jordan Derk" userId="4cee7fd2-18ae-45a0-8743-b91db45b97a1" providerId="ADAL" clId="{EDC423ED-B838-4184-8FED-B3447ACD97DB}" dt="2024-09-25T20:45:17.520" v="103" actId="478"/>
          <ac:spMkLst>
            <pc:docMk/>
            <pc:sldMk cId="3967000794" sldId="1117"/>
            <ac:spMk id="48" creationId="{6D3A3F15-18D0-4BF4-08DE-0E71A9C513BF}"/>
          </ac:spMkLst>
        </pc:spChg>
        <pc:spChg chg="del">
          <ac:chgData name="Jordan Derk" userId="4cee7fd2-18ae-45a0-8743-b91db45b97a1" providerId="ADAL" clId="{EDC423ED-B838-4184-8FED-B3447ACD97DB}" dt="2024-09-25T20:45:17.520" v="103" actId="478"/>
          <ac:spMkLst>
            <pc:docMk/>
            <pc:sldMk cId="3967000794" sldId="1117"/>
            <ac:spMk id="49" creationId="{8E441087-D008-E634-4F63-26EA61523BA3}"/>
          </ac:spMkLst>
        </pc:spChg>
        <pc:picChg chg="mod">
          <ac:chgData name="Jordan Derk" userId="4cee7fd2-18ae-45a0-8743-b91db45b97a1" providerId="ADAL" clId="{EDC423ED-B838-4184-8FED-B3447ACD97DB}" dt="2024-10-02T19:40:56.459" v="1038" actId="962"/>
          <ac:picMkLst>
            <pc:docMk/>
            <pc:sldMk cId="3967000794" sldId="1117"/>
            <ac:picMk id="5" creationId="{62C536E9-8F64-B73A-7DF9-39A3F8469025}"/>
          </ac:picMkLst>
        </pc:picChg>
      </pc:sldChg>
    </pc:docChg>
  </pc:docChgLst>
  <pc:docChgLst>
    <pc:chgData name="Samuel Kim" userId="0b4e8f1a-35cc-4769-966d-024c662a6df8" providerId="ADAL" clId="{583C892E-5CFF-4055-8181-33AAEE1CE31D}"/>
    <pc:docChg chg="undo redo custSel modSld modMainMaster">
      <pc:chgData name="Samuel Kim" userId="0b4e8f1a-35cc-4769-966d-024c662a6df8" providerId="ADAL" clId="{583C892E-5CFF-4055-8181-33AAEE1CE31D}" dt="2024-10-04T13:56:08.864" v="2563" actId="20577"/>
      <pc:docMkLst>
        <pc:docMk/>
      </pc:docMkLst>
      <pc:sldChg chg="addSp delSp modSp mod chgLayout">
        <pc:chgData name="Samuel Kim" userId="0b4e8f1a-35cc-4769-966d-024c662a6df8" providerId="ADAL" clId="{583C892E-5CFF-4055-8181-33AAEE1CE31D}" dt="2024-10-04T01:22:21.614" v="46" actId="6264"/>
        <pc:sldMkLst>
          <pc:docMk/>
          <pc:sldMk cId="3914304202" sldId="256"/>
        </pc:sldMkLst>
        <pc:spChg chg="mod ord">
          <ac:chgData name="Samuel Kim" userId="0b4e8f1a-35cc-4769-966d-024c662a6df8" providerId="ADAL" clId="{583C892E-5CFF-4055-8181-33AAEE1CE31D}" dt="2024-10-04T01:22:21.614" v="46" actId="6264"/>
          <ac:spMkLst>
            <pc:docMk/>
            <pc:sldMk cId="3914304202" sldId="256"/>
            <ac:spMk id="2" creationId="{57DB54F3-04F0-6493-AAC6-2307B4D569EA}"/>
          </ac:spMkLst>
        </pc:spChg>
        <pc:spChg chg="add del mod">
          <ac:chgData name="Samuel Kim" userId="0b4e8f1a-35cc-4769-966d-024c662a6df8" providerId="ADAL" clId="{583C892E-5CFF-4055-8181-33AAEE1CE31D}" dt="2024-10-04T01:22:15.250" v="44" actId="6264"/>
          <ac:spMkLst>
            <pc:docMk/>
            <pc:sldMk cId="3914304202" sldId="256"/>
            <ac:spMk id="3" creationId="{AE3E388F-7FFC-4BB6-E3AE-67F3F56E450D}"/>
          </ac:spMkLst>
        </pc:spChg>
        <pc:spChg chg="add del mod">
          <ac:chgData name="Samuel Kim" userId="0b4e8f1a-35cc-4769-966d-024c662a6df8" providerId="ADAL" clId="{583C892E-5CFF-4055-8181-33AAEE1CE31D}" dt="2024-10-04T01:22:15.250" v="44" actId="6264"/>
          <ac:spMkLst>
            <pc:docMk/>
            <pc:sldMk cId="3914304202" sldId="256"/>
            <ac:spMk id="4" creationId="{73205EBC-D38B-B798-60A8-6F18C6FFEA52}"/>
          </ac:spMkLst>
        </pc:spChg>
        <pc:spChg chg="add del mod">
          <ac:chgData name="Samuel Kim" userId="0b4e8f1a-35cc-4769-966d-024c662a6df8" providerId="ADAL" clId="{583C892E-5CFF-4055-8181-33AAEE1CE31D}" dt="2024-10-04T01:22:15.250" v="44" actId="6264"/>
          <ac:spMkLst>
            <pc:docMk/>
            <pc:sldMk cId="3914304202" sldId="256"/>
            <ac:spMk id="5" creationId="{8F985B67-4C2A-DD1E-BE0D-FAEF976DEFF2}"/>
          </ac:spMkLst>
        </pc:spChg>
        <pc:spChg chg="add del mod">
          <ac:chgData name="Samuel Kim" userId="0b4e8f1a-35cc-4769-966d-024c662a6df8" providerId="ADAL" clId="{583C892E-5CFF-4055-8181-33AAEE1CE31D}" dt="2024-10-04T01:22:21.614" v="46" actId="6264"/>
          <ac:spMkLst>
            <pc:docMk/>
            <pc:sldMk cId="3914304202" sldId="256"/>
            <ac:spMk id="6" creationId="{E8F62A42-CC0F-74EA-481E-FC4967D017B8}"/>
          </ac:spMkLst>
        </pc:spChg>
        <pc:spChg chg="add del mod">
          <ac:chgData name="Samuel Kim" userId="0b4e8f1a-35cc-4769-966d-024c662a6df8" providerId="ADAL" clId="{583C892E-5CFF-4055-8181-33AAEE1CE31D}" dt="2024-10-04T01:22:21.614" v="46" actId="6264"/>
          <ac:spMkLst>
            <pc:docMk/>
            <pc:sldMk cId="3914304202" sldId="256"/>
            <ac:spMk id="7" creationId="{13516ED7-9136-232D-8AD9-101106DABE40}"/>
          </ac:spMkLst>
        </pc:spChg>
        <pc:spChg chg="add del mod">
          <ac:chgData name="Samuel Kim" userId="0b4e8f1a-35cc-4769-966d-024c662a6df8" providerId="ADAL" clId="{583C892E-5CFF-4055-8181-33AAEE1CE31D}" dt="2024-10-04T01:22:21.614" v="46" actId="6264"/>
          <ac:spMkLst>
            <pc:docMk/>
            <pc:sldMk cId="3914304202" sldId="256"/>
            <ac:spMk id="8" creationId="{A5996ABC-170B-9781-51EF-B5C1FB42C5E7}"/>
          </ac:spMkLst>
        </pc:spChg>
        <pc:spChg chg="mod ord">
          <ac:chgData name="Samuel Kim" userId="0b4e8f1a-35cc-4769-966d-024c662a6df8" providerId="ADAL" clId="{583C892E-5CFF-4055-8181-33AAEE1CE31D}" dt="2024-10-04T01:22:21.614" v="46" actId="6264"/>
          <ac:spMkLst>
            <pc:docMk/>
            <pc:sldMk cId="3914304202" sldId="256"/>
            <ac:spMk id="13" creationId="{AF2958D5-1619-BC47-A469-9664C492C525}"/>
          </ac:spMkLst>
        </pc:spChg>
        <pc:spChg chg="mod ord">
          <ac:chgData name="Samuel Kim" userId="0b4e8f1a-35cc-4769-966d-024c662a6df8" providerId="ADAL" clId="{583C892E-5CFF-4055-8181-33AAEE1CE31D}" dt="2024-10-04T01:22:21.614" v="46" actId="6264"/>
          <ac:spMkLst>
            <pc:docMk/>
            <pc:sldMk cId="3914304202" sldId="256"/>
            <ac:spMk id="14" creationId="{F80A764F-A0D7-8A4E-B1F9-C32D5F0C53BF}"/>
          </ac:spMkLst>
        </pc:spChg>
      </pc:sldChg>
      <pc:sldChg chg="modSp mod">
        <pc:chgData name="Samuel Kim" userId="0b4e8f1a-35cc-4769-966d-024c662a6df8" providerId="ADAL" clId="{583C892E-5CFF-4055-8181-33AAEE1CE31D}" dt="2024-10-04T01:24:01.098" v="49" actId="12788"/>
        <pc:sldMkLst>
          <pc:docMk/>
          <pc:sldMk cId="1450091703" sldId="259"/>
        </pc:sldMkLst>
        <pc:spChg chg="mod">
          <ac:chgData name="Samuel Kim" userId="0b4e8f1a-35cc-4769-966d-024c662a6df8" providerId="ADAL" clId="{583C892E-5CFF-4055-8181-33AAEE1CE31D}" dt="2024-10-04T01:24:01.098" v="49" actId="12788"/>
          <ac:spMkLst>
            <pc:docMk/>
            <pc:sldMk cId="1450091703" sldId="259"/>
            <ac:spMk id="4" creationId="{1DA6BF12-AF7D-9F16-7647-20A174244D02}"/>
          </ac:spMkLst>
        </pc:spChg>
      </pc:sldChg>
      <pc:sldChg chg="delSp modSp mod">
        <pc:chgData name="Samuel Kim" userId="0b4e8f1a-35cc-4769-966d-024c662a6df8" providerId="ADAL" clId="{583C892E-5CFF-4055-8181-33AAEE1CE31D}" dt="2024-10-04T01:32:55.771" v="264" actId="962"/>
        <pc:sldMkLst>
          <pc:docMk/>
          <pc:sldMk cId="357199285" sldId="1080"/>
        </pc:sldMkLst>
        <pc:spChg chg="ord">
          <ac:chgData name="Samuel Kim" userId="0b4e8f1a-35cc-4769-966d-024c662a6df8" providerId="ADAL" clId="{583C892E-5CFF-4055-8181-33AAEE1CE31D}" dt="2024-10-04T01:32:42.451" v="260" actId="13244"/>
          <ac:spMkLst>
            <pc:docMk/>
            <pc:sldMk cId="357199285" sldId="1080"/>
            <ac:spMk id="2" creationId="{F76415D6-582B-4618-BD4F-0000988650EE}"/>
          </ac:spMkLst>
        </pc:spChg>
        <pc:spChg chg="mod">
          <ac:chgData name="Samuel Kim" userId="0b4e8f1a-35cc-4769-966d-024c662a6df8" providerId="ADAL" clId="{583C892E-5CFF-4055-8181-33AAEE1CE31D}" dt="2024-10-04T01:26:21.605" v="146" actId="255"/>
          <ac:spMkLst>
            <pc:docMk/>
            <pc:sldMk cId="357199285" sldId="1080"/>
            <ac:spMk id="4" creationId="{DEABDE13-516D-FC80-7EF9-0C69AC6FE4F8}"/>
          </ac:spMkLst>
        </pc:spChg>
        <pc:spChg chg="mod">
          <ac:chgData name="Samuel Kim" userId="0b4e8f1a-35cc-4769-966d-024c662a6df8" providerId="ADAL" clId="{583C892E-5CFF-4055-8181-33AAEE1CE31D}" dt="2024-10-04T01:25:35.801" v="109" actId="20577"/>
          <ac:spMkLst>
            <pc:docMk/>
            <pc:sldMk cId="357199285" sldId="1080"/>
            <ac:spMk id="5" creationId="{A9B6957F-39E9-36E9-AFD7-A6CD5222893D}"/>
          </ac:spMkLst>
        </pc:spChg>
        <pc:spChg chg="mod">
          <ac:chgData name="Samuel Kim" userId="0b4e8f1a-35cc-4769-966d-024c662a6df8" providerId="ADAL" clId="{583C892E-5CFF-4055-8181-33AAEE1CE31D}" dt="2024-10-04T01:24:55.647" v="87" actId="1076"/>
          <ac:spMkLst>
            <pc:docMk/>
            <pc:sldMk cId="357199285" sldId="1080"/>
            <ac:spMk id="6" creationId="{7DA5AE06-14D2-49FA-474A-0B59A67DFB43}"/>
          </ac:spMkLst>
        </pc:spChg>
        <pc:spChg chg="mod">
          <ac:chgData name="Samuel Kim" userId="0b4e8f1a-35cc-4769-966d-024c662a6df8" providerId="ADAL" clId="{583C892E-5CFF-4055-8181-33AAEE1CE31D}" dt="2024-10-04T01:25:37.266" v="111" actId="1076"/>
          <ac:spMkLst>
            <pc:docMk/>
            <pc:sldMk cId="357199285" sldId="1080"/>
            <ac:spMk id="7" creationId="{B7DBD94C-0431-69C5-9FBF-8ECFBD1B4E0B}"/>
          </ac:spMkLst>
        </pc:spChg>
        <pc:spChg chg="del mod">
          <ac:chgData name="Samuel Kim" userId="0b4e8f1a-35cc-4769-966d-024c662a6df8" providerId="ADAL" clId="{583C892E-5CFF-4055-8181-33AAEE1CE31D}" dt="2024-10-04T01:32:46.761" v="261" actId="478"/>
          <ac:spMkLst>
            <pc:docMk/>
            <pc:sldMk cId="357199285" sldId="1080"/>
            <ac:spMk id="27" creationId="{FDC0750B-6409-CCD9-223F-74BC9EAEC555}"/>
          </ac:spMkLst>
        </pc:spChg>
        <pc:picChg chg="mod ord">
          <ac:chgData name="Samuel Kim" userId="0b4e8f1a-35cc-4769-966d-024c662a6df8" providerId="ADAL" clId="{583C892E-5CFF-4055-8181-33AAEE1CE31D}" dt="2024-10-04T01:32:55.771" v="264" actId="962"/>
          <ac:picMkLst>
            <pc:docMk/>
            <pc:sldMk cId="357199285" sldId="1080"/>
            <ac:picMk id="26" creationId="{3F84CE72-BE03-877F-4006-B54DCA25E4F7}"/>
          </ac:picMkLst>
        </pc:picChg>
      </pc:sldChg>
      <pc:sldChg chg="addSp delSp modSp mod modClrScheme chgLayout">
        <pc:chgData name="Samuel Kim" userId="0b4e8f1a-35cc-4769-966d-024c662a6df8" providerId="ADAL" clId="{583C892E-5CFF-4055-8181-33AAEE1CE31D}" dt="2024-10-04T01:19:33.444" v="25" actId="478"/>
        <pc:sldMkLst>
          <pc:docMk/>
          <pc:sldMk cId="2175414920" sldId="1083"/>
        </pc:sldMkLst>
        <pc:spChg chg="add del mod ord">
          <ac:chgData name="Samuel Kim" userId="0b4e8f1a-35cc-4769-966d-024c662a6df8" providerId="ADAL" clId="{583C892E-5CFF-4055-8181-33AAEE1CE31D}" dt="2024-10-04T01:19:33.444" v="25" actId="478"/>
          <ac:spMkLst>
            <pc:docMk/>
            <pc:sldMk cId="2175414920" sldId="1083"/>
            <ac:spMk id="2" creationId="{24991154-C0A4-0AAE-2349-61D8827F3B4C}"/>
          </ac:spMkLst>
        </pc:spChg>
        <pc:spChg chg="add del mod ord">
          <ac:chgData name="Samuel Kim" userId="0b4e8f1a-35cc-4769-966d-024c662a6df8" providerId="ADAL" clId="{583C892E-5CFF-4055-8181-33AAEE1CE31D}" dt="2024-10-04T01:19:33.444" v="25" actId="478"/>
          <ac:spMkLst>
            <pc:docMk/>
            <pc:sldMk cId="2175414920" sldId="1083"/>
            <ac:spMk id="3" creationId="{F5F77CB8-160C-861A-8A1F-B4ED29148350}"/>
          </ac:spMkLst>
        </pc:spChg>
        <pc:spChg chg="mod ord">
          <ac:chgData name="Samuel Kim" userId="0b4e8f1a-35cc-4769-966d-024c662a6df8" providerId="ADAL" clId="{583C892E-5CFF-4055-8181-33AAEE1CE31D}" dt="2024-10-04T01:19:31.073" v="24" actId="948"/>
          <ac:spMkLst>
            <pc:docMk/>
            <pc:sldMk cId="2175414920" sldId="1083"/>
            <ac:spMk id="4" creationId="{318E8959-2BBD-DF9F-198D-3F2A0AC770A9}"/>
          </ac:spMkLst>
        </pc:spChg>
        <pc:spChg chg="add del mod ord">
          <ac:chgData name="Samuel Kim" userId="0b4e8f1a-35cc-4769-966d-024c662a6df8" providerId="ADAL" clId="{583C892E-5CFF-4055-8181-33AAEE1CE31D}" dt="2024-10-04T01:19:33.444" v="25" actId="478"/>
          <ac:spMkLst>
            <pc:docMk/>
            <pc:sldMk cId="2175414920" sldId="1083"/>
            <ac:spMk id="5" creationId="{949E7120-9FE0-D231-1351-743243F9150C}"/>
          </ac:spMkLst>
        </pc:spChg>
        <pc:spChg chg="add del mod ord">
          <ac:chgData name="Samuel Kim" userId="0b4e8f1a-35cc-4769-966d-024c662a6df8" providerId="ADAL" clId="{583C892E-5CFF-4055-8181-33AAEE1CE31D}" dt="2024-10-04T01:19:33.444" v="25" actId="478"/>
          <ac:spMkLst>
            <pc:docMk/>
            <pc:sldMk cId="2175414920" sldId="1083"/>
            <ac:spMk id="6" creationId="{0C0A81CE-207F-10DE-BD62-22A9EFBDC6D3}"/>
          </ac:spMkLst>
        </pc:spChg>
        <pc:spChg chg="add del mod ord">
          <ac:chgData name="Samuel Kim" userId="0b4e8f1a-35cc-4769-966d-024c662a6df8" providerId="ADAL" clId="{583C892E-5CFF-4055-8181-33AAEE1CE31D}" dt="2024-10-04T01:19:33.444" v="25" actId="478"/>
          <ac:spMkLst>
            <pc:docMk/>
            <pc:sldMk cId="2175414920" sldId="1083"/>
            <ac:spMk id="7" creationId="{BD9A7A3B-6658-FE05-0ED3-FA8C423E6DEF}"/>
          </ac:spMkLst>
        </pc:spChg>
        <pc:spChg chg="add del mod ord">
          <ac:chgData name="Samuel Kim" userId="0b4e8f1a-35cc-4769-966d-024c662a6df8" providerId="ADAL" clId="{583C892E-5CFF-4055-8181-33AAEE1CE31D}" dt="2024-10-04T01:19:33.444" v="25" actId="478"/>
          <ac:spMkLst>
            <pc:docMk/>
            <pc:sldMk cId="2175414920" sldId="1083"/>
            <ac:spMk id="8" creationId="{06182912-D723-4ADD-3627-6903272BB365}"/>
          </ac:spMkLst>
        </pc:spChg>
        <pc:spChg chg="add del mod ord">
          <ac:chgData name="Samuel Kim" userId="0b4e8f1a-35cc-4769-966d-024c662a6df8" providerId="ADAL" clId="{583C892E-5CFF-4055-8181-33AAEE1CE31D}" dt="2024-10-04T01:19:33.444" v="25" actId="478"/>
          <ac:spMkLst>
            <pc:docMk/>
            <pc:sldMk cId="2175414920" sldId="1083"/>
            <ac:spMk id="9" creationId="{C8BE4CE9-5DB9-3ADC-4E73-822344792235}"/>
          </ac:spMkLst>
        </pc:spChg>
        <pc:spChg chg="add del mod ord">
          <ac:chgData name="Samuel Kim" userId="0b4e8f1a-35cc-4769-966d-024c662a6df8" providerId="ADAL" clId="{583C892E-5CFF-4055-8181-33AAEE1CE31D}" dt="2024-10-04T01:19:33.444" v="25" actId="478"/>
          <ac:spMkLst>
            <pc:docMk/>
            <pc:sldMk cId="2175414920" sldId="1083"/>
            <ac:spMk id="10" creationId="{5550D2F5-2A47-BA05-D73F-101E72B22C61}"/>
          </ac:spMkLst>
        </pc:spChg>
        <pc:spChg chg="add del mod ord">
          <ac:chgData name="Samuel Kim" userId="0b4e8f1a-35cc-4769-966d-024c662a6df8" providerId="ADAL" clId="{583C892E-5CFF-4055-8181-33AAEE1CE31D}" dt="2024-10-04T01:19:33.444" v="25" actId="478"/>
          <ac:spMkLst>
            <pc:docMk/>
            <pc:sldMk cId="2175414920" sldId="1083"/>
            <ac:spMk id="11" creationId="{A0FEB28A-CCA9-7A90-1033-F0863B5947BA}"/>
          </ac:spMkLst>
        </pc:spChg>
        <pc:spChg chg="add del mod ord">
          <ac:chgData name="Samuel Kim" userId="0b4e8f1a-35cc-4769-966d-024c662a6df8" providerId="ADAL" clId="{583C892E-5CFF-4055-8181-33AAEE1CE31D}" dt="2024-10-04T01:19:33.444" v="25" actId="478"/>
          <ac:spMkLst>
            <pc:docMk/>
            <pc:sldMk cId="2175414920" sldId="1083"/>
            <ac:spMk id="12" creationId="{A755E302-DF51-7A1B-386A-909E37ADA421}"/>
          </ac:spMkLst>
        </pc:spChg>
        <pc:spChg chg="add del mod ord">
          <ac:chgData name="Samuel Kim" userId="0b4e8f1a-35cc-4769-966d-024c662a6df8" providerId="ADAL" clId="{583C892E-5CFF-4055-8181-33AAEE1CE31D}" dt="2024-10-04T01:19:33.444" v="25" actId="478"/>
          <ac:spMkLst>
            <pc:docMk/>
            <pc:sldMk cId="2175414920" sldId="1083"/>
            <ac:spMk id="13" creationId="{2DB3AF2E-9E76-2020-5641-9F675EE6405C}"/>
          </ac:spMkLst>
        </pc:spChg>
        <pc:spChg chg="add del mod ord">
          <ac:chgData name="Samuel Kim" userId="0b4e8f1a-35cc-4769-966d-024c662a6df8" providerId="ADAL" clId="{583C892E-5CFF-4055-8181-33AAEE1CE31D}" dt="2024-10-04T01:19:33.444" v="25" actId="478"/>
          <ac:spMkLst>
            <pc:docMk/>
            <pc:sldMk cId="2175414920" sldId="1083"/>
            <ac:spMk id="14" creationId="{118D519B-6234-A594-E4AC-B7D591331057}"/>
          </ac:spMkLst>
        </pc:spChg>
        <pc:spChg chg="add del mod ord">
          <ac:chgData name="Samuel Kim" userId="0b4e8f1a-35cc-4769-966d-024c662a6df8" providerId="ADAL" clId="{583C892E-5CFF-4055-8181-33AAEE1CE31D}" dt="2024-10-04T01:19:33.444" v="25" actId="478"/>
          <ac:spMkLst>
            <pc:docMk/>
            <pc:sldMk cId="2175414920" sldId="1083"/>
            <ac:spMk id="15" creationId="{6AE8CFC4-46B2-CFDE-12F8-FFA850133552}"/>
          </ac:spMkLst>
        </pc:spChg>
        <pc:spChg chg="add del mod ord">
          <ac:chgData name="Samuel Kim" userId="0b4e8f1a-35cc-4769-966d-024c662a6df8" providerId="ADAL" clId="{583C892E-5CFF-4055-8181-33AAEE1CE31D}" dt="2024-10-04T01:19:33.444" v="25" actId="478"/>
          <ac:spMkLst>
            <pc:docMk/>
            <pc:sldMk cId="2175414920" sldId="1083"/>
            <ac:spMk id="16" creationId="{779C6B57-1318-7BC1-A808-096BB1CF81A1}"/>
          </ac:spMkLst>
        </pc:spChg>
        <pc:spChg chg="add del mod ord">
          <ac:chgData name="Samuel Kim" userId="0b4e8f1a-35cc-4769-966d-024c662a6df8" providerId="ADAL" clId="{583C892E-5CFF-4055-8181-33AAEE1CE31D}" dt="2024-10-04T01:19:33.444" v="25" actId="478"/>
          <ac:spMkLst>
            <pc:docMk/>
            <pc:sldMk cId="2175414920" sldId="1083"/>
            <ac:spMk id="17" creationId="{C78F2087-DFF6-0116-7782-3D8F1A5E67D6}"/>
          </ac:spMkLst>
        </pc:spChg>
        <pc:spChg chg="add del mod ord">
          <ac:chgData name="Samuel Kim" userId="0b4e8f1a-35cc-4769-966d-024c662a6df8" providerId="ADAL" clId="{583C892E-5CFF-4055-8181-33AAEE1CE31D}" dt="2024-10-04T01:19:33.444" v="25" actId="478"/>
          <ac:spMkLst>
            <pc:docMk/>
            <pc:sldMk cId="2175414920" sldId="1083"/>
            <ac:spMk id="18" creationId="{7534D0EA-0AF4-76F6-8704-C77925523DFE}"/>
          </ac:spMkLst>
        </pc:spChg>
        <pc:spChg chg="add del mod ord">
          <ac:chgData name="Samuel Kim" userId="0b4e8f1a-35cc-4769-966d-024c662a6df8" providerId="ADAL" clId="{583C892E-5CFF-4055-8181-33AAEE1CE31D}" dt="2024-10-04T01:19:33.444" v="25" actId="478"/>
          <ac:spMkLst>
            <pc:docMk/>
            <pc:sldMk cId="2175414920" sldId="1083"/>
            <ac:spMk id="19" creationId="{D72F4B9D-0CB8-0547-56D9-2F226C2927C2}"/>
          </ac:spMkLst>
        </pc:spChg>
        <pc:spChg chg="add del mod ord">
          <ac:chgData name="Samuel Kim" userId="0b4e8f1a-35cc-4769-966d-024c662a6df8" providerId="ADAL" clId="{583C892E-5CFF-4055-8181-33AAEE1CE31D}" dt="2024-10-04T01:19:33.444" v="25" actId="478"/>
          <ac:spMkLst>
            <pc:docMk/>
            <pc:sldMk cId="2175414920" sldId="1083"/>
            <ac:spMk id="20" creationId="{3809EEC0-41A3-BD0E-8AB1-790E4CB85B08}"/>
          </ac:spMkLst>
        </pc:spChg>
        <pc:spChg chg="add del mod ord">
          <ac:chgData name="Samuel Kim" userId="0b4e8f1a-35cc-4769-966d-024c662a6df8" providerId="ADAL" clId="{583C892E-5CFF-4055-8181-33AAEE1CE31D}" dt="2024-10-04T01:19:33.444" v="25" actId="478"/>
          <ac:spMkLst>
            <pc:docMk/>
            <pc:sldMk cId="2175414920" sldId="1083"/>
            <ac:spMk id="21" creationId="{9DDBF2FC-F418-9A6B-D0AC-DDFF7EC7BCCB}"/>
          </ac:spMkLst>
        </pc:spChg>
        <pc:spChg chg="add del mod ord">
          <ac:chgData name="Samuel Kim" userId="0b4e8f1a-35cc-4769-966d-024c662a6df8" providerId="ADAL" clId="{583C892E-5CFF-4055-8181-33AAEE1CE31D}" dt="2024-10-04T01:19:33.444" v="25" actId="478"/>
          <ac:spMkLst>
            <pc:docMk/>
            <pc:sldMk cId="2175414920" sldId="1083"/>
            <ac:spMk id="22" creationId="{57BFB6B0-C7C4-F841-1516-101AEF4A55A3}"/>
          </ac:spMkLst>
        </pc:spChg>
        <pc:spChg chg="mod ord">
          <ac:chgData name="Samuel Kim" userId="0b4e8f1a-35cc-4769-966d-024c662a6df8" providerId="ADAL" clId="{583C892E-5CFF-4055-8181-33AAEE1CE31D}" dt="2024-10-04T01:19:22.726" v="0" actId="700"/>
          <ac:spMkLst>
            <pc:docMk/>
            <pc:sldMk cId="2175414920" sldId="1083"/>
            <ac:spMk id="23" creationId="{9D1AC14C-4F80-54B1-D7AD-3B943032C31D}"/>
          </ac:spMkLst>
        </pc:spChg>
        <pc:spChg chg="mod ord">
          <ac:chgData name="Samuel Kim" userId="0b4e8f1a-35cc-4769-966d-024c662a6df8" providerId="ADAL" clId="{583C892E-5CFF-4055-8181-33AAEE1CE31D}" dt="2024-10-04T01:19:22.726" v="0" actId="700"/>
          <ac:spMkLst>
            <pc:docMk/>
            <pc:sldMk cId="2175414920" sldId="1083"/>
            <ac:spMk id="31" creationId="{0DA32A48-674F-6B3B-AE7B-C89CEA768851}"/>
          </ac:spMkLst>
        </pc:spChg>
      </pc:sldChg>
      <pc:sldChg chg="modSp mod modCm">
        <pc:chgData name="Samuel Kim" userId="0b4e8f1a-35cc-4769-966d-024c662a6df8" providerId="ADAL" clId="{583C892E-5CFF-4055-8181-33AAEE1CE31D}" dt="2024-10-04T01:44:29.926" v="322" actId="207"/>
        <pc:sldMkLst>
          <pc:docMk/>
          <pc:sldMk cId="2019386273" sldId="1085"/>
        </pc:sldMkLst>
        <pc:spChg chg="mod">
          <ac:chgData name="Samuel Kim" userId="0b4e8f1a-35cc-4769-966d-024c662a6df8" providerId="ADAL" clId="{583C892E-5CFF-4055-8181-33AAEE1CE31D}" dt="2024-10-04T01:44:15.237" v="320" actId="20577"/>
          <ac:spMkLst>
            <pc:docMk/>
            <pc:sldMk cId="2019386273" sldId="1085"/>
            <ac:spMk id="2" creationId="{11BB8C61-149C-7279-1723-1922373366A8}"/>
          </ac:spMkLst>
        </pc:spChg>
        <pc:spChg chg="mod">
          <ac:chgData name="Samuel Kim" userId="0b4e8f1a-35cc-4769-966d-024c662a6df8" providerId="ADAL" clId="{583C892E-5CFF-4055-8181-33AAEE1CE31D}" dt="2024-10-04T01:44:29.926" v="322" actId="207"/>
          <ac:spMkLst>
            <pc:docMk/>
            <pc:sldMk cId="2019386273" sldId="1085"/>
            <ac:spMk id="3" creationId="{E4801F80-DF51-BD28-E33D-94D65810DC14}"/>
          </ac:spMkLst>
        </pc:spChg>
        <pc:spChg chg="mod">
          <ac:chgData name="Samuel Kim" userId="0b4e8f1a-35cc-4769-966d-024c662a6df8" providerId="ADAL" clId="{583C892E-5CFF-4055-8181-33AAEE1CE31D}" dt="2024-10-04T01:43:22.698" v="318" actId="1035"/>
          <ac:spMkLst>
            <pc:docMk/>
            <pc:sldMk cId="2019386273" sldId="1085"/>
            <ac:spMk id="4" creationId="{5E452D51-FC88-E71F-33DA-73F3CBD93648}"/>
          </ac:spMkLst>
        </pc:sp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583C892E-5CFF-4055-8181-33AAEE1CE31D}" dt="2024-10-04T01:41:45.933" v="294" actId="20577"/>
              <pc2:cmMkLst xmlns:pc2="http://schemas.microsoft.com/office/powerpoint/2019/9/main/command">
                <pc:docMk/>
                <pc:sldMk cId="2019386273" sldId="1085"/>
                <pc2:cmMk id="{90020FDD-51CD-4E5E-8DC4-764FCBB371C2}"/>
              </pc2:cmMkLst>
            </pc226:cmChg>
            <pc226:cmChg xmlns:pc226="http://schemas.microsoft.com/office/powerpoint/2022/06/main/command" chg="mod">
              <pc226:chgData name="Samuel Kim" userId="0b4e8f1a-35cc-4769-966d-024c662a6df8" providerId="ADAL" clId="{583C892E-5CFF-4055-8181-33AAEE1CE31D}" dt="2024-10-04T01:44:15.237" v="320" actId="20577"/>
              <pc2:cmMkLst xmlns:pc2="http://schemas.microsoft.com/office/powerpoint/2019/9/main/command">
                <pc:docMk/>
                <pc:sldMk cId="2019386273" sldId="1085"/>
                <pc2:cmMk id="{9AF553FF-F608-4E6D-B779-50EF3D35A61C}"/>
              </pc2:cmMkLst>
            </pc226:cmChg>
          </p:ext>
        </pc:extLst>
      </pc:sldChg>
      <pc:sldChg chg="addSp delSp modSp mod modCm chgLayout">
        <pc:chgData name="Samuel Kim" userId="0b4e8f1a-35cc-4769-966d-024c662a6df8" providerId="ADAL" clId="{583C892E-5CFF-4055-8181-33AAEE1CE31D}" dt="2024-10-04T01:33:07.881" v="266" actId="962"/>
        <pc:sldMkLst>
          <pc:docMk/>
          <pc:sldMk cId="1296731843" sldId="1086"/>
        </pc:sldMkLst>
        <pc:spChg chg="mod ord">
          <ac:chgData name="Samuel Kim" userId="0b4e8f1a-35cc-4769-966d-024c662a6df8" providerId="ADAL" clId="{583C892E-5CFF-4055-8181-33AAEE1CE31D}" dt="2024-10-04T01:25:59.056" v="133" actId="6264"/>
          <ac:spMkLst>
            <pc:docMk/>
            <pc:sldMk cId="1296731843" sldId="1086"/>
            <ac:spMk id="2" creationId="{F76415D6-582B-4618-BD4F-0000988650EE}"/>
          </ac:spMkLst>
        </pc:spChg>
        <pc:spChg chg="add del mod">
          <ac:chgData name="Samuel Kim" userId="0b4e8f1a-35cc-4769-966d-024c662a6df8" providerId="ADAL" clId="{583C892E-5CFF-4055-8181-33AAEE1CE31D}" dt="2024-10-04T01:25:59.056" v="133" actId="6264"/>
          <ac:spMkLst>
            <pc:docMk/>
            <pc:sldMk cId="1296731843" sldId="1086"/>
            <ac:spMk id="3" creationId="{000D6DE7-44EF-81CD-84FF-4839560A5FF2}"/>
          </ac:spMkLst>
        </pc:spChg>
        <pc:spChg chg="mod ord">
          <ac:chgData name="Samuel Kim" userId="0b4e8f1a-35cc-4769-966d-024c662a6df8" providerId="ADAL" clId="{583C892E-5CFF-4055-8181-33AAEE1CE31D}" dt="2024-10-04T01:26:13.555" v="141" actId="255"/>
          <ac:spMkLst>
            <pc:docMk/>
            <pc:sldMk cId="1296731843" sldId="1086"/>
            <ac:spMk id="4" creationId="{DEABDE13-516D-FC80-7EF9-0C69AC6FE4F8}"/>
          </ac:spMkLst>
        </pc:spChg>
        <pc:spChg chg="mod ord">
          <ac:chgData name="Samuel Kim" userId="0b4e8f1a-35cc-4769-966d-024c662a6df8" providerId="ADAL" clId="{583C892E-5CFF-4055-8181-33AAEE1CE31D}" dt="2024-10-04T01:25:59.056" v="133" actId="6264"/>
          <ac:spMkLst>
            <pc:docMk/>
            <pc:sldMk cId="1296731843" sldId="1086"/>
            <ac:spMk id="5" creationId="{A9B6957F-39E9-36E9-AFD7-A6CD5222893D}"/>
          </ac:spMkLst>
        </pc:spChg>
        <pc:spChg chg="add del mod">
          <ac:chgData name="Samuel Kim" userId="0b4e8f1a-35cc-4769-966d-024c662a6df8" providerId="ADAL" clId="{583C892E-5CFF-4055-8181-33AAEE1CE31D}" dt="2024-10-04T01:25:59.056" v="133" actId="6264"/>
          <ac:spMkLst>
            <pc:docMk/>
            <pc:sldMk cId="1296731843" sldId="1086"/>
            <ac:spMk id="7" creationId="{356B18B6-9C52-4667-877D-68ECB30CB865}"/>
          </ac:spMkLst>
        </pc:spChg>
        <pc:spChg chg="add del mod">
          <ac:chgData name="Samuel Kim" userId="0b4e8f1a-35cc-4769-966d-024c662a6df8" providerId="ADAL" clId="{583C892E-5CFF-4055-8181-33AAEE1CE31D}" dt="2024-10-04T01:25:59.056" v="133" actId="6264"/>
          <ac:spMkLst>
            <pc:docMk/>
            <pc:sldMk cId="1296731843" sldId="1086"/>
            <ac:spMk id="8" creationId="{0EC3A269-5839-B3AF-1CA2-CC712CDB6F96}"/>
          </ac:spMkLst>
        </pc:spChg>
        <pc:spChg chg="add del mod">
          <ac:chgData name="Samuel Kim" userId="0b4e8f1a-35cc-4769-966d-024c662a6df8" providerId="ADAL" clId="{583C892E-5CFF-4055-8181-33AAEE1CE31D}" dt="2024-10-04T01:25:59.056" v="133" actId="6264"/>
          <ac:spMkLst>
            <pc:docMk/>
            <pc:sldMk cId="1296731843" sldId="1086"/>
            <ac:spMk id="9" creationId="{1FBA0464-D9DE-2D8F-4AA9-07E88E26FBD0}"/>
          </ac:spMkLst>
        </pc:spChg>
        <pc:spChg chg="add del mod ord">
          <ac:chgData name="Samuel Kim" userId="0b4e8f1a-35cc-4769-966d-024c662a6df8" providerId="ADAL" clId="{583C892E-5CFF-4055-8181-33AAEE1CE31D}" dt="2024-10-04T01:25:59.056" v="133" actId="6264"/>
          <ac:spMkLst>
            <pc:docMk/>
            <pc:sldMk cId="1296731843" sldId="1086"/>
            <ac:spMk id="10" creationId="{F3DA5748-1434-236E-773A-91A6937FF214}"/>
          </ac:spMkLst>
        </pc:spChg>
        <pc:spChg chg="add del mod ord">
          <ac:chgData name="Samuel Kim" userId="0b4e8f1a-35cc-4769-966d-024c662a6df8" providerId="ADAL" clId="{583C892E-5CFF-4055-8181-33AAEE1CE31D}" dt="2024-10-04T01:25:59.056" v="133" actId="6264"/>
          <ac:spMkLst>
            <pc:docMk/>
            <pc:sldMk cId="1296731843" sldId="1086"/>
            <ac:spMk id="11" creationId="{F3E676FD-2F46-28F8-3FAF-11DFDA4418ED}"/>
          </ac:spMkLst>
        </pc:spChg>
        <pc:spChg chg="add del mod ord">
          <ac:chgData name="Samuel Kim" userId="0b4e8f1a-35cc-4769-966d-024c662a6df8" providerId="ADAL" clId="{583C892E-5CFF-4055-8181-33AAEE1CE31D}" dt="2024-10-04T01:25:59.056" v="133" actId="6264"/>
          <ac:spMkLst>
            <pc:docMk/>
            <pc:sldMk cId="1296731843" sldId="1086"/>
            <ac:spMk id="12" creationId="{9C02AE09-1610-BD33-C7AF-4F1377E1EF3F}"/>
          </ac:spMkLst>
        </pc:spChg>
        <pc:spChg chg="add del mod ord">
          <ac:chgData name="Samuel Kim" userId="0b4e8f1a-35cc-4769-966d-024c662a6df8" providerId="ADAL" clId="{583C892E-5CFF-4055-8181-33AAEE1CE31D}" dt="2024-10-04T01:25:59.056" v="133" actId="6264"/>
          <ac:spMkLst>
            <pc:docMk/>
            <pc:sldMk cId="1296731843" sldId="1086"/>
            <ac:spMk id="13" creationId="{DFD99617-6306-06FA-50F5-F21D238BA385}"/>
          </ac:spMkLst>
        </pc:spChg>
        <pc:spChg chg="add del mod ord">
          <ac:chgData name="Samuel Kim" userId="0b4e8f1a-35cc-4769-966d-024c662a6df8" providerId="ADAL" clId="{583C892E-5CFF-4055-8181-33AAEE1CE31D}" dt="2024-10-04T01:25:59.056" v="133" actId="6264"/>
          <ac:spMkLst>
            <pc:docMk/>
            <pc:sldMk cId="1296731843" sldId="1086"/>
            <ac:spMk id="14" creationId="{CCA59D9D-DB0B-A6E1-D1FD-37421CD5CED4}"/>
          </ac:spMkLst>
        </pc:spChg>
        <pc:spChg chg="add del mod ord">
          <ac:chgData name="Samuel Kim" userId="0b4e8f1a-35cc-4769-966d-024c662a6df8" providerId="ADAL" clId="{583C892E-5CFF-4055-8181-33AAEE1CE31D}" dt="2024-10-04T01:25:59.056" v="133" actId="6264"/>
          <ac:spMkLst>
            <pc:docMk/>
            <pc:sldMk cId="1296731843" sldId="1086"/>
            <ac:spMk id="15" creationId="{44CE642A-5ABA-1CE8-3692-C5026957B6FB}"/>
          </ac:spMkLst>
        </pc:spChg>
        <pc:spChg chg="add del mod ord">
          <ac:chgData name="Samuel Kim" userId="0b4e8f1a-35cc-4769-966d-024c662a6df8" providerId="ADAL" clId="{583C892E-5CFF-4055-8181-33AAEE1CE31D}" dt="2024-10-04T01:25:59.056" v="133" actId="6264"/>
          <ac:spMkLst>
            <pc:docMk/>
            <pc:sldMk cId="1296731843" sldId="1086"/>
            <ac:spMk id="16" creationId="{28E97B76-3DEE-F05B-0FC8-1BCE1106BC44}"/>
          </ac:spMkLst>
        </pc:spChg>
        <pc:spChg chg="add del mod ord">
          <ac:chgData name="Samuel Kim" userId="0b4e8f1a-35cc-4769-966d-024c662a6df8" providerId="ADAL" clId="{583C892E-5CFF-4055-8181-33AAEE1CE31D}" dt="2024-10-04T01:25:59.056" v="133" actId="6264"/>
          <ac:spMkLst>
            <pc:docMk/>
            <pc:sldMk cId="1296731843" sldId="1086"/>
            <ac:spMk id="17" creationId="{DD984A69-2B0A-B842-5E7D-A3C6F47BD858}"/>
          </ac:spMkLst>
        </pc:spChg>
        <pc:spChg chg="add del mod ord">
          <ac:chgData name="Samuel Kim" userId="0b4e8f1a-35cc-4769-966d-024c662a6df8" providerId="ADAL" clId="{583C892E-5CFF-4055-8181-33AAEE1CE31D}" dt="2024-10-04T01:25:59.056" v="133" actId="6264"/>
          <ac:spMkLst>
            <pc:docMk/>
            <pc:sldMk cId="1296731843" sldId="1086"/>
            <ac:spMk id="18" creationId="{A44A1047-360C-A149-1D79-108E3250ACB1}"/>
          </ac:spMkLst>
        </pc:spChg>
        <pc:spChg chg="add del mod ord">
          <ac:chgData name="Samuel Kim" userId="0b4e8f1a-35cc-4769-966d-024c662a6df8" providerId="ADAL" clId="{583C892E-5CFF-4055-8181-33AAEE1CE31D}" dt="2024-10-04T01:25:59.056" v="133" actId="6264"/>
          <ac:spMkLst>
            <pc:docMk/>
            <pc:sldMk cId="1296731843" sldId="1086"/>
            <ac:spMk id="19" creationId="{A2ED2E53-E933-BC0F-8AAC-7A62C0740AE8}"/>
          </ac:spMkLst>
        </pc:spChg>
        <pc:spChg chg="add del mod ord">
          <ac:chgData name="Samuel Kim" userId="0b4e8f1a-35cc-4769-966d-024c662a6df8" providerId="ADAL" clId="{583C892E-5CFF-4055-8181-33AAEE1CE31D}" dt="2024-10-04T01:25:59.056" v="133" actId="6264"/>
          <ac:spMkLst>
            <pc:docMk/>
            <pc:sldMk cId="1296731843" sldId="1086"/>
            <ac:spMk id="20" creationId="{E1F04954-D724-2B99-2C7D-4787EF513D13}"/>
          </ac:spMkLst>
        </pc:spChg>
        <pc:spChg chg="add del mod ord">
          <ac:chgData name="Samuel Kim" userId="0b4e8f1a-35cc-4769-966d-024c662a6df8" providerId="ADAL" clId="{583C892E-5CFF-4055-8181-33AAEE1CE31D}" dt="2024-10-04T01:25:59.056" v="133" actId="6264"/>
          <ac:spMkLst>
            <pc:docMk/>
            <pc:sldMk cId="1296731843" sldId="1086"/>
            <ac:spMk id="21" creationId="{7C6D1E58-B5A9-1C39-1BFA-0F13C6AD7421}"/>
          </ac:spMkLst>
        </pc:spChg>
        <pc:spChg chg="add del mod ord">
          <ac:chgData name="Samuel Kim" userId="0b4e8f1a-35cc-4769-966d-024c662a6df8" providerId="ADAL" clId="{583C892E-5CFF-4055-8181-33AAEE1CE31D}" dt="2024-10-04T01:25:59.056" v="133" actId="6264"/>
          <ac:spMkLst>
            <pc:docMk/>
            <pc:sldMk cId="1296731843" sldId="1086"/>
            <ac:spMk id="22" creationId="{15AA0AAD-4C32-317C-0E84-5CABF0D209AA}"/>
          </ac:spMkLst>
        </pc:spChg>
        <pc:spChg chg="add del mod ord">
          <ac:chgData name="Samuel Kim" userId="0b4e8f1a-35cc-4769-966d-024c662a6df8" providerId="ADAL" clId="{583C892E-5CFF-4055-8181-33AAEE1CE31D}" dt="2024-10-04T01:25:59.056" v="133" actId="6264"/>
          <ac:spMkLst>
            <pc:docMk/>
            <pc:sldMk cId="1296731843" sldId="1086"/>
            <ac:spMk id="23" creationId="{6D59A5F3-FB15-39ED-9EB3-E7BF77EE9116}"/>
          </ac:spMkLst>
        </pc:spChg>
        <pc:spChg chg="add del mod ord">
          <ac:chgData name="Samuel Kim" userId="0b4e8f1a-35cc-4769-966d-024c662a6df8" providerId="ADAL" clId="{583C892E-5CFF-4055-8181-33AAEE1CE31D}" dt="2024-10-04T01:25:59.056" v="133" actId="6264"/>
          <ac:spMkLst>
            <pc:docMk/>
            <pc:sldMk cId="1296731843" sldId="1086"/>
            <ac:spMk id="24" creationId="{E4F209C3-8DCA-A320-D678-B76DA0C188DD}"/>
          </ac:spMkLst>
        </pc:spChg>
        <pc:spChg chg="add del mod ord">
          <ac:chgData name="Samuel Kim" userId="0b4e8f1a-35cc-4769-966d-024c662a6df8" providerId="ADAL" clId="{583C892E-5CFF-4055-8181-33AAEE1CE31D}" dt="2024-10-04T01:25:59.056" v="133" actId="6264"/>
          <ac:spMkLst>
            <pc:docMk/>
            <pc:sldMk cId="1296731843" sldId="1086"/>
            <ac:spMk id="25" creationId="{B366DC41-ECCA-85B2-7444-A039000B75EA}"/>
          </ac:spMkLst>
        </pc:spChg>
        <pc:spChg chg="add del mod ord">
          <ac:chgData name="Samuel Kim" userId="0b4e8f1a-35cc-4769-966d-024c662a6df8" providerId="ADAL" clId="{583C892E-5CFF-4055-8181-33AAEE1CE31D}" dt="2024-10-04T01:25:59.056" v="133" actId="6264"/>
          <ac:spMkLst>
            <pc:docMk/>
            <pc:sldMk cId="1296731843" sldId="1086"/>
            <ac:spMk id="26" creationId="{B5EB83DC-49BB-F3E9-D22B-0259D68B5328}"/>
          </ac:spMkLst>
        </pc:spChg>
        <pc:spChg chg="add del mod ord">
          <ac:chgData name="Samuel Kim" userId="0b4e8f1a-35cc-4769-966d-024c662a6df8" providerId="ADAL" clId="{583C892E-5CFF-4055-8181-33AAEE1CE31D}" dt="2024-10-04T01:25:59.056" v="133" actId="6264"/>
          <ac:spMkLst>
            <pc:docMk/>
            <pc:sldMk cId="1296731843" sldId="1086"/>
            <ac:spMk id="27" creationId="{859DDAD7-08FB-AC29-0E8C-4AB7D9E8D542}"/>
          </ac:spMkLst>
        </pc:spChg>
        <pc:spChg chg="add del mod ord">
          <ac:chgData name="Samuel Kim" userId="0b4e8f1a-35cc-4769-966d-024c662a6df8" providerId="ADAL" clId="{583C892E-5CFF-4055-8181-33AAEE1CE31D}" dt="2024-10-04T01:25:59.056" v="133" actId="6264"/>
          <ac:spMkLst>
            <pc:docMk/>
            <pc:sldMk cId="1296731843" sldId="1086"/>
            <ac:spMk id="28" creationId="{532AF306-5F18-92E8-0099-578BD9FA498A}"/>
          </ac:spMkLst>
        </pc:spChg>
        <pc:spChg chg="mod ord">
          <ac:chgData name="Samuel Kim" userId="0b4e8f1a-35cc-4769-966d-024c662a6df8" providerId="ADAL" clId="{583C892E-5CFF-4055-8181-33AAEE1CE31D}" dt="2024-10-04T01:25:59.056" v="133" actId="6264"/>
          <ac:spMkLst>
            <pc:docMk/>
            <pc:sldMk cId="1296731843" sldId="1086"/>
            <ac:spMk id="61" creationId="{5C490426-DC16-BD98-8359-C3D6207BF5ED}"/>
          </ac:spMkLst>
        </pc:spChg>
        <pc:picChg chg="mod ord">
          <ac:chgData name="Samuel Kim" userId="0b4e8f1a-35cc-4769-966d-024c662a6df8" providerId="ADAL" clId="{583C892E-5CFF-4055-8181-33AAEE1CE31D}" dt="2024-10-04T01:33:07.881" v="266" actId="962"/>
          <ac:picMkLst>
            <pc:docMk/>
            <pc:sldMk cId="1296731843" sldId="1086"/>
            <ac:picMk id="6" creationId="{EE6A2F0C-7D85-AB0A-93CB-5FD1B7CC5A8D}"/>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583C892E-5CFF-4055-8181-33AAEE1CE31D}" dt="2024-10-04T01:25:59.056" v="133" actId="6264"/>
              <pc2:cmMkLst xmlns:pc2="http://schemas.microsoft.com/office/powerpoint/2019/9/main/command">
                <pc:docMk/>
                <pc:sldMk cId="1296731843" sldId="1086"/>
                <pc2:cmMk id="{1F7E3610-2AEF-46F5-8C14-0C358E79FCA8}"/>
              </pc2:cmMkLst>
            </pc226:cmChg>
            <pc226:cmChg xmlns:pc226="http://schemas.microsoft.com/office/powerpoint/2022/06/main/command" chg="mod">
              <pc226:chgData name="Samuel Kim" userId="0b4e8f1a-35cc-4769-966d-024c662a6df8" providerId="ADAL" clId="{583C892E-5CFF-4055-8181-33AAEE1CE31D}" dt="2024-10-04T01:25:59.056" v="133" actId="6264"/>
              <pc2:cmMkLst xmlns:pc2="http://schemas.microsoft.com/office/powerpoint/2019/9/main/command">
                <pc:docMk/>
                <pc:sldMk cId="1296731843" sldId="1086"/>
                <pc2:cmMk id="{51E4B14D-FE98-4915-900E-772065535955}"/>
              </pc2:cmMkLst>
            </pc226:cmChg>
            <pc226:cmChg xmlns:pc226="http://schemas.microsoft.com/office/powerpoint/2022/06/main/command" chg="mod">
              <pc226:chgData name="Samuel Kim" userId="0b4e8f1a-35cc-4769-966d-024c662a6df8" providerId="ADAL" clId="{583C892E-5CFF-4055-8181-33AAEE1CE31D}" dt="2024-10-04T01:25:59.056" v="133" actId="6264"/>
              <pc2:cmMkLst xmlns:pc2="http://schemas.microsoft.com/office/powerpoint/2019/9/main/command">
                <pc:docMk/>
                <pc:sldMk cId="1296731843" sldId="1086"/>
                <pc2:cmMk id="{F9B52D6B-5A72-407F-B725-3A681A95D15C}"/>
              </pc2:cmMkLst>
            </pc226:cmChg>
            <pc226:cmChg xmlns:pc226="http://schemas.microsoft.com/office/powerpoint/2022/06/main/command" chg="mod">
              <pc226:chgData name="Samuel Kim" userId="0b4e8f1a-35cc-4769-966d-024c662a6df8" providerId="ADAL" clId="{583C892E-5CFF-4055-8181-33AAEE1CE31D}" dt="2024-10-04T01:25:59.056" v="133" actId="6264"/>
              <pc2:cmMkLst xmlns:pc2="http://schemas.microsoft.com/office/powerpoint/2019/9/main/command">
                <pc:docMk/>
                <pc:sldMk cId="1296731843" sldId="1086"/>
                <pc2:cmMk id="{F12704DA-9654-4642-A19D-EEDDCD8D7DFC}"/>
              </pc2:cmMkLst>
            </pc226:cmChg>
          </p:ext>
        </pc:extLst>
      </pc:sldChg>
      <pc:sldChg chg="modSp mod">
        <pc:chgData name="Samuel Kim" userId="0b4e8f1a-35cc-4769-966d-024c662a6df8" providerId="ADAL" clId="{583C892E-5CFF-4055-8181-33AAEE1CE31D}" dt="2024-10-04T01:27:40.744" v="156" actId="208"/>
        <pc:sldMkLst>
          <pc:docMk/>
          <pc:sldMk cId="2014988425" sldId="1088"/>
        </pc:sldMkLst>
        <pc:spChg chg="mod">
          <ac:chgData name="Samuel Kim" userId="0b4e8f1a-35cc-4769-966d-024c662a6df8" providerId="ADAL" clId="{583C892E-5CFF-4055-8181-33AAEE1CE31D}" dt="2024-10-04T01:26:31.675" v="149" actId="255"/>
          <ac:spMkLst>
            <pc:docMk/>
            <pc:sldMk cId="2014988425" sldId="1088"/>
            <ac:spMk id="2" creationId="{11BB8C61-149C-7279-1723-1922373366A8}"/>
          </ac:spMkLst>
        </pc:spChg>
        <pc:spChg chg="mod">
          <ac:chgData name="Samuel Kim" userId="0b4e8f1a-35cc-4769-966d-024c662a6df8" providerId="ADAL" clId="{583C892E-5CFF-4055-8181-33AAEE1CE31D}" dt="2024-10-04T01:27:40.744" v="156" actId="208"/>
          <ac:spMkLst>
            <pc:docMk/>
            <pc:sldMk cId="2014988425" sldId="1088"/>
            <ac:spMk id="3" creationId="{E4801F80-DF51-BD28-E33D-94D65810DC14}"/>
          </ac:spMkLst>
        </pc:spChg>
      </pc:sldChg>
      <pc:sldChg chg="modSp mod">
        <pc:chgData name="Samuel Kim" userId="0b4e8f1a-35cc-4769-966d-024c662a6df8" providerId="ADAL" clId="{583C892E-5CFF-4055-8181-33AAEE1CE31D}" dt="2024-10-04T01:36:31.034" v="278" actId="113"/>
        <pc:sldMkLst>
          <pc:docMk/>
          <pc:sldMk cId="2522993594" sldId="1089"/>
        </pc:sldMkLst>
        <pc:spChg chg="mod">
          <ac:chgData name="Samuel Kim" userId="0b4e8f1a-35cc-4769-966d-024c662a6df8" providerId="ADAL" clId="{583C892E-5CFF-4055-8181-33AAEE1CE31D}" dt="2024-10-04T01:36:31.034" v="278" actId="113"/>
          <ac:spMkLst>
            <pc:docMk/>
            <pc:sldMk cId="2522993594" sldId="1089"/>
            <ac:spMk id="27" creationId="{1E469564-5578-2B33-FA8B-487A5275EEA3}"/>
          </ac:spMkLst>
        </pc:spChg>
      </pc:sldChg>
      <pc:sldChg chg="modSp mod">
        <pc:chgData name="Samuel Kim" userId="0b4e8f1a-35cc-4769-966d-024c662a6df8" providerId="ADAL" clId="{583C892E-5CFF-4055-8181-33AAEE1CE31D}" dt="2024-10-04T01:36:43.279" v="279" actId="13244"/>
        <pc:sldMkLst>
          <pc:docMk/>
          <pc:sldMk cId="1213784661" sldId="1091"/>
        </pc:sldMkLst>
        <pc:spChg chg="mod">
          <ac:chgData name="Samuel Kim" userId="0b4e8f1a-35cc-4769-966d-024c662a6df8" providerId="ADAL" clId="{583C892E-5CFF-4055-8181-33AAEE1CE31D}" dt="2024-10-04T01:27:58.864" v="160" actId="27636"/>
          <ac:spMkLst>
            <pc:docMk/>
            <pc:sldMk cId="1213784661" sldId="1091"/>
            <ac:spMk id="4" creationId="{5E452D51-FC88-E71F-33DA-73F3CBD93648}"/>
          </ac:spMkLst>
        </pc:spChg>
        <pc:picChg chg="mod ord">
          <ac:chgData name="Samuel Kim" userId="0b4e8f1a-35cc-4769-966d-024c662a6df8" providerId="ADAL" clId="{583C892E-5CFF-4055-8181-33AAEE1CE31D}" dt="2024-10-04T01:36:43.279" v="279" actId="13244"/>
          <ac:picMkLst>
            <pc:docMk/>
            <pc:sldMk cId="1213784661" sldId="1091"/>
            <ac:picMk id="28" creationId="{7543C648-77AC-A22A-9FEC-6D03D8035AB8}"/>
          </ac:picMkLst>
        </pc:picChg>
      </pc:sldChg>
      <pc:sldChg chg="addSp delSp modSp mod">
        <pc:chgData name="Samuel Kim" userId="0b4e8f1a-35cc-4769-966d-024c662a6df8" providerId="ADAL" clId="{583C892E-5CFF-4055-8181-33AAEE1CE31D}" dt="2024-10-04T02:21:58.823" v="542" actId="1076"/>
        <pc:sldMkLst>
          <pc:docMk/>
          <pc:sldMk cId="3358934301" sldId="1094"/>
        </pc:sldMkLst>
        <pc:spChg chg="mod">
          <ac:chgData name="Samuel Kim" userId="0b4e8f1a-35cc-4769-966d-024c662a6df8" providerId="ADAL" clId="{583C892E-5CFF-4055-8181-33AAEE1CE31D}" dt="2024-10-04T02:21:58.823" v="542" actId="1076"/>
          <ac:spMkLst>
            <pc:docMk/>
            <pc:sldMk cId="3358934301" sldId="1094"/>
            <ac:spMk id="2" creationId="{11BB8C61-149C-7279-1723-1922373366A8}"/>
          </ac:spMkLst>
        </pc:spChg>
        <pc:grpChg chg="del mod ord">
          <ac:chgData name="Samuel Kim" userId="0b4e8f1a-35cc-4769-966d-024c662a6df8" providerId="ADAL" clId="{583C892E-5CFF-4055-8181-33AAEE1CE31D}" dt="2024-10-04T01:40:57.827" v="289" actId="478"/>
          <ac:grpSpMkLst>
            <pc:docMk/>
            <pc:sldMk cId="3358934301" sldId="1094"/>
            <ac:grpSpMk id="56" creationId="{8C68ACDB-F7C7-0E2A-B1E4-7A7340B46E16}"/>
          </ac:grpSpMkLst>
        </pc:grpChg>
        <pc:picChg chg="add mod ord">
          <ac:chgData name="Samuel Kim" userId="0b4e8f1a-35cc-4769-966d-024c662a6df8" providerId="ADAL" clId="{583C892E-5CFF-4055-8181-33AAEE1CE31D}" dt="2024-10-04T01:45:05.022" v="323" actId="1076"/>
          <ac:picMkLst>
            <pc:docMk/>
            <pc:sldMk cId="3358934301" sldId="1094"/>
            <ac:picMk id="4" creationId="{09298DB6-BD78-23B0-80B3-4F3E1619D361}"/>
          </ac:picMkLst>
        </pc:picChg>
      </pc:sldChg>
      <pc:sldChg chg="addSp delSp modSp mod modCm">
        <pc:chgData name="Samuel Kim" userId="0b4e8f1a-35cc-4769-966d-024c662a6df8" providerId="ADAL" clId="{583C892E-5CFF-4055-8181-33AAEE1CE31D}" dt="2024-10-04T02:09:52.525" v="477" actId="478"/>
        <pc:sldMkLst>
          <pc:docMk/>
          <pc:sldMk cId="3494972087" sldId="1095"/>
        </pc:sldMkLst>
        <pc:spChg chg="mod">
          <ac:chgData name="Samuel Kim" userId="0b4e8f1a-35cc-4769-966d-024c662a6df8" providerId="ADAL" clId="{583C892E-5CFF-4055-8181-33AAEE1CE31D}" dt="2024-10-04T01:48:55.312" v="332" actId="255"/>
          <ac:spMkLst>
            <pc:docMk/>
            <pc:sldMk cId="3494972087" sldId="1095"/>
            <ac:spMk id="2" creationId="{98DD8C4B-9872-5158-9860-1910489CF663}"/>
          </ac:spMkLst>
        </pc:spChg>
        <pc:spChg chg="mod">
          <ac:chgData name="Samuel Kim" userId="0b4e8f1a-35cc-4769-966d-024c662a6df8" providerId="ADAL" clId="{583C892E-5CFF-4055-8181-33AAEE1CE31D}" dt="2024-10-04T02:04:48.282" v="443" actId="948"/>
          <ac:spMkLst>
            <pc:docMk/>
            <pc:sldMk cId="3494972087" sldId="1095"/>
            <ac:spMk id="26" creationId="{03708AB1-09E9-B91E-9F19-E2D546BB3E68}"/>
          </ac:spMkLst>
        </pc:spChg>
        <pc:spChg chg="mod">
          <ac:chgData name="Samuel Kim" userId="0b4e8f1a-35cc-4769-966d-024c662a6df8" providerId="ADAL" clId="{583C892E-5CFF-4055-8181-33AAEE1CE31D}" dt="2024-10-04T02:07:59.696" v="467" actId="207"/>
          <ac:spMkLst>
            <pc:docMk/>
            <pc:sldMk cId="3494972087" sldId="1095"/>
            <ac:spMk id="27" creationId="{5D8E036B-BDC5-E01D-0ED3-7FCB47839D2A}"/>
          </ac:spMkLst>
        </pc:spChg>
        <pc:spChg chg="mod">
          <ac:chgData name="Samuel Kim" userId="0b4e8f1a-35cc-4769-966d-024c662a6df8" providerId="ADAL" clId="{583C892E-5CFF-4055-8181-33AAEE1CE31D}" dt="2024-10-04T02:04:48.282" v="443" actId="948"/>
          <ac:spMkLst>
            <pc:docMk/>
            <pc:sldMk cId="3494972087" sldId="1095"/>
            <ac:spMk id="28" creationId="{C062030A-A14C-9F77-6BC2-CAF4E3BEE150}"/>
          </ac:spMkLst>
        </pc:spChg>
        <pc:spChg chg="mod">
          <ac:chgData name="Samuel Kim" userId="0b4e8f1a-35cc-4769-966d-024c662a6df8" providerId="ADAL" clId="{583C892E-5CFF-4055-8181-33AAEE1CE31D}" dt="2024-10-04T02:07:58.980" v="466" actId="207"/>
          <ac:spMkLst>
            <pc:docMk/>
            <pc:sldMk cId="3494972087" sldId="1095"/>
            <ac:spMk id="29" creationId="{07E2C864-1785-D8B8-A6C7-45F64B3DDF0C}"/>
          </ac:spMkLst>
        </pc:spChg>
        <pc:spChg chg="mod">
          <ac:chgData name="Samuel Kim" userId="0b4e8f1a-35cc-4769-966d-024c662a6df8" providerId="ADAL" clId="{583C892E-5CFF-4055-8181-33AAEE1CE31D}" dt="2024-10-04T02:06:54.707" v="454" actId="207"/>
          <ac:spMkLst>
            <pc:docMk/>
            <pc:sldMk cId="3494972087" sldId="1095"/>
            <ac:spMk id="30" creationId="{C33C8128-12B0-959E-199F-B1F679E7FF4A}"/>
          </ac:spMkLst>
        </pc:spChg>
        <pc:spChg chg="mod">
          <ac:chgData name="Samuel Kim" userId="0b4e8f1a-35cc-4769-966d-024c662a6df8" providerId="ADAL" clId="{583C892E-5CFF-4055-8181-33AAEE1CE31D}" dt="2024-10-04T02:07:58.497" v="465" actId="207"/>
          <ac:spMkLst>
            <pc:docMk/>
            <pc:sldMk cId="3494972087" sldId="1095"/>
            <ac:spMk id="31" creationId="{213B0B7B-5A25-1C90-081F-5BD0F3A0ED48}"/>
          </ac:spMkLst>
        </pc:spChg>
        <pc:spChg chg="mod">
          <ac:chgData name="Samuel Kim" userId="0b4e8f1a-35cc-4769-966d-024c662a6df8" providerId="ADAL" clId="{583C892E-5CFF-4055-8181-33AAEE1CE31D}" dt="2024-10-04T02:04:48.282" v="443" actId="948"/>
          <ac:spMkLst>
            <pc:docMk/>
            <pc:sldMk cId="3494972087" sldId="1095"/>
            <ac:spMk id="32" creationId="{A075584D-1123-601E-30F3-2C34DF41426E}"/>
          </ac:spMkLst>
        </pc:spChg>
        <pc:spChg chg="mod">
          <ac:chgData name="Samuel Kim" userId="0b4e8f1a-35cc-4769-966d-024c662a6df8" providerId="ADAL" clId="{583C892E-5CFF-4055-8181-33AAEE1CE31D}" dt="2024-10-04T02:07:58.071" v="464" actId="207"/>
          <ac:spMkLst>
            <pc:docMk/>
            <pc:sldMk cId="3494972087" sldId="1095"/>
            <ac:spMk id="33" creationId="{C69DE070-8F72-0AC6-37A8-ECE0BC1A6A50}"/>
          </ac:spMkLst>
        </pc:spChg>
        <pc:spChg chg="mod">
          <ac:chgData name="Samuel Kim" userId="0b4e8f1a-35cc-4769-966d-024c662a6df8" providerId="ADAL" clId="{583C892E-5CFF-4055-8181-33AAEE1CE31D}" dt="2024-10-04T02:06:00.390" v="448" actId="108"/>
          <ac:spMkLst>
            <pc:docMk/>
            <pc:sldMk cId="3494972087" sldId="1095"/>
            <ac:spMk id="34" creationId="{C2F0CCF1-C39E-79A0-1614-1ECB2EB2D21D}"/>
          </ac:spMkLst>
        </pc:spChg>
        <pc:spChg chg="mod">
          <ac:chgData name="Samuel Kim" userId="0b4e8f1a-35cc-4769-966d-024c662a6df8" providerId="ADAL" clId="{583C892E-5CFF-4055-8181-33AAEE1CE31D}" dt="2024-10-04T02:07:57.538" v="463" actId="207"/>
          <ac:spMkLst>
            <pc:docMk/>
            <pc:sldMk cId="3494972087" sldId="1095"/>
            <ac:spMk id="35" creationId="{C31E25C6-1006-F6A1-6723-90EDFEE33384}"/>
          </ac:spMkLst>
        </pc:spChg>
        <pc:grpChg chg="del mod ord">
          <ac:chgData name="Samuel Kim" userId="0b4e8f1a-35cc-4769-966d-024c662a6df8" providerId="ADAL" clId="{583C892E-5CFF-4055-8181-33AAEE1CE31D}" dt="2024-10-04T02:09:52.525" v="477" actId="478"/>
          <ac:grpSpMkLst>
            <pc:docMk/>
            <pc:sldMk cId="3494972087" sldId="1095"/>
            <ac:grpSpMk id="3" creationId="{C1C96F6C-8995-D57B-2762-DD0958B452D0}"/>
          </ac:grpSpMkLst>
        </pc:grpChg>
        <pc:picChg chg="add mod ord">
          <ac:chgData name="Samuel Kim" userId="0b4e8f1a-35cc-4769-966d-024c662a6df8" providerId="ADAL" clId="{583C892E-5CFF-4055-8181-33AAEE1CE31D}" dt="2024-10-04T02:09:49.907" v="476" actId="962"/>
          <ac:picMkLst>
            <pc:docMk/>
            <pc:sldMk cId="3494972087" sldId="1095"/>
            <ac:picMk id="5" creationId="{E286F23E-AFE1-FA90-2D0D-744AB4C04748}"/>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583C892E-5CFF-4055-8181-33AAEE1CE31D}" dt="2024-10-04T01:48:45.098" v="331" actId="20577"/>
              <pc2:cmMkLst xmlns:pc2="http://schemas.microsoft.com/office/powerpoint/2019/9/main/command">
                <pc:docMk/>
                <pc:sldMk cId="3494972087" sldId="1095"/>
                <pc2:cmMk id="{C2453761-80C5-4494-B0EA-24420ED51388}"/>
              </pc2:cmMkLst>
            </pc226:cmChg>
            <pc226:cmChg xmlns:pc226="http://schemas.microsoft.com/office/powerpoint/2022/06/main/command" chg="mod">
              <pc226:chgData name="Samuel Kim" userId="0b4e8f1a-35cc-4769-966d-024c662a6df8" providerId="ADAL" clId="{583C892E-5CFF-4055-8181-33AAEE1CE31D}" dt="2024-10-04T01:48:45.098" v="331" actId="20577"/>
              <pc2:cmMkLst xmlns:pc2="http://schemas.microsoft.com/office/powerpoint/2019/9/main/command">
                <pc:docMk/>
                <pc:sldMk cId="3494972087" sldId="1095"/>
                <pc2:cmMk id="{9EE8F1BF-FBAB-4D47-BF07-D416A5C0528D}"/>
              </pc2:cmMkLst>
            </pc226:cmChg>
          </p:ext>
        </pc:extLst>
      </pc:sldChg>
      <pc:sldChg chg="modSp mod">
        <pc:chgData name="Samuel Kim" userId="0b4e8f1a-35cc-4769-966d-024c662a6df8" providerId="ADAL" clId="{583C892E-5CFF-4055-8181-33AAEE1CE31D}" dt="2024-10-04T02:12:56.533" v="483" actId="962"/>
        <pc:sldMkLst>
          <pc:docMk/>
          <pc:sldMk cId="2838153734" sldId="1096"/>
        </pc:sldMkLst>
        <pc:picChg chg="mod ord">
          <ac:chgData name="Samuel Kim" userId="0b4e8f1a-35cc-4769-966d-024c662a6df8" providerId="ADAL" clId="{583C892E-5CFF-4055-8181-33AAEE1CE31D}" dt="2024-10-04T02:12:56.533" v="483" actId="962"/>
          <ac:picMkLst>
            <pc:docMk/>
            <pc:sldMk cId="2838153734" sldId="1096"/>
            <ac:picMk id="27" creationId="{80A27D77-C8E3-939B-BF7C-6EB958075D03}"/>
          </ac:picMkLst>
        </pc:picChg>
      </pc:sldChg>
      <pc:sldChg chg="modSp mod">
        <pc:chgData name="Samuel Kim" userId="0b4e8f1a-35cc-4769-966d-024c662a6df8" providerId="ADAL" clId="{583C892E-5CFF-4055-8181-33AAEE1CE31D}" dt="2024-10-04T02:15:40.802" v="513" actId="13244"/>
        <pc:sldMkLst>
          <pc:docMk/>
          <pc:sldMk cId="1961940166" sldId="1097"/>
        </pc:sldMkLst>
        <pc:spChg chg="mod">
          <ac:chgData name="Samuel Kim" userId="0b4e8f1a-35cc-4769-966d-024c662a6df8" providerId="ADAL" clId="{583C892E-5CFF-4055-8181-33AAEE1CE31D}" dt="2024-10-04T02:15:16.161" v="508" actId="14100"/>
          <ac:spMkLst>
            <pc:docMk/>
            <pc:sldMk cId="1961940166" sldId="1097"/>
            <ac:spMk id="3" creationId="{446ECD18-AADB-16D0-A5F6-1216F93C9956}"/>
          </ac:spMkLst>
        </pc:spChg>
        <pc:spChg chg="mod">
          <ac:chgData name="Samuel Kim" userId="0b4e8f1a-35cc-4769-966d-024c662a6df8" providerId="ADAL" clId="{583C892E-5CFF-4055-8181-33AAEE1CE31D}" dt="2024-10-04T02:15:24.034" v="510" actId="207"/>
          <ac:spMkLst>
            <pc:docMk/>
            <pc:sldMk cId="1961940166" sldId="1097"/>
            <ac:spMk id="74" creationId="{7E5EE209-07D7-722B-6E28-3FA4F6B5269C}"/>
          </ac:spMkLst>
        </pc:spChg>
        <pc:spChg chg="mod">
          <ac:chgData name="Samuel Kim" userId="0b4e8f1a-35cc-4769-966d-024c662a6df8" providerId="ADAL" clId="{583C892E-5CFF-4055-8181-33AAEE1CE31D}" dt="2024-10-04T02:14:42.344" v="501" actId="14100"/>
          <ac:spMkLst>
            <pc:docMk/>
            <pc:sldMk cId="1961940166" sldId="1097"/>
            <ac:spMk id="75" creationId="{C0A5D274-B513-9332-0A0E-8AAF30ACAE5B}"/>
          </ac:spMkLst>
        </pc:spChg>
        <pc:picChg chg="mod ord">
          <ac:chgData name="Samuel Kim" userId="0b4e8f1a-35cc-4769-966d-024c662a6df8" providerId="ADAL" clId="{583C892E-5CFF-4055-8181-33AAEE1CE31D}" dt="2024-10-04T02:15:40.802" v="513" actId="13244"/>
          <ac:picMkLst>
            <pc:docMk/>
            <pc:sldMk cId="1961940166" sldId="1097"/>
            <ac:picMk id="4" creationId="{5179D47C-A56E-589E-C5C5-BA23E12D6A07}"/>
          </ac:picMkLst>
        </pc:picChg>
      </pc:sldChg>
      <pc:sldChg chg="addSp delSp modSp mod">
        <pc:chgData name="Samuel Kim" userId="0b4e8f1a-35cc-4769-966d-024c662a6df8" providerId="ADAL" clId="{583C892E-5CFF-4055-8181-33AAEE1CE31D}" dt="2024-10-04T02:29:46.843" v="628" actId="962"/>
        <pc:sldMkLst>
          <pc:docMk/>
          <pc:sldMk cId="1745112245" sldId="1098"/>
        </pc:sldMkLst>
        <pc:spChg chg="add del mod">
          <ac:chgData name="Samuel Kim" userId="0b4e8f1a-35cc-4769-966d-024c662a6df8" providerId="ADAL" clId="{583C892E-5CFF-4055-8181-33AAEE1CE31D}" dt="2024-10-04T02:21:36.037" v="540" actId="478"/>
          <ac:spMkLst>
            <pc:docMk/>
            <pc:sldMk cId="1745112245" sldId="1098"/>
            <ac:spMk id="6" creationId="{C1CBA8CE-6EF5-F1B1-38E3-D9EF51D8DF6B}"/>
          </ac:spMkLst>
        </pc:spChg>
        <pc:spChg chg="del mod">
          <ac:chgData name="Samuel Kim" userId="0b4e8f1a-35cc-4769-966d-024c662a6df8" providerId="ADAL" clId="{583C892E-5CFF-4055-8181-33AAEE1CE31D}" dt="2024-10-04T02:21:31.318" v="538" actId="478"/>
          <ac:spMkLst>
            <pc:docMk/>
            <pc:sldMk cId="1745112245" sldId="1098"/>
            <ac:spMk id="30" creationId="{1F09F455-D7BC-1DD0-870B-50B0AB06304E}"/>
          </ac:spMkLst>
        </pc:spChg>
        <pc:grpChg chg="del mod">
          <ac:chgData name="Samuel Kim" userId="0b4e8f1a-35cc-4769-966d-024c662a6df8" providerId="ADAL" clId="{583C892E-5CFF-4055-8181-33AAEE1CE31D}" dt="2024-10-04T02:17:41.404" v="535" actId="478"/>
          <ac:grpSpMkLst>
            <pc:docMk/>
            <pc:sldMk cId="1745112245" sldId="1098"/>
            <ac:grpSpMk id="552" creationId="{A2805095-6317-C056-6769-9E9E84403014}"/>
          </ac:grpSpMkLst>
        </pc:grpChg>
        <pc:picChg chg="add mod ord modCrop">
          <ac:chgData name="Samuel Kim" userId="0b4e8f1a-35cc-4769-966d-024c662a6df8" providerId="ADAL" clId="{583C892E-5CFF-4055-8181-33AAEE1CE31D}" dt="2024-10-04T02:29:46.843" v="628" actId="962"/>
          <ac:picMkLst>
            <pc:docMk/>
            <pc:sldMk cId="1745112245" sldId="1098"/>
            <ac:picMk id="4" creationId="{67CBD223-31C6-768D-60F7-5746520485EB}"/>
          </ac:picMkLst>
        </pc:picChg>
      </pc:sldChg>
      <pc:sldChg chg="addSp delSp modSp mod">
        <pc:chgData name="Samuel Kim" userId="0b4e8f1a-35cc-4769-966d-024c662a6df8" providerId="ADAL" clId="{583C892E-5CFF-4055-8181-33AAEE1CE31D}" dt="2024-10-04T02:35:16.708" v="659" actId="255"/>
        <pc:sldMkLst>
          <pc:docMk/>
          <pc:sldMk cId="3632230075" sldId="1099"/>
        </pc:sldMkLst>
        <pc:spChg chg="mod">
          <ac:chgData name="Samuel Kim" userId="0b4e8f1a-35cc-4769-966d-024c662a6df8" providerId="ADAL" clId="{583C892E-5CFF-4055-8181-33AAEE1CE31D}" dt="2024-10-04T02:35:16.708" v="659" actId="255"/>
          <ac:spMkLst>
            <pc:docMk/>
            <pc:sldMk cId="3632230075" sldId="1099"/>
            <ac:spMk id="2" creationId="{98DD8C4B-9872-5158-9860-1910489CF663}"/>
          </ac:spMkLst>
        </pc:spChg>
        <pc:spChg chg="mod">
          <ac:chgData name="Samuel Kim" userId="0b4e8f1a-35cc-4769-966d-024c662a6df8" providerId="ADAL" clId="{583C892E-5CFF-4055-8181-33AAEE1CE31D}" dt="2024-10-04T02:24:40.334" v="581" actId="207"/>
          <ac:spMkLst>
            <pc:docMk/>
            <pc:sldMk cId="3632230075" sldId="1099"/>
            <ac:spMk id="3" creationId="{446ECD18-AADB-16D0-A5F6-1216F93C9956}"/>
          </ac:spMkLst>
        </pc:spChg>
        <pc:grpChg chg="del mod">
          <ac:chgData name="Samuel Kim" userId="0b4e8f1a-35cc-4769-966d-024c662a6df8" providerId="ADAL" clId="{583C892E-5CFF-4055-8181-33AAEE1CE31D}" dt="2024-10-04T02:25:34.519" v="590" actId="478"/>
          <ac:grpSpMkLst>
            <pc:docMk/>
            <pc:sldMk cId="3632230075" sldId="1099"/>
            <ac:grpSpMk id="50" creationId="{D09A2D63-A53D-B541-9B64-E0A01336F94B}"/>
          </ac:grpSpMkLst>
        </pc:grpChg>
        <pc:picChg chg="add mod ord">
          <ac:chgData name="Samuel Kim" userId="0b4e8f1a-35cc-4769-966d-024c662a6df8" providerId="ADAL" clId="{583C892E-5CFF-4055-8181-33AAEE1CE31D}" dt="2024-10-04T02:33:52.318" v="630" actId="962"/>
          <ac:picMkLst>
            <pc:docMk/>
            <pc:sldMk cId="3632230075" sldId="1099"/>
            <ac:picMk id="5" creationId="{91719466-0044-E85C-4AFA-41952FDEF99B}"/>
          </ac:picMkLst>
        </pc:picChg>
      </pc:sldChg>
      <pc:sldChg chg="addSp delSp modSp mod">
        <pc:chgData name="Samuel Kim" userId="0b4e8f1a-35cc-4769-966d-024c662a6df8" providerId="ADAL" clId="{583C892E-5CFF-4055-8181-33AAEE1CE31D}" dt="2024-10-04T02:38:54.947" v="681" actId="962"/>
        <pc:sldMkLst>
          <pc:docMk/>
          <pc:sldMk cId="743209219" sldId="1100"/>
        </pc:sldMkLst>
        <pc:spChg chg="mod">
          <ac:chgData name="Samuel Kim" userId="0b4e8f1a-35cc-4769-966d-024c662a6df8" providerId="ADAL" clId="{583C892E-5CFF-4055-8181-33AAEE1CE31D}" dt="2024-10-04T02:35:07.040" v="658" actId="255"/>
          <ac:spMkLst>
            <pc:docMk/>
            <pc:sldMk cId="743209219" sldId="1100"/>
            <ac:spMk id="2" creationId="{B6A9A728-807C-3415-FB68-4EA149DB137D}"/>
          </ac:spMkLst>
        </pc:spChg>
        <pc:spChg chg="mod">
          <ac:chgData name="Samuel Kim" userId="0b4e8f1a-35cc-4769-966d-024c662a6df8" providerId="ADAL" clId="{583C892E-5CFF-4055-8181-33AAEE1CE31D}" dt="2024-10-04T02:36:24.455" v="680" actId="20577"/>
          <ac:spMkLst>
            <pc:docMk/>
            <pc:sldMk cId="743209219" sldId="1100"/>
            <ac:spMk id="3" creationId="{6012F2D5-D385-3205-0B91-9DEF3498428E}"/>
          </ac:spMkLst>
        </pc:spChg>
        <pc:grpChg chg="del">
          <ac:chgData name="Samuel Kim" userId="0b4e8f1a-35cc-4769-966d-024c662a6df8" providerId="ADAL" clId="{583C892E-5CFF-4055-8181-33AAEE1CE31D}" dt="2024-10-04T02:35:33.999" v="661" actId="478"/>
          <ac:grpSpMkLst>
            <pc:docMk/>
            <pc:sldMk cId="743209219" sldId="1100"/>
            <ac:grpSpMk id="27" creationId="{523705E5-ACC5-6D18-FBEF-6E6E6C162ACE}"/>
          </ac:grpSpMkLst>
        </pc:grpChg>
        <pc:picChg chg="add mod ord">
          <ac:chgData name="Samuel Kim" userId="0b4e8f1a-35cc-4769-966d-024c662a6df8" providerId="ADAL" clId="{583C892E-5CFF-4055-8181-33AAEE1CE31D}" dt="2024-10-04T02:38:54.947" v="681" actId="962"/>
          <ac:picMkLst>
            <pc:docMk/>
            <pc:sldMk cId="743209219" sldId="1100"/>
            <ac:picMk id="5" creationId="{7A711DD1-4F96-12B9-C49E-1B90883671C8}"/>
          </ac:picMkLst>
        </pc:picChg>
      </pc:sldChg>
      <pc:sldChg chg="modSp mod">
        <pc:chgData name="Samuel Kim" userId="0b4e8f1a-35cc-4769-966d-024c662a6df8" providerId="ADAL" clId="{583C892E-5CFF-4055-8181-33AAEE1CE31D}" dt="2024-10-04T13:22:54.816" v="1979" actId="1076"/>
        <pc:sldMkLst>
          <pc:docMk/>
          <pc:sldMk cId="4268058775" sldId="1101"/>
        </pc:sldMkLst>
        <pc:spChg chg="mod">
          <ac:chgData name="Samuel Kim" userId="0b4e8f1a-35cc-4769-966d-024c662a6df8" providerId="ADAL" clId="{583C892E-5CFF-4055-8181-33AAEE1CE31D}" dt="2024-10-04T02:39:11.442" v="687" actId="20577"/>
          <ac:spMkLst>
            <pc:docMk/>
            <pc:sldMk cId="4268058775" sldId="1101"/>
            <ac:spMk id="2" creationId="{98DD8C4B-9872-5158-9860-1910489CF663}"/>
          </ac:spMkLst>
        </pc:spChg>
        <pc:spChg chg="ord">
          <ac:chgData name="Samuel Kim" userId="0b4e8f1a-35cc-4769-966d-024c662a6df8" providerId="ADAL" clId="{583C892E-5CFF-4055-8181-33AAEE1CE31D}" dt="2024-10-04T02:42:03.118" v="702" actId="13244"/>
          <ac:spMkLst>
            <pc:docMk/>
            <pc:sldMk cId="4268058775" sldId="1101"/>
            <ac:spMk id="24" creationId="{B3DC61F8-EE1F-D858-930A-B5CCCD650D4A}"/>
          </ac:spMkLst>
        </pc:spChg>
        <pc:spChg chg="mod">
          <ac:chgData name="Samuel Kim" userId="0b4e8f1a-35cc-4769-966d-024c662a6df8" providerId="ADAL" clId="{583C892E-5CFF-4055-8181-33AAEE1CE31D}" dt="2024-10-04T13:22:28.027" v="1976" actId="948"/>
          <ac:spMkLst>
            <pc:docMk/>
            <pc:sldMk cId="4268058775" sldId="1101"/>
            <ac:spMk id="30" creationId="{34099170-57DD-B61C-002C-DB4694CF8D2A}"/>
          </ac:spMkLst>
        </pc:spChg>
        <pc:spChg chg="mod">
          <ac:chgData name="Samuel Kim" userId="0b4e8f1a-35cc-4769-966d-024c662a6df8" providerId="ADAL" clId="{583C892E-5CFF-4055-8181-33AAEE1CE31D}" dt="2024-10-04T13:22:45.749" v="1978" actId="1035"/>
          <ac:spMkLst>
            <pc:docMk/>
            <pc:sldMk cId="4268058775" sldId="1101"/>
            <ac:spMk id="31" creationId="{4C68FCFF-8514-B873-9C7B-B8F1D07FA701}"/>
          </ac:spMkLst>
        </pc:spChg>
        <pc:picChg chg="mod">
          <ac:chgData name="Samuel Kim" userId="0b4e8f1a-35cc-4769-966d-024c662a6df8" providerId="ADAL" clId="{583C892E-5CFF-4055-8181-33AAEE1CE31D}" dt="2024-10-04T13:22:54.816" v="1979" actId="1076"/>
          <ac:picMkLst>
            <pc:docMk/>
            <pc:sldMk cId="4268058775" sldId="1101"/>
            <ac:picMk id="4" creationId="{4C156C1F-1B20-B63D-D026-B074AB78F4BC}"/>
          </ac:picMkLst>
        </pc:picChg>
      </pc:sldChg>
      <pc:sldChg chg="modSp mod">
        <pc:chgData name="Samuel Kim" userId="0b4e8f1a-35cc-4769-966d-024c662a6df8" providerId="ADAL" clId="{583C892E-5CFF-4055-8181-33AAEE1CE31D}" dt="2024-10-04T13:30:11.181" v="2301" actId="13244"/>
        <pc:sldMkLst>
          <pc:docMk/>
          <pc:sldMk cId="1141163116" sldId="1102"/>
        </pc:sldMkLst>
        <pc:spChg chg="mod">
          <ac:chgData name="Samuel Kim" userId="0b4e8f1a-35cc-4769-966d-024c662a6df8" providerId="ADAL" clId="{583C892E-5CFF-4055-8181-33AAEE1CE31D}" dt="2024-10-04T13:29:40.103" v="2297" actId="255"/>
          <ac:spMkLst>
            <pc:docMk/>
            <pc:sldMk cId="1141163116" sldId="1102"/>
            <ac:spMk id="2" creationId="{B6A9A728-807C-3415-FB68-4EA149DB137D}"/>
          </ac:spMkLst>
        </pc:spChg>
        <pc:spChg chg="ord">
          <ac:chgData name="Samuel Kim" userId="0b4e8f1a-35cc-4769-966d-024c662a6df8" providerId="ADAL" clId="{583C892E-5CFF-4055-8181-33AAEE1CE31D}" dt="2024-10-04T13:30:09.653" v="2300" actId="13244"/>
          <ac:spMkLst>
            <pc:docMk/>
            <pc:sldMk cId="1141163116" sldId="1102"/>
            <ac:spMk id="24" creationId="{E9219D68-8579-C573-7716-D395662177C6}"/>
          </ac:spMkLst>
        </pc:spChg>
        <pc:spChg chg="mod">
          <ac:chgData name="Samuel Kim" userId="0b4e8f1a-35cc-4769-966d-024c662a6df8" providerId="ADAL" clId="{583C892E-5CFF-4055-8181-33AAEE1CE31D}" dt="2024-10-04T13:29:46.630" v="2298" actId="20577"/>
          <ac:spMkLst>
            <pc:docMk/>
            <pc:sldMk cId="1141163116" sldId="1102"/>
            <ac:spMk id="26" creationId="{AB141684-CE14-D269-37FE-EC6970B1774F}"/>
          </ac:spMkLst>
        </pc:spChg>
        <pc:grpChg chg="mod">
          <ac:chgData name="Samuel Kim" userId="0b4e8f1a-35cc-4769-966d-024c662a6df8" providerId="ADAL" clId="{583C892E-5CFF-4055-8181-33AAEE1CE31D}" dt="2024-10-04T13:30:11.181" v="2301" actId="13244"/>
          <ac:grpSpMkLst>
            <pc:docMk/>
            <pc:sldMk cId="1141163116" sldId="1102"/>
            <ac:grpSpMk id="27" creationId="{75D1D56D-A1AA-772C-C784-4F2CEF51ADA8}"/>
          </ac:grpSpMkLst>
        </pc:grpChg>
      </pc:sldChg>
      <pc:sldChg chg="addSp delSp modSp mod">
        <pc:chgData name="Samuel Kim" userId="0b4e8f1a-35cc-4769-966d-024c662a6df8" providerId="ADAL" clId="{583C892E-5CFF-4055-8181-33AAEE1CE31D}" dt="2024-10-04T13:52:50.234" v="2514" actId="478"/>
        <pc:sldMkLst>
          <pc:docMk/>
          <pc:sldMk cId="883950143" sldId="1103"/>
        </pc:sldMkLst>
        <pc:spChg chg="add mod">
          <ac:chgData name="Samuel Kim" userId="0b4e8f1a-35cc-4769-966d-024c662a6df8" providerId="ADAL" clId="{583C892E-5CFF-4055-8181-33AAEE1CE31D}" dt="2024-10-04T13:51:08.125" v="2491" actId="571"/>
          <ac:spMkLst>
            <pc:docMk/>
            <pc:sldMk cId="883950143" sldId="1103"/>
            <ac:spMk id="7" creationId="{679484A0-03B0-4321-452F-B6A2F09B1735}"/>
          </ac:spMkLst>
        </pc:spChg>
        <pc:spChg chg="add mod">
          <ac:chgData name="Samuel Kim" userId="0b4e8f1a-35cc-4769-966d-024c662a6df8" providerId="ADAL" clId="{583C892E-5CFF-4055-8181-33AAEE1CE31D}" dt="2024-10-04T13:51:08.125" v="2491" actId="571"/>
          <ac:spMkLst>
            <pc:docMk/>
            <pc:sldMk cId="883950143" sldId="1103"/>
            <ac:spMk id="8" creationId="{6C46ABE6-5985-3E85-540F-D098A6A118FE}"/>
          </ac:spMkLst>
        </pc:spChg>
        <pc:spChg chg="add mod">
          <ac:chgData name="Samuel Kim" userId="0b4e8f1a-35cc-4769-966d-024c662a6df8" providerId="ADAL" clId="{583C892E-5CFF-4055-8181-33AAEE1CE31D}" dt="2024-10-04T13:51:08.125" v="2491" actId="571"/>
          <ac:spMkLst>
            <pc:docMk/>
            <pc:sldMk cId="883950143" sldId="1103"/>
            <ac:spMk id="9" creationId="{6FB17377-04A7-0CA9-3058-DAB225D9BA30}"/>
          </ac:spMkLst>
        </pc:spChg>
        <pc:spChg chg="add mod">
          <ac:chgData name="Samuel Kim" userId="0b4e8f1a-35cc-4769-966d-024c662a6df8" providerId="ADAL" clId="{583C892E-5CFF-4055-8181-33AAEE1CE31D}" dt="2024-10-04T13:51:08.125" v="2491" actId="571"/>
          <ac:spMkLst>
            <pc:docMk/>
            <pc:sldMk cId="883950143" sldId="1103"/>
            <ac:spMk id="10" creationId="{84DB4EE9-8FF6-CDBD-98D4-6EDBF7348EE9}"/>
          </ac:spMkLst>
        </pc:spChg>
        <pc:spChg chg="add mod">
          <ac:chgData name="Samuel Kim" userId="0b4e8f1a-35cc-4769-966d-024c662a6df8" providerId="ADAL" clId="{583C892E-5CFF-4055-8181-33AAEE1CE31D}" dt="2024-10-04T13:51:08.125" v="2491" actId="571"/>
          <ac:spMkLst>
            <pc:docMk/>
            <pc:sldMk cId="883950143" sldId="1103"/>
            <ac:spMk id="11" creationId="{0ACA8F43-3178-76B9-D09A-D92D712E60FF}"/>
          </ac:spMkLst>
        </pc:spChg>
        <pc:spChg chg="add mod">
          <ac:chgData name="Samuel Kim" userId="0b4e8f1a-35cc-4769-966d-024c662a6df8" providerId="ADAL" clId="{583C892E-5CFF-4055-8181-33AAEE1CE31D}" dt="2024-10-04T13:51:08.125" v="2491" actId="571"/>
          <ac:spMkLst>
            <pc:docMk/>
            <pc:sldMk cId="883950143" sldId="1103"/>
            <ac:spMk id="12" creationId="{BF09F471-34B3-A473-F592-D1F75AFC005C}"/>
          </ac:spMkLst>
        </pc:spChg>
        <pc:spChg chg="add mod">
          <ac:chgData name="Samuel Kim" userId="0b4e8f1a-35cc-4769-966d-024c662a6df8" providerId="ADAL" clId="{583C892E-5CFF-4055-8181-33AAEE1CE31D}" dt="2024-10-04T13:51:08.125" v="2491" actId="571"/>
          <ac:spMkLst>
            <pc:docMk/>
            <pc:sldMk cId="883950143" sldId="1103"/>
            <ac:spMk id="13" creationId="{149362ED-E6EB-72AB-301C-63D0E44BFF1E}"/>
          </ac:spMkLst>
        </pc:spChg>
        <pc:spChg chg="ord">
          <ac:chgData name="Samuel Kim" userId="0b4e8f1a-35cc-4769-966d-024c662a6df8" providerId="ADAL" clId="{583C892E-5CFF-4055-8181-33AAEE1CE31D}" dt="2024-10-04T13:50:22.200" v="2473" actId="13244"/>
          <ac:spMkLst>
            <pc:docMk/>
            <pc:sldMk cId="883950143" sldId="1103"/>
            <ac:spMk id="24" creationId="{E9219D68-8579-C573-7716-D395662177C6}"/>
          </ac:spMkLst>
        </pc:spChg>
        <pc:spChg chg="mod topLvl">
          <ac:chgData name="Samuel Kim" userId="0b4e8f1a-35cc-4769-966d-024c662a6df8" providerId="ADAL" clId="{583C892E-5CFF-4055-8181-33AAEE1CE31D}" dt="2024-10-04T13:51:08.125" v="2491" actId="571"/>
          <ac:spMkLst>
            <pc:docMk/>
            <pc:sldMk cId="883950143" sldId="1103"/>
            <ac:spMk id="26" creationId="{4AC1ABC0-0256-DD38-409F-C68FAD7E0BED}"/>
          </ac:spMkLst>
        </pc:spChg>
        <pc:spChg chg="mod topLvl">
          <ac:chgData name="Samuel Kim" userId="0b4e8f1a-35cc-4769-966d-024c662a6df8" providerId="ADAL" clId="{583C892E-5CFF-4055-8181-33AAEE1CE31D}" dt="2024-10-04T13:51:08.125" v="2491" actId="571"/>
          <ac:spMkLst>
            <pc:docMk/>
            <pc:sldMk cId="883950143" sldId="1103"/>
            <ac:spMk id="27" creationId="{62B74A1C-4990-41B4-0252-6324BBA94FB5}"/>
          </ac:spMkLst>
        </pc:spChg>
        <pc:spChg chg="mod topLvl">
          <ac:chgData name="Samuel Kim" userId="0b4e8f1a-35cc-4769-966d-024c662a6df8" providerId="ADAL" clId="{583C892E-5CFF-4055-8181-33AAEE1CE31D}" dt="2024-10-04T13:51:08.125" v="2491" actId="571"/>
          <ac:spMkLst>
            <pc:docMk/>
            <pc:sldMk cId="883950143" sldId="1103"/>
            <ac:spMk id="28" creationId="{14F54DFA-490B-5FD0-9105-AE7F60557E84}"/>
          </ac:spMkLst>
        </pc:spChg>
        <pc:spChg chg="mod topLvl">
          <ac:chgData name="Samuel Kim" userId="0b4e8f1a-35cc-4769-966d-024c662a6df8" providerId="ADAL" clId="{583C892E-5CFF-4055-8181-33AAEE1CE31D}" dt="2024-10-04T13:51:08.125" v="2491" actId="571"/>
          <ac:spMkLst>
            <pc:docMk/>
            <pc:sldMk cId="883950143" sldId="1103"/>
            <ac:spMk id="29" creationId="{35A48511-33D1-A3D0-365C-967A6376AF06}"/>
          </ac:spMkLst>
        </pc:spChg>
        <pc:spChg chg="mod topLvl">
          <ac:chgData name="Samuel Kim" userId="0b4e8f1a-35cc-4769-966d-024c662a6df8" providerId="ADAL" clId="{583C892E-5CFF-4055-8181-33AAEE1CE31D}" dt="2024-10-04T13:51:08.125" v="2491" actId="571"/>
          <ac:spMkLst>
            <pc:docMk/>
            <pc:sldMk cId="883950143" sldId="1103"/>
            <ac:spMk id="30" creationId="{7E68053A-B570-9062-181F-9B3031CEDDB7}"/>
          </ac:spMkLst>
        </pc:spChg>
        <pc:spChg chg="mod topLvl">
          <ac:chgData name="Samuel Kim" userId="0b4e8f1a-35cc-4769-966d-024c662a6df8" providerId="ADAL" clId="{583C892E-5CFF-4055-8181-33AAEE1CE31D}" dt="2024-10-04T13:51:08.125" v="2491" actId="571"/>
          <ac:spMkLst>
            <pc:docMk/>
            <pc:sldMk cId="883950143" sldId="1103"/>
            <ac:spMk id="31" creationId="{D74EF43F-7DA7-9441-AAAB-0C2FFE50AECA}"/>
          </ac:spMkLst>
        </pc:spChg>
        <pc:spChg chg="mod topLvl">
          <ac:chgData name="Samuel Kim" userId="0b4e8f1a-35cc-4769-966d-024c662a6df8" providerId="ADAL" clId="{583C892E-5CFF-4055-8181-33AAEE1CE31D}" dt="2024-10-04T13:51:08.125" v="2491" actId="571"/>
          <ac:spMkLst>
            <pc:docMk/>
            <pc:sldMk cId="883950143" sldId="1103"/>
            <ac:spMk id="32" creationId="{37A970A0-67F1-A410-B939-CF4F83A49745}"/>
          </ac:spMkLst>
        </pc:spChg>
        <pc:spChg chg="mod topLvl">
          <ac:chgData name="Samuel Kim" userId="0b4e8f1a-35cc-4769-966d-024c662a6df8" providerId="ADAL" clId="{583C892E-5CFF-4055-8181-33AAEE1CE31D}" dt="2024-10-04T13:51:08.125" v="2491" actId="571"/>
          <ac:spMkLst>
            <pc:docMk/>
            <pc:sldMk cId="883950143" sldId="1103"/>
            <ac:spMk id="33" creationId="{5F825090-A9C1-49BC-3FBD-05A1AEE19973}"/>
          </ac:spMkLst>
        </pc:spChg>
        <pc:spChg chg="mod topLvl">
          <ac:chgData name="Samuel Kim" userId="0b4e8f1a-35cc-4769-966d-024c662a6df8" providerId="ADAL" clId="{583C892E-5CFF-4055-8181-33AAEE1CE31D}" dt="2024-10-04T13:51:08.125" v="2491" actId="571"/>
          <ac:spMkLst>
            <pc:docMk/>
            <pc:sldMk cId="883950143" sldId="1103"/>
            <ac:spMk id="34" creationId="{F093D7D4-50DB-BF41-22DF-A88BC03A5087}"/>
          </ac:spMkLst>
        </pc:spChg>
        <pc:spChg chg="mod topLvl">
          <ac:chgData name="Samuel Kim" userId="0b4e8f1a-35cc-4769-966d-024c662a6df8" providerId="ADAL" clId="{583C892E-5CFF-4055-8181-33AAEE1CE31D}" dt="2024-10-04T13:51:08.125" v="2491" actId="571"/>
          <ac:spMkLst>
            <pc:docMk/>
            <pc:sldMk cId="883950143" sldId="1103"/>
            <ac:spMk id="35" creationId="{08FAFF98-4A31-116F-290D-4CD4A8597F30}"/>
          </ac:spMkLst>
        </pc:spChg>
        <pc:spChg chg="mod topLvl">
          <ac:chgData name="Samuel Kim" userId="0b4e8f1a-35cc-4769-966d-024c662a6df8" providerId="ADAL" clId="{583C892E-5CFF-4055-8181-33AAEE1CE31D}" dt="2024-10-04T13:51:08.125" v="2491" actId="571"/>
          <ac:spMkLst>
            <pc:docMk/>
            <pc:sldMk cId="883950143" sldId="1103"/>
            <ac:spMk id="36" creationId="{0AEC148A-305E-3EA7-D6EC-786DB97B2161}"/>
          </ac:spMkLst>
        </pc:spChg>
        <pc:spChg chg="mod topLvl">
          <ac:chgData name="Samuel Kim" userId="0b4e8f1a-35cc-4769-966d-024c662a6df8" providerId="ADAL" clId="{583C892E-5CFF-4055-8181-33AAEE1CE31D}" dt="2024-10-04T13:51:08.125" v="2491" actId="571"/>
          <ac:spMkLst>
            <pc:docMk/>
            <pc:sldMk cId="883950143" sldId="1103"/>
            <ac:spMk id="37" creationId="{AF7DA2F0-12AC-AC44-AB2B-56F282C30B0C}"/>
          </ac:spMkLst>
        </pc:spChg>
        <pc:spChg chg="mod topLvl">
          <ac:chgData name="Samuel Kim" userId="0b4e8f1a-35cc-4769-966d-024c662a6df8" providerId="ADAL" clId="{583C892E-5CFF-4055-8181-33AAEE1CE31D}" dt="2024-10-04T13:51:08.125" v="2491" actId="571"/>
          <ac:spMkLst>
            <pc:docMk/>
            <pc:sldMk cId="883950143" sldId="1103"/>
            <ac:spMk id="38" creationId="{081E28C9-6A77-1501-C47A-11AF60B80C98}"/>
          </ac:spMkLst>
        </pc:spChg>
        <pc:spChg chg="mod topLvl">
          <ac:chgData name="Samuel Kim" userId="0b4e8f1a-35cc-4769-966d-024c662a6df8" providerId="ADAL" clId="{583C892E-5CFF-4055-8181-33AAEE1CE31D}" dt="2024-10-04T13:51:08.125" v="2491" actId="571"/>
          <ac:spMkLst>
            <pc:docMk/>
            <pc:sldMk cId="883950143" sldId="1103"/>
            <ac:spMk id="39" creationId="{1A2C5252-9724-72D8-D799-D28DA2A0A0F6}"/>
          </ac:spMkLst>
        </pc:spChg>
        <pc:spChg chg="mod topLvl">
          <ac:chgData name="Samuel Kim" userId="0b4e8f1a-35cc-4769-966d-024c662a6df8" providerId="ADAL" clId="{583C892E-5CFF-4055-8181-33AAEE1CE31D}" dt="2024-10-04T13:51:08.125" v="2491" actId="571"/>
          <ac:spMkLst>
            <pc:docMk/>
            <pc:sldMk cId="883950143" sldId="1103"/>
            <ac:spMk id="40" creationId="{F0B724DD-8998-FE3D-EC21-D82CAD653AC0}"/>
          </ac:spMkLst>
        </pc:spChg>
        <pc:spChg chg="mod topLvl">
          <ac:chgData name="Samuel Kim" userId="0b4e8f1a-35cc-4769-966d-024c662a6df8" providerId="ADAL" clId="{583C892E-5CFF-4055-8181-33AAEE1CE31D}" dt="2024-10-04T13:51:08.125" v="2491" actId="571"/>
          <ac:spMkLst>
            <pc:docMk/>
            <pc:sldMk cId="883950143" sldId="1103"/>
            <ac:spMk id="41" creationId="{44F37CA4-7D87-C5A0-D935-9B3B5FF8F846}"/>
          </ac:spMkLst>
        </pc:spChg>
        <pc:spChg chg="mod topLvl">
          <ac:chgData name="Samuel Kim" userId="0b4e8f1a-35cc-4769-966d-024c662a6df8" providerId="ADAL" clId="{583C892E-5CFF-4055-8181-33AAEE1CE31D}" dt="2024-10-04T13:51:27.424" v="2493" actId="207"/>
          <ac:spMkLst>
            <pc:docMk/>
            <pc:sldMk cId="883950143" sldId="1103"/>
            <ac:spMk id="42" creationId="{C40BAC5A-8BA7-71F2-D746-304112B76851}"/>
          </ac:spMkLst>
        </pc:spChg>
        <pc:spChg chg="mod topLvl">
          <ac:chgData name="Samuel Kim" userId="0b4e8f1a-35cc-4769-966d-024c662a6df8" providerId="ADAL" clId="{583C892E-5CFF-4055-8181-33AAEE1CE31D}" dt="2024-10-04T13:51:08.125" v="2491" actId="571"/>
          <ac:spMkLst>
            <pc:docMk/>
            <pc:sldMk cId="883950143" sldId="1103"/>
            <ac:spMk id="43" creationId="{6CAE0715-56E0-2C2B-00AA-D529F1F9343F}"/>
          </ac:spMkLst>
        </pc:spChg>
        <pc:spChg chg="mod topLvl">
          <ac:chgData name="Samuel Kim" userId="0b4e8f1a-35cc-4769-966d-024c662a6df8" providerId="ADAL" clId="{583C892E-5CFF-4055-8181-33AAEE1CE31D}" dt="2024-10-04T13:51:27.424" v="2493" actId="207"/>
          <ac:spMkLst>
            <pc:docMk/>
            <pc:sldMk cId="883950143" sldId="1103"/>
            <ac:spMk id="44" creationId="{24B54F18-8446-725B-610E-70C3A581A7A7}"/>
          </ac:spMkLst>
        </pc:spChg>
        <pc:spChg chg="mod topLvl">
          <ac:chgData name="Samuel Kim" userId="0b4e8f1a-35cc-4769-966d-024c662a6df8" providerId="ADAL" clId="{583C892E-5CFF-4055-8181-33AAEE1CE31D}" dt="2024-10-04T13:51:08.125" v="2491" actId="571"/>
          <ac:spMkLst>
            <pc:docMk/>
            <pc:sldMk cId="883950143" sldId="1103"/>
            <ac:spMk id="45" creationId="{5572F3DF-1AA8-8EB5-3D87-D25469CAA798}"/>
          </ac:spMkLst>
        </pc:spChg>
        <pc:spChg chg="mod topLvl">
          <ac:chgData name="Samuel Kim" userId="0b4e8f1a-35cc-4769-966d-024c662a6df8" providerId="ADAL" clId="{583C892E-5CFF-4055-8181-33AAEE1CE31D}" dt="2024-10-04T13:51:08.125" v="2491" actId="571"/>
          <ac:spMkLst>
            <pc:docMk/>
            <pc:sldMk cId="883950143" sldId="1103"/>
            <ac:spMk id="46" creationId="{0B6FB90C-8050-5AB5-16A6-77D6A1118274}"/>
          </ac:spMkLst>
        </pc:spChg>
        <pc:spChg chg="mod topLvl">
          <ac:chgData name="Samuel Kim" userId="0b4e8f1a-35cc-4769-966d-024c662a6df8" providerId="ADAL" clId="{583C892E-5CFF-4055-8181-33AAEE1CE31D}" dt="2024-10-04T13:51:08.125" v="2491" actId="571"/>
          <ac:spMkLst>
            <pc:docMk/>
            <pc:sldMk cId="883950143" sldId="1103"/>
            <ac:spMk id="47" creationId="{951B2D63-85C6-0B6F-0CC9-80C25D27FE0D}"/>
          </ac:spMkLst>
        </pc:spChg>
        <pc:spChg chg="mod topLvl">
          <ac:chgData name="Samuel Kim" userId="0b4e8f1a-35cc-4769-966d-024c662a6df8" providerId="ADAL" clId="{583C892E-5CFF-4055-8181-33AAEE1CE31D}" dt="2024-10-04T13:51:27.424" v="2493" actId="207"/>
          <ac:spMkLst>
            <pc:docMk/>
            <pc:sldMk cId="883950143" sldId="1103"/>
            <ac:spMk id="48" creationId="{F0080109-B369-F985-29AF-0472AA3B95A0}"/>
          </ac:spMkLst>
        </pc:spChg>
        <pc:spChg chg="mod topLvl">
          <ac:chgData name="Samuel Kim" userId="0b4e8f1a-35cc-4769-966d-024c662a6df8" providerId="ADAL" clId="{583C892E-5CFF-4055-8181-33AAEE1CE31D}" dt="2024-10-04T13:51:08.125" v="2491" actId="571"/>
          <ac:spMkLst>
            <pc:docMk/>
            <pc:sldMk cId="883950143" sldId="1103"/>
            <ac:spMk id="49" creationId="{9420A1A8-3B04-4099-9189-1B3E32B0212A}"/>
          </ac:spMkLst>
        </pc:spChg>
        <pc:spChg chg="mod topLvl">
          <ac:chgData name="Samuel Kim" userId="0b4e8f1a-35cc-4769-966d-024c662a6df8" providerId="ADAL" clId="{583C892E-5CFF-4055-8181-33AAEE1CE31D}" dt="2024-10-04T13:51:08.125" v="2491" actId="571"/>
          <ac:spMkLst>
            <pc:docMk/>
            <pc:sldMk cId="883950143" sldId="1103"/>
            <ac:spMk id="50" creationId="{11D81C14-288D-14D3-D82A-159F33179523}"/>
          </ac:spMkLst>
        </pc:spChg>
        <pc:spChg chg="mod topLvl">
          <ac:chgData name="Samuel Kim" userId="0b4e8f1a-35cc-4769-966d-024c662a6df8" providerId="ADAL" clId="{583C892E-5CFF-4055-8181-33AAEE1CE31D}" dt="2024-10-04T13:51:08.125" v="2491" actId="571"/>
          <ac:spMkLst>
            <pc:docMk/>
            <pc:sldMk cId="883950143" sldId="1103"/>
            <ac:spMk id="51" creationId="{F49FBCE0-ED7F-41C5-538A-EA1BA35FC29F}"/>
          </ac:spMkLst>
        </pc:spChg>
        <pc:spChg chg="mod topLvl">
          <ac:chgData name="Samuel Kim" userId="0b4e8f1a-35cc-4769-966d-024c662a6df8" providerId="ADAL" clId="{583C892E-5CFF-4055-8181-33AAEE1CE31D}" dt="2024-10-04T13:51:08.125" v="2491" actId="571"/>
          <ac:spMkLst>
            <pc:docMk/>
            <pc:sldMk cId="883950143" sldId="1103"/>
            <ac:spMk id="52" creationId="{1CC7B7A3-CF2A-D6E0-E774-4B6E8DFAD4BB}"/>
          </ac:spMkLst>
        </pc:spChg>
        <pc:spChg chg="mod topLvl">
          <ac:chgData name="Samuel Kim" userId="0b4e8f1a-35cc-4769-966d-024c662a6df8" providerId="ADAL" clId="{583C892E-5CFF-4055-8181-33AAEE1CE31D}" dt="2024-10-04T13:51:08.125" v="2491" actId="571"/>
          <ac:spMkLst>
            <pc:docMk/>
            <pc:sldMk cId="883950143" sldId="1103"/>
            <ac:spMk id="53" creationId="{EE3CE312-285A-06D9-06E3-6A59CEC83FF1}"/>
          </ac:spMkLst>
        </pc:spChg>
        <pc:spChg chg="mod topLvl">
          <ac:chgData name="Samuel Kim" userId="0b4e8f1a-35cc-4769-966d-024c662a6df8" providerId="ADAL" clId="{583C892E-5CFF-4055-8181-33AAEE1CE31D}" dt="2024-10-04T13:51:08.125" v="2491" actId="571"/>
          <ac:spMkLst>
            <pc:docMk/>
            <pc:sldMk cId="883950143" sldId="1103"/>
            <ac:spMk id="54" creationId="{9EBDE96C-E82D-5161-0B1A-B8473205F87A}"/>
          </ac:spMkLst>
        </pc:spChg>
        <pc:spChg chg="mod topLvl">
          <ac:chgData name="Samuel Kim" userId="0b4e8f1a-35cc-4769-966d-024c662a6df8" providerId="ADAL" clId="{583C892E-5CFF-4055-8181-33AAEE1CE31D}" dt="2024-10-04T13:51:08.125" v="2491" actId="571"/>
          <ac:spMkLst>
            <pc:docMk/>
            <pc:sldMk cId="883950143" sldId="1103"/>
            <ac:spMk id="55" creationId="{FF84C183-E25D-AA1E-B9FA-798DFD85E58F}"/>
          </ac:spMkLst>
        </pc:spChg>
        <pc:spChg chg="mod topLvl">
          <ac:chgData name="Samuel Kim" userId="0b4e8f1a-35cc-4769-966d-024c662a6df8" providerId="ADAL" clId="{583C892E-5CFF-4055-8181-33AAEE1CE31D}" dt="2024-10-04T13:51:08.125" v="2491" actId="571"/>
          <ac:spMkLst>
            <pc:docMk/>
            <pc:sldMk cId="883950143" sldId="1103"/>
            <ac:spMk id="56" creationId="{31489C1A-1D8A-F5D5-F655-93217D1916A8}"/>
          </ac:spMkLst>
        </pc:spChg>
        <pc:spChg chg="mod topLvl">
          <ac:chgData name="Samuel Kim" userId="0b4e8f1a-35cc-4769-966d-024c662a6df8" providerId="ADAL" clId="{583C892E-5CFF-4055-8181-33AAEE1CE31D}" dt="2024-10-04T13:51:08.125" v="2491" actId="571"/>
          <ac:spMkLst>
            <pc:docMk/>
            <pc:sldMk cId="883950143" sldId="1103"/>
            <ac:spMk id="57" creationId="{036F9CB0-DB96-6FE5-CE4A-DBA6695E0BE1}"/>
          </ac:spMkLst>
        </pc:spChg>
        <pc:spChg chg="mod topLvl">
          <ac:chgData name="Samuel Kim" userId="0b4e8f1a-35cc-4769-966d-024c662a6df8" providerId="ADAL" clId="{583C892E-5CFF-4055-8181-33AAEE1CE31D}" dt="2024-10-04T13:51:08.125" v="2491" actId="571"/>
          <ac:spMkLst>
            <pc:docMk/>
            <pc:sldMk cId="883950143" sldId="1103"/>
            <ac:spMk id="58" creationId="{5F3FA7AA-1A04-8AA1-72EA-95164C1B46B4}"/>
          </ac:spMkLst>
        </pc:spChg>
        <pc:spChg chg="mod topLvl">
          <ac:chgData name="Samuel Kim" userId="0b4e8f1a-35cc-4769-966d-024c662a6df8" providerId="ADAL" clId="{583C892E-5CFF-4055-8181-33AAEE1CE31D}" dt="2024-10-04T13:51:08.125" v="2491" actId="571"/>
          <ac:spMkLst>
            <pc:docMk/>
            <pc:sldMk cId="883950143" sldId="1103"/>
            <ac:spMk id="59" creationId="{34702026-8CA3-1E59-844F-FBF1B7D7BB70}"/>
          </ac:spMkLst>
        </pc:spChg>
        <pc:spChg chg="mod topLvl">
          <ac:chgData name="Samuel Kim" userId="0b4e8f1a-35cc-4769-966d-024c662a6df8" providerId="ADAL" clId="{583C892E-5CFF-4055-8181-33AAEE1CE31D}" dt="2024-10-04T13:51:08.125" v="2491" actId="571"/>
          <ac:spMkLst>
            <pc:docMk/>
            <pc:sldMk cId="883950143" sldId="1103"/>
            <ac:spMk id="60" creationId="{5636FDFE-2558-60D1-7796-99EB65051729}"/>
          </ac:spMkLst>
        </pc:spChg>
        <pc:spChg chg="mod topLvl">
          <ac:chgData name="Samuel Kim" userId="0b4e8f1a-35cc-4769-966d-024c662a6df8" providerId="ADAL" clId="{583C892E-5CFF-4055-8181-33AAEE1CE31D}" dt="2024-10-04T13:51:08.125" v="2491" actId="571"/>
          <ac:spMkLst>
            <pc:docMk/>
            <pc:sldMk cId="883950143" sldId="1103"/>
            <ac:spMk id="61" creationId="{B9B67684-BD05-A827-7C08-8025E7C9C904}"/>
          </ac:spMkLst>
        </pc:spChg>
        <pc:spChg chg="mod topLvl">
          <ac:chgData name="Samuel Kim" userId="0b4e8f1a-35cc-4769-966d-024c662a6df8" providerId="ADAL" clId="{583C892E-5CFF-4055-8181-33AAEE1CE31D}" dt="2024-10-04T13:51:08.125" v="2491" actId="571"/>
          <ac:spMkLst>
            <pc:docMk/>
            <pc:sldMk cId="883950143" sldId="1103"/>
            <ac:spMk id="62" creationId="{4FCF722E-2D12-82F0-B418-5AF1C57255E8}"/>
          </ac:spMkLst>
        </pc:spChg>
        <pc:spChg chg="mod topLvl">
          <ac:chgData name="Samuel Kim" userId="0b4e8f1a-35cc-4769-966d-024c662a6df8" providerId="ADAL" clId="{583C892E-5CFF-4055-8181-33AAEE1CE31D}" dt="2024-10-04T13:51:08.125" v="2491" actId="571"/>
          <ac:spMkLst>
            <pc:docMk/>
            <pc:sldMk cId="883950143" sldId="1103"/>
            <ac:spMk id="63" creationId="{AAC57274-6ACF-7672-9E71-5A0F69ECB8CA}"/>
          </ac:spMkLst>
        </pc:spChg>
        <pc:spChg chg="mod topLvl">
          <ac:chgData name="Samuel Kim" userId="0b4e8f1a-35cc-4769-966d-024c662a6df8" providerId="ADAL" clId="{583C892E-5CFF-4055-8181-33AAEE1CE31D}" dt="2024-10-04T13:51:08.125" v="2491" actId="571"/>
          <ac:spMkLst>
            <pc:docMk/>
            <pc:sldMk cId="883950143" sldId="1103"/>
            <ac:spMk id="64" creationId="{71D7C671-9FAD-AC00-2864-943403239ED2}"/>
          </ac:spMkLst>
        </pc:spChg>
        <pc:spChg chg="mod topLvl">
          <ac:chgData name="Samuel Kim" userId="0b4e8f1a-35cc-4769-966d-024c662a6df8" providerId="ADAL" clId="{583C892E-5CFF-4055-8181-33AAEE1CE31D}" dt="2024-10-04T13:51:08.125" v="2491" actId="571"/>
          <ac:spMkLst>
            <pc:docMk/>
            <pc:sldMk cId="883950143" sldId="1103"/>
            <ac:spMk id="65" creationId="{F9F6DCD6-F469-6C14-CA88-B01FB9008E70}"/>
          </ac:spMkLst>
        </pc:spChg>
        <pc:spChg chg="mod topLvl">
          <ac:chgData name="Samuel Kim" userId="0b4e8f1a-35cc-4769-966d-024c662a6df8" providerId="ADAL" clId="{583C892E-5CFF-4055-8181-33AAEE1CE31D}" dt="2024-10-04T13:51:27.424" v="2493" actId="207"/>
          <ac:spMkLst>
            <pc:docMk/>
            <pc:sldMk cId="883950143" sldId="1103"/>
            <ac:spMk id="66" creationId="{0188EEDE-FDB6-DF9C-9A7D-DCB23860F22B}"/>
          </ac:spMkLst>
        </pc:spChg>
        <pc:spChg chg="mod topLvl">
          <ac:chgData name="Samuel Kim" userId="0b4e8f1a-35cc-4769-966d-024c662a6df8" providerId="ADAL" clId="{583C892E-5CFF-4055-8181-33AAEE1CE31D}" dt="2024-10-04T13:51:08.125" v="2491" actId="571"/>
          <ac:spMkLst>
            <pc:docMk/>
            <pc:sldMk cId="883950143" sldId="1103"/>
            <ac:spMk id="67" creationId="{A614FA35-B68D-634A-E77B-343BFB10026C}"/>
          </ac:spMkLst>
        </pc:spChg>
        <pc:spChg chg="mod topLvl">
          <ac:chgData name="Samuel Kim" userId="0b4e8f1a-35cc-4769-966d-024c662a6df8" providerId="ADAL" clId="{583C892E-5CFF-4055-8181-33AAEE1CE31D}" dt="2024-10-04T13:51:08.125" v="2491" actId="571"/>
          <ac:spMkLst>
            <pc:docMk/>
            <pc:sldMk cId="883950143" sldId="1103"/>
            <ac:spMk id="68" creationId="{753BB5CB-6CF8-E9D7-84D7-E326BE251873}"/>
          </ac:spMkLst>
        </pc:spChg>
        <pc:spChg chg="mod topLvl">
          <ac:chgData name="Samuel Kim" userId="0b4e8f1a-35cc-4769-966d-024c662a6df8" providerId="ADAL" clId="{583C892E-5CFF-4055-8181-33AAEE1CE31D}" dt="2024-10-04T13:51:08.125" v="2491" actId="571"/>
          <ac:spMkLst>
            <pc:docMk/>
            <pc:sldMk cId="883950143" sldId="1103"/>
            <ac:spMk id="69" creationId="{D5F8AB29-18EE-B6E5-6248-388D5900FB5E}"/>
          </ac:spMkLst>
        </pc:spChg>
        <pc:spChg chg="mod topLvl">
          <ac:chgData name="Samuel Kim" userId="0b4e8f1a-35cc-4769-966d-024c662a6df8" providerId="ADAL" clId="{583C892E-5CFF-4055-8181-33AAEE1CE31D}" dt="2024-10-04T13:51:08.125" v="2491" actId="571"/>
          <ac:spMkLst>
            <pc:docMk/>
            <pc:sldMk cId="883950143" sldId="1103"/>
            <ac:spMk id="70" creationId="{AE06F7B6-CD1D-C993-DD69-75241FF67D61}"/>
          </ac:spMkLst>
        </pc:spChg>
        <pc:spChg chg="mod topLvl">
          <ac:chgData name="Samuel Kim" userId="0b4e8f1a-35cc-4769-966d-024c662a6df8" providerId="ADAL" clId="{583C892E-5CFF-4055-8181-33AAEE1CE31D}" dt="2024-10-04T13:51:08.125" v="2491" actId="571"/>
          <ac:spMkLst>
            <pc:docMk/>
            <pc:sldMk cId="883950143" sldId="1103"/>
            <ac:spMk id="71" creationId="{32FF593B-3EE2-93BF-0B94-482EF7E611A8}"/>
          </ac:spMkLst>
        </pc:spChg>
        <pc:spChg chg="mod topLvl">
          <ac:chgData name="Samuel Kim" userId="0b4e8f1a-35cc-4769-966d-024c662a6df8" providerId="ADAL" clId="{583C892E-5CFF-4055-8181-33AAEE1CE31D}" dt="2024-10-04T13:51:08.125" v="2491" actId="571"/>
          <ac:spMkLst>
            <pc:docMk/>
            <pc:sldMk cId="883950143" sldId="1103"/>
            <ac:spMk id="72" creationId="{7FC06B00-D063-CC38-4F0C-6147BDA1751D}"/>
          </ac:spMkLst>
        </pc:spChg>
        <pc:spChg chg="mod topLvl">
          <ac:chgData name="Samuel Kim" userId="0b4e8f1a-35cc-4769-966d-024c662a6df8" providerId="ADAL" clId="{583C892E-5CFF-4055-8181-33AAEE1CE31D}" dt="2024-10-04T13:51:08.125" v="2491" actId="571"/>
          <ac:spMkLst>
            <pc:docMk/>
            <pc:sldMk cId="883950143" sldId="1103"/>
            <ac:spMk id="73" creationId="{1D1FA71B-5867-0141-E765-F45B2072E5A6}"/>
          </ac:spMkLst>
        </pc:spChg>
        <pc:spChg chg="mod topLvl">
          <ac:chgData name="Samuel Kim" userId="0b4e8f1a-35cc-4769-966d-024c662a6df8" providerId="ADAL" clId="{583C892E-5CFF-4055-8181-33AAEE1CE31D}" dt="2024-10-04T13:51:08.125" v="2491" actId="571"/>
          <ac:spMkLst>
            <pc:docMk/>
            <pc:sldMk cId="883950143" sldId="1103"/>
            <ac:spMk id="74" creationId="{62949726-42D9-F52C-C4BA-EBB6490E36C6}"/>
          </ac:spMkLst>
        </pc:spChg>
        <pc:spChg chg="mod topLvl">
          <ac:chgData name="Samuel Kim" userId="0b4e8f1a-35cc-4769-966d-024c662a6df8" providerId="ADAL" clId="{583C892E-5CFF-4055-8181-33AAEE1CE31D}" dt="2024-10-04T13:51:08.125" v="2491" actId="571"/>
          <ac:spMkLst>
            <pc:docMk/>
            <pc:sldMk cId="883950143" sldId="1103"/>
            <ac:spMk id="75" creationId="{EE1B2AED-5F89-CE62-8BDC-8D772F9DD9EE}"/>
          </ac:spMkLst>
        </pc:spChg>
        <pc:spChg chg="mod topLvl">
          <ac:chgData name="Samuel Kim" userId="0b4e8f1a-35cc-4769-966d-024c662a6df8" providerId="ADAL" clId="{583C892E-5CFF-4055-8181-33AAEE1CE31D}" dt="2024-10-04T13:51:08.125" v="2491" actId="571"/>
          <ac:spMkLst>
            <pc:docMk/>
            <pc:sldMk cId="883950143" sldId="1103"/>
            <ac:spMk id="76" creationId="{FFA27EE6-7C4C-2BEF-52C1-A87518FEDECB}"/>
          </ac:spMkLst>
        </pc:spChg>
        <pc:spChg chg="mod topLvl">
          <ac:chgData name="Samuel Kim" userId="0b4e8f1a-35cc-4769-966d-024c662a6df8" providerId="ADAL" clId="{583C892E-5CFF-4055-8181-33AAEE1CE31D}" dt="2024-10-04T13:51:08.125" v="2491" actId="571"/>
          <ac:spMkLst>
            <pc:docMk/>
            <pc:sldMk cId="883950143" sldId="1103"/>
            <ac:spMk id="77" creationId="{A6061698-CA7E-120C-23F4-C03DF66B1A9F}"/>
          </ac:spMkLst>
        </pc:spChg>
        <pc:spChg chg="mod topLvl">
          <ac:chgData name="Samuel Kim" userId="0b4e8f1a-35cc-4769-966d-024c662a6df8" providerId="ADAL" clId="{583C892E-5CFF-4055-8181-33AAEE1CE31D}" dt="2024-10-04T13:51:08.125" v="2491" actId="571"/>
          <ac:spMkLst>
            <pc:docMk/>
            <pc:sldMk cId="883950143" sldId="1103"/>
            <ac:spMk id="78" creationId="{805A8C0F-D249-F001-24A1-FC6FCE730748}"/>
          </ac:spMkLst>
        </pc:spChg>
        <pc:spChg chg="mod topLvl">
          <ac:chgData name="Samuel Kim" userId="0b4e8f1a-35cc-4769-966d-024c662a6df8" providerId="ADAL" clId="{583C892E-5CFF-4055-8181-33AAEE1CE31D}" dt="2024-10-04T13:51:08.125" v="2491" actId="571"/>
          <ac:spMkLst>
            <pc:docMk/>
            <pc:sldMk cId="883950143" sldId="1103"/>
            <ac:spMk id="79" creationId="{D6394D20-DE93-9820-3127-D6200C1BF5B5}"/>
          </ac:spMkLst>
        </pc:spChg>
        <pc:spChg chg="mod topLvl">
          <ac:chgData name="Samuel Kim" userId="0b4e8f1a-35cc-4769-966d-024c662a6df8" providerId="ADAL" clId="{583C892E-5CFF-4055-8181-33AAEE1CE31D}" dt="2024-10-04T13:51:08.125" v="2491" actId="571"/>
          <ac:spMkLst>
            <pc:docMk/>
            <pc:sldMk cId="883950143" sldId="1103"/>
            <ac:spMk id="80" creationId="{21219B43-18C2-77ED-2710-574EA80F4D93}"/>
          </ac:spMkLst>
        </pc:spChg>
        <pc:spChg chg="mod topLvl">
          <ac:chgData name="Samuel Kim" userId="0b4e8f1a-35cc-4769-966d-024c662a6df8" providerId="ADAL" clId="{583C892E-5CFF-4055-8181-33AAEE1CE31D}" dt="2024-10-04T13:51:08.125" v="2491" actId="571"/>
          <ac:spMkLst>
            <pc:docMk/>
            <pc:sldMk cId="883950143" sldId="1103"/>
            <ac:spMk id="81" creationId="{AD37BEC6-BD7C-FD4F-5BC3-B9EEC84A2096}"/>
          </ac:spMkLst>
        </pc:spChg>
        <pc:spChg chg="mod topLvl">
          <ac:chgData name="Samuel Kim" userId="0b4e8f1a-35cc-4769-966d-024c662a6df8" providerId="ADAL" clId="{583C892E-5CFF-4055-8181-33AAEE1CE31D}" dt="2024-10-04T13:51:08.125" v="2491" actId="571"/>
          <ac:spMkLst>
            <pc:docMk/>
            <pc:sldMk cId="883950143" sldId="1103"/>
            <ac:spMk id="82" creationId="{9B30E65A-5C5D-F3F7-6722-1905A4E36102}"/>
          </ac:spMkLst>
        </pc:spChg>
        <pc:spChg chg="mod topLvl">
          <ac:chgData name="Samuel Kim" userId="0b4e8f1a-35cc-4769-966d-024c662a6df8" providerId="ADAL" clId="{583C892E-5CFF-4055-8181-33AAEE1CE31D}" dt="2024-10-04T13:51:08.125" v="2491" actId="571"/>
          <ac:spMkLst>
            <pc:docMk/>
            <pc:sldMk cId="883950143" sldId="1103"/>
            <ac:spMk id="83" creationId="{1F8B4401-4E7B-93AA-6767-4DF7E094854B}"/>
          </ac:spMkLst>
        </pc:spChg>
        <pc:spChg chg="mod topLvl">
          <ac:chgData name="Samuel Kim" userId="0b4e8f1a-35cc-4769-966d-024c662a6df8" providerId="ADAL" clId="{583C892E-5CFF-4055-8181-33AAEE1CE31D}" dt="2024-10-04T13:51:08.125" v="2491" actId="571"/>
          <ac:spMkLst>
            <pc:docMk/>
            <pc:sldMk cId="883950143" sldId="1103"/>
            <ac:spMk id="84" creationId="{B29EED18-A59B-F517-666F-3BD0753189BD}"/>
          </ac:spMkLst>
        </pc:spChg>
        <pc:spChg chg="mod topLvl">
          <ac:chgData name="Samuel Kim" userId="0b4e8f1a-35cc-4769-966d-024c662a6df8" providerId="ADAL" clId="{583C892E-5CFF-4055-8181-33AAEE1CE31D}" dt="2024-10-04T13:51:08.125" v="2491" actId="571"/>
          <ac:spMkLst>
            <pc:docMk/>
            <pc:sldMk cId="883950143" sldId="1103"/>
            <ac:spMk id="85" creationId="{97665827-A56E-68FC-244E-1CB3A534845D}"/>
          </ac:spMkLst>
        </pc:spChg>
        <pc:spChg chg="mod topLvl">
          <ac:chgData name="Samuel Kim" userId="0b4e8f1a-35cc-4769-966d-024c662a6df8" providerId="ADAL" clId="{583C892E-5CFF-4055-8181-33AAEE1CE31D}" dt="2024-10-04T13:51:08.125" v="2491" actId="571"/>
          <ac:spMkLst>
            <pc:docMk/>
            <pc:sldMk cId="883950143" sldId="1103"/>
            <ac:spMk id="86" creationId="{08E34D23-8B32-004C-82CE-8136A0A8695D}"/>
          </ac:spMkLst>
        </pc:spChg>
        <pc:spChg chg="mod topLvl">
          <ac:chgData name="Samuel Kim" userId="0b4e8f1a-35cc-4769-966d-024c662a6df8" providerId="ADAL" clId="{583C892E-5CFF-4055-8181-33AAEE1CE31D}" dt="2024-10-04T13:51:08.125" v="2491" actId="571"/>
          <ac:spMkLst>
            <pc:docMk/>
            <pc:sldMk cId="883950143" sldId="1103"/>
            <ac:spMk id="87" creationId="{E910089B-4EB0-CDA6-5706-93800EA38807}"/>
          </ac:spMkLst>
        </pc:spChg>
        <pc:spChg chg="mod topLvl">
          <ac:chgData name="Samuel Kim" userId="0b4e8f1a-35cc-4769-966d-024c662a6df8" providerId="ADAL" clId="{583C892E-5CFF-4055-8181-33AAEE1CE31D}" dt="2024-10-04T13:51:08.125" v="2491" actId="571"/>
          <ac:spMkLst>
            <pc:docMk/>
            <pc:sldMk cId="883950143" sldId="1103"/>
            <ac:spMk id="88" creationId="{01C6BBD9-3943-2EF6-F8D2-8705AABD866B}"/>
          </ac:spMkLst>
        </pc:spChg>
        <pc:spChg chg="mod topLvl">
          <ac:chgData name="Samuel Kim" userId="0b4e8f1a-35cc-4769-966d-024c662a6df8" providerId="ADAL" clId="{583C892E-5CFF-4055-8181-33AAEE1CE31D}" dt="2024-10-04T13:51:08.125" v="2491" actId="571"/>
          <ac:spMkLst>
            <pc:docMk/>
            <pc:sldMk cId="883950143" sldId="1103"/>
            <ac:spMk id="89" creationId="{B611D82B-54D5-4208-1C0D-ED187E698DB2}"/>
          </ac:spMkLst>
        </pc:spChg>
        <pc:spChg chg="mod topLvl">
          <ac:chgData name="Samuel Kim" userId="0b4e8f1a-35cc-4769-966d-024c662a6df8" providerId="ADAL" clId="{583C892E-5CFF-4055-8181-33AAEE1CE31D}" dt="2024-10-04T13:51:08.125" v="2491" actId="571"/>
          <ac:spMkLst>
            <pc:docMk/>
            <pc:sldMk cId="883950143" sldId="1103"/>
            <ac:spMk id="90" creationId="{163C9470-F336-039C-EC3B-ED1EAB3F4A0E}"/>
          </ac:spMkLst>
        </pc:spChg>
        <pc:spChg chg="mod topLvl">
          <ac:chgData name="Samuel Kim" userId="0b4e8f1a-35cc-4769-966d-024c662a6df8" providerId="ADAL" clId="{583C892E-5CFF-4055-8181-33AAEE1CE31D}" dt="2024-10-04T13:51:08.125" v="2491" actId="571"/>
          <ac:spMkLst>
            <pc:docMk/>
            <pc:sldMk cId="883950143" sldId="1103"/>
            <ac:spMk id="91" creationId="{7B740D45-342B-6D36-3367-D510314226CD}"/>
          </ac:spMkLst>
        </pc:spChg>
        <pc:spChg chg="mod topLvl">
          <ac:chgData name="Samuel Kim" userId="0b4e8f1a-35cc-4769-966d-024c662a6df8" providerId="ADAL" clId="{583C892E-5CFF-4055-8181-33AAEE1CE31D}" dt="2024-10-04T13:51:08.125" v="2491" actId="571"/>
          <ac:spMkLst>
            <pc:docMk/>
            <pc:sldMk cId="883950143" sldId="1103"/>
            <ac:spMk id="92" creationId="{F918DA2B-443D-7315-0778-500C840C8606}"/>
          </ac:spMkLst>
        </pc:spChg>
        <pc:spChg chg="mod topLvl">
          <ac:chgData name="Samuel Kim" userId="0b4e8f1a-35cc-4769-966d-024c662a6df8" providerId="ADAL" clId="{583C892E-5CFF-4055-8181-33AAEE1CE31D}" dt="2024-10-04T13:51:08.125" v="2491" actId="571"/>
          <ac:spMkLst>
            <pc:docMk/>
            <pc:sldMk cId="883950143" sldId="1103"/>
            <ac:spMk id="93" creationId="{D44E093E-7741-20F7-EACA-4173170AB86A}"/>
          </ac:spMkLst>
        </pc:spChg>
        <pc:spChg chg="mod topLvl">
          <ac:chgData name="Samuel Kim" userId="0b4e8f1a-35cc-4769-966d-024c662a6df8" providerId="ADAL" clId="{583C892E-5CFF-4055-8181-33AAEE1CE31D}" dt="2024-10-04T13:51:08.125" v="2491" actId="571"/>
          <ac:spMkLst>
            <pc:docMk/>
            <pc:sldMk cId="883950143" sldId="1103"/>
            <ac:spMk id="94" creationId="{060AF301-085B-767A-F178-2132A3CDF29B}"/>
          </ac:spMkLst>
        </pc:spChg>
        <pc:spChg chg="mod topLvl">
          <ac:chgData name="Samuel Kim" userId="0b4e8f1a-35cc-4769-966d-024c662a6df8" providerId="ADAL" clId="{583C892E-5CFF-4055-8181-33AAEE1CE31D}" dt="2024-10-04T13:51:08.125" v="2491" actId="571"/>
          <ac:spMkLst>
            <pc:docMk/>
            <pc:sldMk cId="883950143" sldId="1103"/>
            <ac:spMk id="95" creationId="{8B05E85E-7012-9EDB-2C1F-E5C3B15E26B8}"/>
          </ac:spMkLst>
        </pc:spChg>
        <pc:spChg chg="mod topLvl">
          <ac:chgData name="Samuel Kim" userId="0b4e8f1a-35cc-4769-966d-024c662a6df8" providerId="ADAL" clId="{583C892E-5CFF-4055-8181-33AAEE1CE31D}" dt="2024-10-04T13:51:08.125" v="2491" actId="571"/>
          <ac:spMkLst>
            <pc:docMk/>
            <pc:sldMk cId="883950143" sldId="1103"/>
            <ac:spMk id="96" creationId="{0EF64B2B-4925-D9CE-AA7A-BE43477D23B5}"/>
          </ac:spMkLst>
        </pc:spChg>
        <pc:spChg chg="mod topLvl">
          <ac:chgData name="Samuel Kim" userId="0b4e8f1a-35cc-4769-966d-024c662a6df8" providerId="ADAL" clId="{583C892E-5CFF-4055-8181-33AAEE1CE31D}" dt="2024-10-04T13:51:08.125" v="2491" actId="571"/>
          <ac:spMkLst>
            <pc:docMk/>
            <pc:sldMk cId="883950143" sldId="1103"/>
            <ac:spMk id="97" creationId="{49668C7F-3739-2B02-F7B9-D650A7BEDDB9}"/>
          </ac:spMkLst>
        </pc:spChg>
        <pc:spChg chg="mod topLvl">
          <ac:chgData name="Samuel Kim" userId="0b4e8f1a-35cc-4769-966d-024c662a6df8" providerId="ADAL" clId="{583C892E-5CFF-4055-8181-33AAEE1CE31D}" dt="2024-10-04T13:51:08.125" v="2491" actId="571"/>
          <ac:spMkLst>
            <pc:docMk/>
            <pc:sldMk cId="883950143" sldId="1103"/>
            <ac:spMk id="98" creationId="{A5A4B1D5-76DB-475F-47BA-E7385CC3A41A}"/>
          </ac:spMkLst>
        </pc:spChg>
        <pc:spChg chg="mod topLvl">
          <ac:chgData name="Samuel Kim" userId="0b4e8f1a-35cc-4769-966d-024c662a6df8" providerId="ADAL" clId="{583C892E-5CFF-4055-8181-33AAEE1CE31D}" dt="2024-10-04T13:51:08.125" v="2491" actId="571"/>
          <ac:spMkLst>
            <pc:docMk/>
            <pc:sldMk cId="883950143" sldId="1103"/>
            <ac:spMk id="99" creationId="{20EC7002-E248-7CCC-4ED2-09AF8BEA12DD}"/>
          </ac:spMkLst>
        </pc:spChg>
        <pc:spChg chg="mod topLvl">
          <ac:chgData name="Samuel Kim" userId="0b4e8f1a-35cc-4769-966d-024c662a6df8" providerId="ADAL" clId="{583C892E-5CFF-4055-8181-33AAEE1CE31D}" dt="2024-10-04T13:51:08.125" v="2491" actId="571"/>
          <ac:spMkLst>
            <pc:docMk/>
            <pc:sldMk cId="883950143" sldId="1103"/>
            <ac:spMk id="100" creationId="{A100D3B6-C675-EBA3-6336-1561390941C9}"/>
          </ac:spMkLst>
        </pc:spChg>
        <pc:spChg chg="mod topLvl">
          <ac:chgData name="Samuel Kim" userId="0b4e8f1a-35cc-4769-966d-024c662a6df8" providerId="ADAL" clId="{583C892E-5CFF-4055-8181-33AAEE1CE31D}" dt="2024-10-04T13:51:08.125" v="2491" actId="571"/>
          <ac:spMkLst>
            <pc:docMk/>
            <pc:sldMk cId="883950143" sldId="1103"/>
            <ac:spMk id="101" creationId="{20C9817D-F9FB-9684-690F-6584EB08DCE3}"/>
          </ac:spMkLst>
        </pc:spChg>
        <pc:spChg chg="mod topLvl">
          <ac:chgData name="Samuel Kim" userId="0b4e8f1a-35cc-4769-966d-024c662a6df8" providerId="ADAL" clId="{583C892E-5CFF-4055-8181-33AAEE1CE31D}" dt="2024-10-04T13:51:08.125" v="2491" actId="571"/>
          <ac:spMkLst>
            <pc:docMk/>
            <pc:sldMk cId="883950143" sldId="1103"/>
            <ac:spMk id="102" creationId="{5E9659F1-596B-DE1A-3E46-40BB6BD19977}"/>
          </ac:spMkLst>
        </pc:spChg>
        <pc:spChg chg="mod topLvl">
          <ac:chgData name="Samuel Kim" userId="0b4e8f1a-35cc-4769-966d-024c662a6df8" providerId="ADAL" clId="{583C892E-5CFF-4055-8181-33AAEE1CE31D}" dt="2024-10-04T13:51:08.125" v="2491" actId="571"/>
          <ac:spMkLst>
            <pc:docMk/>
            <pc:sldMk cId="883950143" sldId="1103"/>
            <ac:spMk id="103" creationId="{E39FE2AA-CF9C-FA00-C94C-4A6F6347C6D9}"/>
          </ac:spMkLst>
        </pc:spChg>
        <pc:spChg chg="mod topLvl">
          <ac:chgData name="Samuel Kim" userId="0b4e8f1a-35cc-4769-966d-024c662a6df8" providerId="ADAL" clId="{583C892E-5CFF-4055-8181-33AAEE1CE31D}" dt="2024-10-04T13:51:08.125" v="2491" actId="571"/>
          <ac:spMkLst>
            <pc:docMk/>
            <pc:sldMk cId="883950143" sldId="1103"/>
            <ac:spMk id="104" creationId="{151C6607-8639-B473-A21C-70512BF5718A}"/>
          </ac:spMkLst>
        </pc:spChg>
        <pc:spChg chg="mod topLvl">
          <ac:chgData name="Samuel Kim" userId="0b4e8f1a-35cc-4769-966d-024c662a6df8" providerId="ADAL" clId="{583C892E-5CFF-4055-8181-33AAEE1CE31D}" dt="2024-10-04T13:51:08.125" v="2491" actId="571"/>
          <ac:spMkLst>
            <pc:docMk/>
            <pc:sldMk cId="883950143" sldId="1103"/>
            <ac:spMk id="105" creationId="{3B29FCFA-7E08-BEF7-4BF3-CD37FBB7EE98}"/>
          </ac:spMkLst>
        </pc:spChg>
        <pc:spChg chg="mod topLvl">
          <ac:chgData name="Samuel Kim" userId="0b4e8f1a-35cc-4769-966d-024c662a6df8" providerId="ADAL" clId="{583C892E-5CFF-4055-8181-33AAEE1CE31D}" dt="2024-10-04T13:51:08.125" v="2491" actId="571"/>
          <ac:spMkLst>
            <pc:docMk/>
            <pc:sldMk cId="883950143" sldId="1103"/>
            <ac:spMk id="106" creationId="{BF22101F-B510-C50B-FDBB-53D90CD7E497}"/>
          </ac:spMkLst>
        </pc:spChg>
        <pc:spChg chg="mod topLvl">
          <ac:chgData name="Samuel Kim" userId="0b4e8f1a-35cc-4769-966d-024c662a6df8" providerId="ADAL" clId="{583C892E-5CFF-4055-8181-33AAEE1CE31D}" dt="2024-10-04T13:51:08.125" v="2491" actId="571"/>
          <ac:spMkLst>
            <pc:docMk/>
            <pc:sldMk cId="883950143" sldId="1103"/>
            <ac:spMk id="107" creationId="{799B89B2-C935-06C6-E3DB-3259F7AC9010}"/>
          </ac:spMkLst>
        </pc:spChg>
        <pc:spChg chg="mod topLvl">
          <ac:chgData name="Samuel Kim" userId="0b4e8f1a-35cc-4769-966d-024c662a6df8" providerId="ADAL" clId="{583C892E-5CFF-4055-8181-33AAEE1CE31D}" dt="2024-10-04T13:51:08.125" v="2491" actId="571"/>
          <ac:spMkLst>
            <pc:docMk/>
            <pc:sldMk cId="883950143" sldId="1103"/>
            <ac:spMk id="108" creationId="{8354D1E9-E597-D513-A90B-6511E30CAFC3}"/>
          </ac:spMkLst>
        </pc:spChg>
        <pc:spChg chg="mod topLvl">
          <ac:chgData name="Samuel Kim" userId="0b4e8f1a-35cc-4769-966d-024c662a6df8" providerId="ADAL" clId="{583C892E-5CFF-4055-8181-33AAEE1CE31D}" dt="2024-10-04T13:51:08.125" v="2491" actId="571"/>
          <ac:spMkLst>
            <pc:docMk/>
            <pc:sldMk cId="883950143" sldId="1103"/>
            <ac:spMk id="109" creationId="{B95E445E-1CBD-EA05-12DB-97EE1B61FE40}"/>
          </ac:spMkLst>
        </pc:spChg>
        <pc:spChg chg="mod topLvl">
          <ac:chgData name="Samuel Kim" userId="0b4e8f1a-35cc-4769-966d-024c662a6df8" providerId="ADAL" clId="{583C892E-5CFF-4055-8181-33AAEE1CE31D}" dt="2024-10-04T13:51:08.125" v="2491" actId="571"/>
          <ac:spMkLst>
            <pc:docMk/>
            <pc:sldMk cId="883950143" sldId="1103"/>
            <ac:spMk id="110" creationId="{4DC99DCD-BD44-24AD-9267-EF556B7DCCEA}"/>
          </ac:spMkLst>
        </pc:spChg>
        <pc:spChg chg="mod topLvl">
          <ac:chgData name="Samuel Kim" userId="0b4e8f1a-35cc-4769-966d-024c662a6df8" providerId="ADAL" clId="{583C892E-5CFF-4055-8181-33AAEE1CE31D}" dt="2024-10-04T13:51:08.125" v="2491" actId="571"/>
          <ac:spMkLst>
            <pc:docMk/>
            <pc:sldMk cId="883950143" sldId="1103"/>
            <ac:spMk id="111" creationId="{099D4DF4-90E4-403E-6F3B-C10465F64B62}"/>
          </ac:spMkLst>
        </pc:spChg>
        <pc:spChg chg="mod topLvl">
          <ac:chgData name="Samuel Kim" userId="0b4e8f1a-35cc-4769-966d-024c662a6df8" providerId="ADAL" clId="{583C892E-5CFF-4055-8181-33AAEE1CE31D}" dt="2024-10-04T13:51:27.424" v="2493" actId="207"/>
          <ac:spMkLst>
            <pc:docMk/>
            <pc:sldMk cId="883950143" sldId="1103"/>
            <ac:spMk id="112" creationId="{FD9A834F-D6C2-76E0-027A-E5BBB74A7923}"/>
          </ac:spMkLst>
        </pc:spChg>
        <pc:spChg chg="mod topLvl">
          <ac:chgData name="Samuel Kim" userId="0b4e8f1a-35cc-4769-966d-024c662a6df8" providerId="ADAL" clId="{583C892E-5CFF-4055-8181-33AAEE1CE31D}" dt="2024-10-04T13:51:08.125" v="2491" actId="571"/>
          <ac:spMkLst>
            <pc:docMk/>
            <pc:sldMk cId="883950143" sldId="1103"/>
            <ac:spMk id="113" creationId="{6362217B-8DF6-7D49-26FE-CCE58851A1BA}"/>
          </ac:spMkLst>
        </pc:spChg>
        <pc:spChg chg="mod topLvl">
          <ac:chgData name="Samuel Kim" userId="0b4e8f1a-35cc-4769-966d-024c662a6df8" providerId="ADAL" clId="{583C892E-5CFF-4055-8181-33AAEE1CE31D}" dt="2024-10-04T13:51:08.125" v="2491" actId="571"/>
          <ac:spMkLst>
            <pc:docMk/>
            <pc:sldMk cId="883950143" sldId="1103"/>
            <ac:spMk id="114" creationId="{5AF0A070-0FB3-25F9-6C1C-31DDFDB2F45C}"/>
          </ac:spMkLst>
        </pc:spChg>
        <pc:spChg chg="mod topLvl">
          <ac:chgData name="Samuel Kim" userId="0b4e8f1a-35cc-4769-966d-024c662a6df8" providerId="ADAL" clId="{583C892E-5CFF-4055-8181-33AAEE1CE31D}" dt="2024-10-04T13:51:08.125" v="2491" actId="571"/>
          <ac:spMkLst>
            <pc:docMk/>
            <pc:sldMk cId="883950143" sldId="1103"/>
            <ac:spMk id="115" creationId="{535E4403-6CAD-EDCE-DB3D-31C0D09D769D}"/>
          </ac:spMkLst>
        </pc:spChg>
        <pc:spChg chg="mod topLvl">
          <ac:chgData name="Samuel Kim" userId="0b4e8f1a-35cc-4769-966d-024c662a6df8" providerId="ADAL" clId="{583C892E-5CFF-4055-8181-33AAEE1CE31D}" dt="2024-10-04T13:51:08.125" v="2491" actId="571"/>
          <ac:spMkLst>
            <pc:docMk/>
            <pc:sldMk cId="883950143" sldId="1103"/>
            <ac:spMk id="116" creationId="{526EF393-3945-44F2-3695-A7C81295E9BE}"/>
          </ac:spMkLst>
        </pc:spChg>
        <pc:spChg chg="mod topLvl">
          <ac:chgData name="Samuel Kim" userId="0b4e8f1a-35cc-4769-966d-024c662a6df8" providerId="ADAL" clId="{583C892E-5CFF-4055-8181-33AAEE1CE31D}" dt="2024-10-04T13:51:27.424" v="2493" actId="207"/>
          <ac:spMkLst>
            <pc:docMk/>
            <pc:sldMk cId="883950143" sldId="1103"/>
            <ac:spMk id="117" creationId="{5CF3972F-9E7B-E903-623E-386129CBF995}"/>
          </ac:spMkLst>
        </pc:spChg>
        <pc:spChg chg="mod topLvl">
          <ac:chgData name="Samuel Kim" userId="0b4e8f1a-35cc-4769-966d-024c662a6df8" providerId="ADAL" clId="{583C892E-5CFF-4055-8181-33AAEE1CE31D}" dt="2024-10-04T13:51:08.125" v="2491" actId="571"/>
          <ac:spMkLst>
            <pc:docMk/>
            <pc:sldMk cId="883950143" sldId="1103"/>
            <ac:spMk id="118" creationId="{F663F6B9-9B98-AA12-2775-13DC339B469A}"/>
          </ac:spMkLst>
        </pc:spChg>
        <pc:spChg chg="mod topLvl">
          <ac:chgData name="Samuel Kim" userId="0b4e8f1a-35cc-4769-966d-024c662a6df8" providerId="ADAL" clId="{583C892E-5CFF-4055-8181-33AAEE1CE31D}" dt="2024-10-04T13:51:08.125" v="2491" actId="571"/>
          <ac:spMkLst>
            <pc:docMk/>
            <pc:sldMk cId="883950143" sldId="1103"/>
            <ac:spMk id="119" creationId="{C4A4FDFC-1113-D44C-06FD-1D3FBF271FF0}"/>
          </ac:spMkLst>
        </pc:spChg>
        <pc:spChg chg="mod topLvl">
          <ac:chgData name="Samuel Kim" userId="0b4e8f1a-35cc-4769-966d-024c662a6df8" providerId="ADAL" clId="{583C892E-5CFF-4055-8181-33AAEE1CE31D}" dt="2024-10-04T13:51:08.125" v="2491" actId="571"/>
          <ac:spMkLst>
            <pc:docMk/>
            <pc:sldMk cId="883950143" sldId="1103"/>
            <ac:spMk id="120" creationId="{501D4648-6E66-5C05-D0C1-2FBBA7B6722E}"/>
          </ac:spMkLst>
        </pc:spChg>
        <pc:spChg chg="mod topLvl">
          <ac:chgData name="Samuel Kim" userId="0b4e8f1a-35cc-4769-966d-024c662a6df8" providerId="ADAL" clId="{583C892E-5CFF-4055-8181-33AAEE1CE31D}" dt="2024-10-04T13:51:08.125" v="2491" actId="571"/>
          <ac:spMkLst>
            <pc:docMk/>
            <pc:sldMk cId="883950143" sldId="1103"/>
            <ac:spMk id="121" creationId="{FF7558AC-D392-34C7-098F-E3F8A27AA9C0}"/>
          </ac:spMkLst>
        </pc:spChg>
        <pc:spChg chg="mod topLvl">
          <ac:chgData name="Samuel Kim" userId="0b4e8f1a-35cc-4769-966d-024c662a6df8" providerId="ADAL" clId="{583C892E-5CFF-4055-8181-33AAEE1CE31D}" dt="2024-10-04T13:51:08.125" v="2491" actId="571"/>
          <ac:spMkLst>
            <pc:docMk/>
            <pc:sldMk cId="883950143" sldId="1103"/>
            <ac:spMk id="122" creationId="{52A63F95-BCA1-F3E3-5C90-8DD2BD650548}"/>
          </ac:spMkLst>
        </pc:spChg>
        <pc:spChg chg="mod topLvl">
          <ac:chgData name="Samuel Kim" userId="0b4e8f1a-35cc-4769-966d-024c662a6df8" providerId="ADAL" clId="{583C892E-5CFF-4055-8181-33AAEE1CE31D}" dt="2024-10-04T13:51:08.125" v="2491" actId="571"/>
          <ac:spMkLst>
            <pc:docMk/>
            <pc:sldMk cId="883950143" sldId="1103"/>
            <ac:spMk id="123" creationId="{43973ED6-07A1-3C8B-9F7B-708B200114CC}"/>
          </ac:spMkLst>
        </pc:spChg>
        <pc:spChg chg="mod topLvl">
          <ac:chgData name="Samuel Kim" userId="0b4e8f1a-35cc-4769-966d-024c662a6df8" providerId="ADAL" clId="{583C892E-5CFF-4055-8181-33AAEE1CE31D}" dt="2024-10-04T13:51:08.125" v="2491" actId="571"/>
          <ac:spMkLst>
            <pc:docMk/>
            <pc:sldMk cId="883950143" sldId="1103"/>
            <ac:spMk id="124" creationId="{1BA2FDC7-C7DD-B984-0F26-5ED752B76182}"/>
          </ac:spMkLst>
        </pc:spChg>
        <pc:spChg chg="mod topLvl">
          <ac:chgData name="Samuel Kim" userId="0b4e8f1a-35cc-4769-966d-024c662a6df8" providerId="ADAL" clId="{583C892E-5CFF-4055-8181-33AAEE1CE31D}" dt="2024-10-04T13:51:08.125" v="2491" actId="571"/>
          <ac:spMkLst>
            <pc:docMk/>
            <pc:sldMk cId="883950143" sldId="1103"/>
            <ac:spMk id="125" creationId="{85276F43-5715-4756-4CC1-D106E367F998}"/>
          </ac:spMkLst>
        </pc:spChg>
        <pc:spChg chg="mod topLvl">
          <ac:chgData name="Samuel Kim" userId="0b4e8f1a-35cc-4769-966d-024c662a6df8" providerId="ADAL" clId="{583C892E-5CFF-4055-8181-33AAEE1CE31D}" dt="2024-10-04T13:51:08.125" v="2491" actId="571"/>
          <ac:spMkLst>
            <pc:docMk/>
            <pc:sldMk cId="883950143" sldId="1103"/>
            <ac:spMk id="126" creationId="{47746151-D78F-B9B1-E883-098440D93DB0}"/>
          </ac:spMkLst>
        </pc:spChg>
        <pc:spChg chg="mod topLvl">
          <ac:chgData name="Samuel Kim" userId="0b4e8f1a-35cc-4769-966d-024c662a6df8" providerId="ADAL" clId="{583C892E-5CFF-4055-8181-33AAEE1CE31D}" dt="2024-10-04T13:51:27.424" v="2493" actId="207"/>
          <ac:spMkLst>
            <pc:docMk/>
            <pc:sldMk cId="883950143" sldId="1103"/>
            <ac:spMk id="127" creationId="{972EDBE8-69FF-36F8-BF5F-F7C8A54BC6FF}"/>
          </ac:spMkLst>
        </pc:spChg>
        <pc:spChg chg="mod topLvl">
          <ac:chgData name="Samuel Kim" userId="0b4e8f1a-35cc-4769-966d-024c662a6df8" providerId="ADAL" clId="{583C892E-5CFF-4055-8181-33AAEE1CE31D}" dt="2024-10-04T13:51:08.125" v="2491" actId="571"/>
          <ac:spMkLst>
            <pc:docMk/>
            <pc:sldMk cId="883950143" sldId="1103"/>
            <ac:spMk id="128" creationId="{30F5D790-59CA-226C-5162-2EDB71FF2703}"/>
          </ac:spMkLst>
        </pc:spChg>
        <pc:spChg chg="mod topLvl">
          <ac:chgData name="Samuel Kim" userId="0b4e8f1a-35cc-4769-966d-024c662a6df8" providerId="ADAL" clId="{583C892E-5CFF-4055-8181-33AAEE1CE31D}" dt="2024-10-04T13:51:08.125" v="2491" actId="571"/>
          <ac:spMkLst>
            <pc:docMk/>
            <pc:sldMk cId="883950143" sldId="1103"/>
            <ac:spMk id="129" creationId="{4076507E-AD00-13C6-A418-DCE9E1890479}"/>
          </ac:spMkLst>
        </pc:spChg>
        <pc:spChg chg="mod topLvl">
          <ac:chgData name="Samuel Kim" userId="0b4e8f1a-35cc-4769-966d-024c662a6df8" providerId="ADAL" clId="{583C892E-5CFF-4055-8181-33AAEE1CE31D}" dt="2024-10-04T13:51:08.125" v="2491" actId="571"/>
          <ac:spMkLst>
            <pc:docMk/>
            <pc:sldMk cId="883950143" sldId="1103"/>
            <ac:spMk id="130" creationId="{0DA9C1A2-8E25-2888-CAA9-E299B05A888B}"/>
          </ac:spMkLst>
        </pc:spChg>
        <pc:spChg chg="mod topLvl">
          <ac:chgData name="Samuel Kim" userId="0b4e8f1a-35cc-4769-966d-024c662a6df8" providerId="ADAL" clId="{583C892E-5CFF-4055-8181-33AAEE1CE31D}" dt="2024-10-04T13:51:08.125" v="2491" actId="571"/>
          <ac:spMkLst>
            <pc:docMk/>
            <pc:sldMk cId="883950143" sldId="1103"/>
            <ac:spMk id="131" creationId="{D8D0DEC8-9602-5928-8DD7-FCE7794A3001}"/>
          </ac:spMkLst>
        </pc:spChg>
        <pc:spChg chg="mod topLvl">
          <ac:chgData name="Samuel Kim" userId="0b4e8f1a-35cc-4769-966d-024c662a6df8" providerId="ADAL" clId="{583C892E-5CFF-4055-8181-33AAEE1CE31D}" dt="2024-10-04T13:51:08.125" v="2491" actId="571"/>
          <ac:spMkLst>
            <pc:docMk/>
            <pc:sldMk cId="883950143" sldId="1103"/>
            <ac:spMk id="132" creationId="{24EDAF2F-F152-F455-58DB-C0B35474E758}"/>
          </ac:spMkLst>
        </pc:spChg>
        <pc:spChg chg="mod topLvl">
          <ac:chgData name="Samuel Kim" userId="0b4e8f1a-35cc-4769-966d-024c662a6df8" providerId="ADAL" clId="{583C892E-5CFF-4055-8181-33AAEE1CE31D}" dt="2024-10-04T13:51:08.125" v="2491" actId="571"/>
          <ac:spMkLst>
            <pc:docMk/>
            <pc:sldMk cId="883950143" sldId="1103"/>
            <ac:spMk id="133" creationId="{4E81D80C-B76E-F995-6CB5-1ADAEE86DD11}"/>
          </ac:spMkLst>
        </pc:spChg>
        <pc:spChg chg="mod topLvl">
          <ac:chgData name="Samuel Kim" userId="0b4e8f1a-35cc-4769-966d-024c662a6df8" providerId="ADAL" clId="{583C892E-5CFF-4055-8181-33AAEE1CE31D}" dt="2024-10-04T13:51:08.125" v="2491" actId="571"/>
          <ac:spMkLst>
            <pc:docMk/>
            <pc:sldMk cId="883950143" sldId="1103"/>
            <ac:spMk id="134" creationId="{816FB8E1-CFCB-5E66-6D3D-8D0B7AB628F5}"/>
          </ac:spMkLst>
        </pc:spChg>
        <pc:spChg chg="mod topLvl">
          <ac:chgData name="Samuel Kim" userId="0b4e8f1a-35cc-4769-966d-024c662a6df8" providerId="ADAL" clId="{583C892E-5CFF-4055-8181-33AAEE1CE31D}" dt="2024-10-04T13:51:08.125" v="2491" actId="571"/>
          <ac:spMkLst>
            <pc:docMk/>
            <pc:sldMk cId="883950143" sldId="1103"/>
            <ac:spMk id="135" creationId="{656E676A-5B82-174B-0EF9-EE8D5D4C1CE0}"/>
          </ac:spMkLst>
        </pc:spChg>
        <pc:spChg chg="mod topLvl">
          <ac:chgData name="Samuel Kim" userId="0b4e8f1a-35cc-4769-966d-024c662a6df8" providerId="ADAL" clId="{583C892E-5CFF-4055-8181-33AAEE1CE31D}" dt="2024-10-04T13:51:08.125" v="2491" actId="571"/>
          <ac:spMkLst>
            <pc:docMk/>
            <pc:sldMk cId="883950143" sldId="1103"/>
            <ac:spMk id="136" creationId="{29F4F871-1A25-CA14-F12D-D9F0527A8729}"/>
          </ac:spMkLst>
        </pc:spChg>
        <pc:spChg chg="add del mod topLvl">
          <ac:chgData name="Samuel Kim" userId="0b4e8f1a-35cc-4769-966d-024c662a6df8" providerId="ADAL" clId="{583C892E-5CFF-4055-8181-33AAEE1CE31D}" dt="2024-10-04T13:51:27.424" v="2493" actId="207"/>
          <ac:spMkLst>
            <pc:docMk/>
            <pc:sldMk cId="883950143" sldId="1103"/>
            <ac:spMk id="137" creationId="{FE69872D-B223-4AE5-395D-7B85422E6FAF}"/>
          </ac:spMkLst>
        </pc:spChg>
        <pc:spChg chg="mod topLvl">
          <ac:chgData name="Samuel Kim" userId="0b4e8f1a-35cc-4769-966d-024c662a6df8" providerId="ADAL" clId="{583C892E-5CFF-4055-8181-33AAEE1CE31D}" dt="2024-10-04T13:51:08.125" v="2491" actId="571"/>
          <ac:spMkLst>
            <pc:docMk/>
            <pc:sldMk cId="883950143" sldId="1103"/>
            <ac:spMk id="138" creationId="{BD457670-5F68-6643-EA89-25EA9E27A8CD}"/>
          </ac:spMkLst>
        </pc:spChg>
        <pc:spChg chg="mod topLvl">
          <ac:chgData name="Samuel Kim" userId="0b4e8f1a-35cc-4769-966d-024c662a6df8" providerId="ADAL" clId="{583C892E-5CFF-4055-8181-33AAEE1CE31D}" dt="2024-10-04T13:51:08.125" v="2491" actId="571"/>
          <ac:spMkLst>
            <pc:docMk/>
            <pc:sldMk cId="883950143" sldId="1103"/>
            <ac:spMk id="139" creationId="{D4463255-0049-EE89-099C-9B2A8E319AAA}"/>
          </ac:spMkLst>
        </pc:spChg>
        <pc:spChg chg="mod topLvl">
          <ac:chgData name="Samuel Kim" userId="0b4e8f1a-35cc-4769-966d-024c662a6df8" providerId="ADAL" clId="{583C892E-5CFF-4055-8181-33AAEE1CE31D}" dt="2024-10-04T13:51:08.125" v="2491" actId="571"/>
          <ac:spMkLst>
            <pc:docMk/>
            <pc:sldMk cId="883950143" sldId="1103"/>
            <ac:spMk id="140" creationId="{A9F828CF-910F-7D7B-3174-30FA7781CD03}"/>
          </ac:spMkLst>
        </pc:spChg>
        <pc:spChg chg="mod topLvl">
          <ac:chgData name="Samuel Kim" userId="0b4e8f1a-35cc-4769-966d-024c662a6df8" providerId="ADAL" clId="{583C892E-5CFF-4055-8181-33AAEE1CE31D}" dt="2024-10-04T13:51:08.125" v="2491" actId="571"/>
          <ac:spMkLst>
            <pc:docMk/>
            <pc:sldMk cId="883950143" sldId="1103"/>
            <ac:spMk id="141" creationId="{A63D485D-9A6F-FF97-9AB5-B4A3699296A8}"/>
          </ac:spMkLst>
        </pc:spChg>
        <pc:spChg chg="mod topLvl">
          <ac:chgData name="Samuel Kim" userId="0b4e8f1a-35cc-4769-966d-024c662a6df8" providerId="ADAL" clId="{583C892E-5CFF-4055-8181-33AAEE1CE31D}" dt="2024-10-04T13:51:08.125" v="2491" actId="571"/>
          <ac:spMkLst>
            <pc:docMk/>
            <pc:sldMk cId="883950143" sldId="1103"/>
            <ac:spMk id="142" creationId="{832C0EE1-CB9E-9FEF-665A-44BF84E251AD}"/>
          </ac:spMkLst>
        </pc:spChg>
        <pc:spChg chg="mod topLvl">
          <ac:chgData name="Samuel Kim" userId="0b4e8f1a-35cc-4769-966d-024c662a6df8" providerId="ADAL" clId="{583C892E-5CFF-4055-8181-33AAEE1CE31D}" dt="2024-10-04T13:51:27.424" v="2493" actId="207"/>
          <ac:spMkLst>
            <pc:docMk/>
            <pc:sldMk cId="883950143" sldId="1103"/>
            <ac:spMk id="143" creationId="{5FD94785-1896-410B-CFF4-BEC3030E1892}"/>
          </ac:spMkLst>
        </pc:spChg>
        <pc:spChg chg="mod topLvl">
          <ac:chgData name="Samuel Kim" userId="0b4e8f1a-35cc-4769-966d-024c662a6df8" providerId="ADAL" clId="{583C892E-5CFF-4055-8181-33AAEE1CE31D}" dt="2024-10-04T13:51:08.125" v="2491" actId="571"/>
          <ac:spMkLst>
            <pc:docMk/>
            <pc:sldMk cId="883950143" sldId="1103"/>
            <ac:spMk id="144" creationId="{AAC66358-0FC6-110F-F172-04F9FE1B82E3}"/>
          </ac:spMkLst>
        </pc:spChg>
        <pc:spChg chg="mod topLvl">
          <ac:chgData name="Samuel Kim" userId="0b4e8f1a-35cc-4769-966d-024c662a6df8" providerId="ADAL" clId="{583C892E-5CFF-4055-8181-33AAEE1CE31D}" dt="2024-10-04T13:51:08.125" v="2491" actId="571"/>
          <ac:spMkLst>
            <pc:docMk/>
            <pc:sldMk cId="883950143" sldId="1103"/>
            <ac:spMk id="145" creationId="{56F4B1DF-8C3B-B843-7734-64B1E06340FD}"/>
          </ac:spMkLst>
        </pc:spChg>
        <pc:spChg chg="mod topLvl">
          <ac:chgData name="Samuel Kim" userId="0b4e8f1a-35cc-4769-966d-024c662a6df8" providerId="ADAL" clId="{583C892E-5CFF-4055-8181-33AAEE1CE31D}" dt="2024-10-04T13:51:08.125" v="2491" actId="571"/>
          <ac:spMkLst>
            <pc:docMk/>
            <pc:sldMk cId="883950143" sldId="1103"/>
            <ac:spMk id="146" creationId="{A5A806A5-1B0F-3B48-D457-20B3463B9004}"/>
          </ac:spMkLst>
        </pc:spChg>
        <pc:spChg chg="mod topLvl">
          <ac:chgData name="Samuel Kim" userId="0b4e8f1a-35cc-4769-966d-024c662a6df8" providerId="ADAL" clId="{583C892E-5CFF-4055-8181-33AAEE1CE31D}" dt="2024-10-04T13:51:08.125" v="2491" actId="571"/>
          <ac:spMkLst>
            <pc:docMk/>
            <pc:sldMk cId="883950143" sldId="1103"/>
            <ac:spMk id="147" creationId="{6CEFDBEB-6B9F-2D20-6DCD-0219E497AA39}"/>
          </ac:spMkLst>
        </pc:spChg>
        <pc:spChg chg="mod topLvl">
          <ac:chgData name="Samuel Kim" userId="0b4e8f1a-35cc-4769-966d-024c662a6df8" providerId="ADAL" clId="{583C892E-5CFF-4055-8181-33AAEE1CE31D}" dt="2024-10-04T13:51:08.125" v="2491" actId="571"/>
          <ac:spMkLst>
            <pc:docMk/>
            <pc:sldMk cId="883950143" sldId="1103"/>
            <ac:spMk id="148" creationId="{537B2624-CD38-5A5B-1743-1F37F32504B0}"/>
          </ac:spMkLst>
        </pc:spChg>
        <pc:spChg chg="mod topLvl">
          <ac:chgData name="Samuel Kim" userId="0b4e8f1a-35cc-4769-966d-024c662a6df8" providerId="ADAL" clId="{583C892E-5CFF-4055-8181-33AAEE1CE31D}" dt="2024-10-04T13:51:08.125" v="2491" actId="571"/>
          <ac:spMkLst>
            <pc:docMk/>
            <pc:sldMk cId="883950143" sldId="1103"/>
            <ac:spMk id="149" creationId="{282006F2-BD85-EFA9-5D15-DD18B8AB04A1}"/>
          </ac:spMkLst>
        </pc:spChg>
        <pc:spChg chg="mod topLvl">
          <ac:chgData name="Samuel Kim" userId="0b4e8f1a-35cc-4769-966d-024c662a6df8" providerId="ADAL" clId="{583C892E-5CFF-4055-8181-33AAEE1CE31D}" dt="2024-10-04T13:51:27.424" v="2493" actId="207"/>
          <ac:spMkLst>
            <pc:docMk/>
            <pc:sldMk cId="883950143" sldId="1103"/>
            <ac:spMk id="150" creationId="{C14C93BA-597A-9B8B-F7DE-F15F5CFEFC2F}"/>
          </ac:spMkLst>
        </pc:spChg>
        <pc:spChg chg="mod topLvl">
          <ac:chgData name="Samuel Kim" userId="0b4e8f1a-35cc-4769-966d-024c662a6df8" providerId="ADAL" clId="{583C892E-5CFF-4055-8181-33AAEE1CE31D}" dt="2024-10-04T13:51:08.125" v="2491" actId="571"/>
          <ac:spMkLst>
            <pc:docMk/>
            <pc:sldMk cId="883950143" sldId="1103"/>
            <ac:spMk id="151" creationId="{741EB4AB-0794-49C5-FEF0-EFC17F6B4972}"/>
          </ac:spMkLst>
        </pc:spChg>
        <pc:spChg chg="mod topLvl">
          <ac:chgData name="Samuel Kim" userId="0b4e8f1a-35cc-4769-966d-024c662a6df8" providerId="ADAL" clId="{583C892E-5CFF-4055-8181-33AAEE1CE31D}" dt="2024-10-04T13:51:08.125" v="2491" actId="571"/>
          <ac:spMkLst>
            <pc:docMk/>
            <pc:sldMk cId="883950143" sldId="1103"/>
            <ac:spMk id="152" creationId="{3346A665-E6F0-B847-74D9-5230484B940C}"/>
          </ac:spMkLst>
        </pc:spChg>
        <pc:spChg chg="del mod topLvl">
          <ac:chgData name="Samuel Kim" userId="0b4e8f1a-35cc-4769-966d-024c662a6df8" providerId="ADAL" clId="{583C892E-5CFF-4055-8181-33AAEE1CE31D}" dt="2024-10-04T13:35:34.792" v="2428" actId="478"/>
          <ac:spMkLst>
            <pc:docMk/>
            <pc:sldMk cId="883950143" sldId="1103"/>
            <ac:spMk id="153" creationId="{F5C3AC00-5D06-3973-F153-32A96AD1DF0A}"/>
          </ac:spMkLst>
        </pc:spChg>
        <pc:spChg chg="mod topLvl">
          <ac:chgData name="Samuel Kim" userId="0b4e8f1a-35cc-4769-966d-024c662a6df8" providerId="ADAL" clId="{583C892E-5CFF-4055-8181-33AAEE1CE31D}" dt="2024-10-04T13:51:08.125" v="2491" actId="571"/>
          <ac:spMkLst>
            <pc:docMk/>
            <pc:sldMk cId="883950143" sldId="1103"/>
            <ac:spMk id="154" creationId="{E5546FC3-97C0-9E7D-31C5-F0C00EC9DFE4}"/>
          </ac:spMkLst>
        </pc:spChg>
        <pc:spChg chg="mod topLvl">
          <ac:chgData name="Samuel Kim" userId="0b4e8f1a-35cc-4769-966d-024c662a6df8" providerId="ADAL" clId="{583C892E-5CFF-4055-8181-33AAEE1CE31D}" dt="2024-10-04T13:51:08.125" v="2491" actId="571"/>
          <ac:spMkLst>
            <pc:docMk/>
            <pc:sldMk cId="883950143" sldId="1103"/>
            <ac:spMk id="155" creationId="{3B6038CC-7DF1-D44D-2B51-531B264E598F}"/>
          </ac:spMkLst>
        </pc:spChg>
        <pc:spChg chg="mod topLvl">
          <ac:chgData name="Samuel Kim" userId="0b4e8f1a-35cc-4769-966d-024c662a6df8" providerId="ADAL" clId="{583C892E-5CFF-4055-8181-33AAEE1CE31D}" dt="2024-10-04T13:51:08.125" v="2491" actId="571"/>
          <ac:spMkLst>
            <pc:docMk/>
            <pc:sldMk cId="883950143" sldId="1103"/>
            <ac:spMk id="156" creationId="{A1C9DA5B-58BA-4927-55F6-818A9A0AF9B9}"/>
          </ac:spMkLst>
        </pc:spChg>
        <pc:spChg chg="mod topLvl">
          <ac:chgData name="Samuel Kim" userId="0b4e8f1a-35cc-4769-966d-024c662a6df8" providerId="ADAL" clId="{583C892E-5CFF-4055-8181-33AAEE1CE31D}" dt="2024-10-04T13:51:08.125" v="2491" actId="571"/>
          <ac:spMkLst>
            <pc:docMk/>
            <pc:sldMk cId="883950143" sldId="1103"/>
            <ac:spMk id="157" creationId="{B7E5E5AB-C1E7-25B0-6080-5030D447DD2C}"/>
          </ac:spMkLst>
        </pc:spChg>
        <pc:spChg chg="del mod topLvl">
          <ac:chgData name="Samuel Kim" userId="0b4e8f1a-35cc-4769-966d-024c662a6df8" providerId="ADAL" clId="{583C892E-5CFF-4055-8181-33AAEE1CE31D}" dt="2024-10-04T13:32:30.361" v="2309" actId="478"/>
          <ac:spMkLst>
            <pc:docMk/>
            <pc:sldMk cId="883950143" sldId="1103"/>
            <ac:spMk id="158" creationId="{CB71A71C-05C3-BD73-526E-20244DC85BD1}"/>
          </ac:spMkLst>
        </pc:spChg>
        <pc:spChg chg="del mod topLvl">
          <ac:chgData name="Samuel Kim" userId="0b4e8f1a-35cc-4769-966d-024c662a6df8" providerId="ADAL" clId="{583C892E-5CFF-4055-8181-33AAEE1CE31D}" dt="2024-10-04T13:32:26.410" v="2308" actId="478"/>
          <ac:spMkLst>
            <pc:docMk/>
            <pc:sldMk cId="883950143" sldId="1103"/>
            <ac:spMk id="159" creationId="{976E0B06-A62F-B1F9-1393-54EFADF171E9}"/>
          </ac:spMkLst>
        </pc:spChg>
        <pc:spChg chg="mod topLvl">
          <ac:chgData name="Samuel Kim" userId="0b4e8f1a-35cc-4769-966d-024c662a6df8" providerId="ADAL" clId="{583C892E-5CFF-4055-8181-33AAEE1CE31D}" dt="2024-10-04T13:51:08.125" v="2491" actId="571"/>
          <ac:spMkLst>
            <pc:docMk/>
            <pc:sldMk cId="883950143" sldId="1103"/>
            <ac:spMk id="160" creationId="{D0DA6933-ACD9-2437-53AB-680B689E0730}"/>
          </ac:spMkLst>
        </pc:spChg>
        <pc:spChg chg="mod topLvl">
          <ac:chgData name="Samuel Kim" userId="0b4e8f1a-35cc-4769-966d-024c662a6df8" providerId="ADAL" clId="{583C892E-5CFF-4055-8181-33AAEE1CE31D}" dt="2024-10-04T13:51:08.125" v="2491" actId="571"/>
          <ac:spMkLst>
            <pc:docMk/>
            <pc:sldMk cId="883950143" sldId="1103"/>
            <ac:spMk id="161" creationId="{82479FC4-C812-9EAA-ACA5-A110C52FFDB7}"/>
          </ac:spMkLst>
        </pc:spChg>
        <pc:spChg chg="mod topLvl">
          <ac:chgData name="Samuel Kim" userId="0b4e8f1a-35cc-4769-966d-024c662a6df8" providerId="ADAL" clId="{583C892E-5CFF-4055-8181-33AAEE1CE31D}" dt="2024-10-04T13:51:08.125" v="2491" actId="571"/>
          <ac:spMkLst>
            <pc:docMk/>
            <pc:sldMk cId="883950143" sldId="1103"/>
            <ac:spMk id="162" creationId="{7DF9585B-BDDB-A9E2-BC83-6210AAB25BD9}"/>
          </ac:spMkLst>
        </pc:spChg>
        <pc:spChg chg="mod topLvl">
          <ac:chgData name="Samuel Kim" userId="0b4e8f1a-35cc-4769-966d-024c662a6df8" providerId="ADAL" clId="{583C892E-5CFF-4055-8181-33AAEE1CE31D}" dt="2024-10-04T13:51:08.125" v="2491" actId="571"/>
          <ac:spMkLst>
            <pc:docMk/>
            <pc:sldMk cId="883950143" sldId="1103"/>
            <ac:spMk id="163" creationId="{68A02695-B714-F602-9E64-8A47F00762FF}"/>
          </ac:spMkLst>
        </pc:spChg>
        <pc:spChg chg="mod topLvl">
          <ac:chgData name="Samuel Kim" userId="0b4e8f1a-35cc-4769-966d-024c662a6df8" providerId="ADAL" clId="{583C892E-5CFF-4055-8181-33AAEE1CE31D}" dt="2024-10-04T13:51:08.125" v="2491" actId="571"/>
          <ac:spMkLst>
            <pc:docMk/>
            <pc:sldMk cId="883950143" sldId="1103"/>
            <ac:spMk id="164" creationId="{CD55DF54-C436-D167-C28B-47460F57063F}"/>
          </ac:spMkLst>
        </pc:spChg>
        <pc:spChg chg="mod topLvl">
          <ac:chgData name="Samuel Kim" userId="0b4e8f1a-35cc-4769-966d-024c662a6df8" providerId="ADAL" clId="{583C892E-5CFF-4055-8181-33AAEE1CE31D}" dt="2024-10-04T13:51:08.125" v="2491" actId="571"/>
          <ac:spMkLst>
            <pc:docMk/>
            <pc:sldMk cId="883950143" sldId="1103"/>
            <ac:spMk id="165" creationId="{9588E640-51EB-DBD9-ED33-4902FE3131CE}"/>
          </ac:spMkLst>
        </pc:spChg>
        <pc:spChg chg="mod topLvl">
          <ac:chgData name="Samuel Kim" userId="0b4e8f1a-35cc-4769-966d-024c662a6df8" providerId="ADAL" clId="{583C892E-5CFF-4055-8181-33AAEE1CE31D}" dt="2024-10-04T13:51:08.125" v="2491" actId="571"/>
          <ac:spMkLst>
            <pc:docMk/>
            <pc:sldMk cId="883950143" sldId="1103"/>
            <ac:spMk id="166" creationId="{D6A43A07-0982-0F5B-09CE-9BF833AC7F5A}"/>
          </ac:spMkLst>
        </pc:spChg>
        <pc:spChg chg="mod topLvl">
          <ac:chgData name="Samuel Kim" userId="0b4e8f1a-35cc-4769-966d-024c662a6df8" providerId="ADAL" clId="{583C892E-5CFF-4055-8181-33AAEE1CE31D}" dt="2024-10-04T13:51:08.125" v="2491" actId="571"/>
          <ac:spMkLst>
            <pc:docMk/>
            <pc:sldMk cId="883950143" sldId="1103"/>
            <ac:spMk id="167" creationId="{D975374E-F64F-9F8F-1749-75433E563BFF}"/>
          </ac:spMkLst>
        </pc:spChg>
        <pc:spChg chg="mod topLvl">
          <ac:chgData name="Samuel Kim" userId="0b4e8f1a-35cc-4769-966d-024c662a6df8" providerId="ADAL" clId="{583C892E-5CFF-4055-8181-33AAEE1CE31D}" dt="2024-10-04T13:51:08.125" v="2491" actId="571"/>
          <ac:spMkLst>
            <pc:docMk/>
            <pc:sldMk cId="883950143" sldId="1103"/>
            <ac:spMk id="168" creationId="{2D8B1BF1-AA49-834A-3C62-A2832A207C24}"/>
          </ac:spMkLst>
        </pc:spChg>
        <pc:spChg chg="mod topLvl">
          <ac:chgData name="Samuel Kim" userId="0b4e8f1a-35cc-4769-966d-024c662a6df8" providerId="ADAL" clId="{583C892E-5CFF-4055-8181-33AAEE1CE31D}" dt="2024-10-04T13:51:08.125" v="2491" actId="571"/>
          <ac:spMkLst>
            <pc:docMk/>
            <pc:sldMk cId="883950143" sldId="1103"/>
            <ac:spMk id="169" creationId="{3B83B982-0696-6A94-67DC-BF4CE1DAF27E}"/>
          </ac:spMkLst>
        </pc:spChg>
        <pc:spChg chg="mod topLvl">
          <ac:chgData name="Samuel Kim" userId="0b4e8f1a-35cc-4769-966d-024c662a6df8" providerId="ADAL" clId="{583C892E-5CFF-4055-8181-33AAEE1CE31D}" dt="2024-10-04T13:51:08.125" v="2491" actId="571"/>
          <ac:spMkLst>
            <pc:docMk/>
            <pc:sldMk cId="883950143" sldId="1103"/>
            <ac:spMk id="170" creationId="{E82C79F1-CCE9-33FB-9BC2-6F27D468BA24}"/>
          </ac:spMkLst>
        </pc:spChg>
        <pc:spChg chg="mod topLvl">
          <ac:chgData name="Samuel Kim" userId="0b4e8f1a-35cc-4769-966d-024c662a6df8" providerId="ADAL" clId="{583C892E-5CFF-4055-8181-33AAEE1CE31D}" dt="2024-10-04T13:51:08.125" v="2491" actId="571"/>
          <ac:spMkLst>
            <pc:docMk/>
            <pc:sldMk cId="883950143" sldId="1103"/>
            <ac:spMk id="171" creationId="{11725BEF-5B74-B5FF-691E-C1321019168F}"/>
          </ac:spMkLst>
        </pc:spChg>
        <pc:grpChg chg="add del mod ord">
          <ac:chgData name="Samuel Kim" userId="0b4e8f1a-35cc-4769-966d-024c662a6df8" providerId="ADAL" clId="{583C892E-5CFF-4055-8181-33AAEE1CE31D}" dt="2024-10-04T13:52:10.465" v="2497" actId="478"/>
          <ac:grpSpMkLst>
            <pc:docMk/>
            <pc:sldMk cId="883950143" sldId="1103"/>
            <ac:grpSpMk id="25" creationId="{63811A31-AE5C-0E5D-4175-8A294FC83B00}"/>
          </ac:grpSpMkLst>
        </pc:grpChg>
        <pc:picChg chg="add del mod">
          <ac:chgData name="Samuel Kim" userId="0b4e8f1a-35cc-4769-966d-024c662a6df8" providerId="ADAL" clId="{583C892E-5CFF-4055-8181-33AAEE1CE31D}" dt="2024-10-04T13:36:28.454" v="2440" actId="478"/>
          <ac:picMkLst>
            <pc:docMk/>
            <pc:sldMk cId="883950143" sldId="1103"/>
            <ac:picMk id="4" creationId="{8D0E9F0C-4F54-8D84-9DA3-CF31CACA33F3}"/>
          </ac:picMkLst>
        </pc:picChg>
        <pc:picChg chg="add del mod modCrop">
          <ac:chgData name="Samuel Kim" userId="0b4e8f1a-35cc-4769-966d-024c662a6df8" providerId="ADAL" clId="{583C892E-5CFF-4055-8181-33AAEE1CE31D}" dt="2024-10-04T13:52:50.234" v="2514" actId="478"/>
          <ac:picMkLst>
            <pc:docMk/>
            <pc:sldMk cId="883950143" sldId="1103"/>
            <ac:picMk id="6" creationId="{758C8D4F-8108-59C7-F55A-6216E653EBFD}"/>
          </ac:picMkLst>
        </pc:picChg>
        <pc:picChg chg="add mod ord modCrop">
          <ac:chgData name="Samuel Kim" userId="0b4e8f1a-35cc-4769-966d-024c662a6df8" providerId="ADAL" clId="{583C892E-5CFF-4055-8181-33AAEE1CE31D}" dt="2024-10-04T13:52:48.225" v="2513" actId="962"/>
          <ac:picMkLst>
            <pc:docMk/>
            <pc:sldMk cId="883950143" sldId="1103"/>
            <ac:picMk id="15" creationId="{883F3939-250F-1DA7-57E3-40F0F7B9FE9A}"/>
          </ac:picMkLst>
        </pc:picChg>
      </pc:sldChg>
      <pc:sldChg chg="modSp mod">
        <pc:chgData name="Samuel Kim" userId="0b4e8f1a-35cc-4769-966d-024c662a6df8" providerId="ADAL" clId="{583C892E-5CFF-4055-8181-33AAEE1CE31D}" dt="2024-10-04T13:53:34.999" v="2521" actId="14100"/>
        <pc:sldMkLst>
          <pc:docMk/>
          <pc:sldMk cId="3323423304" sldId="1104"/>
        </pc:sldMkLst>
        <pc:spChg chg="ord">
          <ac:chgData name="Samuel Kim" userId="0b4e8f1a-35cc-4769-966d-024c662a6df8" providerId="ADAL" clId="{583C892E-5CFF-4055-8181-33AAEE1CE31D}" dt="2024-10-04T13:53:08.219" v="2518" actId="13244"/>
          <ac:spMkLst>
            <pc:docMk/>
            <pc:sldMk cId="3323423304" sldId="1104"/>
            <ac:spMk id="24" creationId="{E9219D68-8579-C573-7716-D395662177C6}"/>
          </ac:spMkLst>
        </pc:spChg>
        <pc:spChg chg="mod">
          <ac:chgData name="Samuel Kim" userId="0b4e8f1a-35cc-4769-966d-024c662a6df8" providerId="ADAL" clId="{583C892E-5CFF-4055-8181-33AAEE1CE31D}" dt="2024-10-04T13:53:03.851" v="2517" actId="962"/>
          <ac:spMkLst>
            <pc:docMk/>
            <pc:sldMk cId="3323423304" sldId="1104"/>
            <ac:spMk id="28" creationId="{66E625F2-D15F-11AF-7525-20CFF7FEF27A}"/>
          </ac:spMkLst>
        </pc:spChg>
        <pc:picChg chg="mod">
          <ac:chgData name="Samuel Kim" userId="0b4e8f1a-35cc-4769-966d-024c662a6df8" providerId="ADAL" clId="{583C892E-5CFF-4055-8181-33AAEE1CE31D}" dt="2024-10-04T13:53:34.999" v="2521" actId="14100"/>
          <ac:picMkLst>
            <pc:docMk/>
            <pc:sldMk cId="3323423304" sldId="1104"/>
            <ac:picMk id="27" creationId="{F25B500F-41C1-53C6-2148-AD4B21D20743}"/>
          </ac:picMkLst>
        </pc:picChg>
        <pc:picChg chg="mod">
          <ac:chgData name="Samuel Kim" userId="0b4e8f1a-35cc-4769-966d-024c662a6df8" providerId="ADAL" clId="{583C892E-5CFF-4055-8181-33AAEE1CE31D}" dt="2024-10-04T13:53:01.929" v="2516" actId="962"/>
          <ac:picMkLst>
            <pc:docMk/>
            <pc:sldMk cId="3323423304" sldId="1104"/>
            <ac:picMk id="30" creationId="{E1B6A93E-0E93-3A7C-9FFB-30814D59FECB}"/>
          </ac:picMkLst>
        </pc:picChg>
      </pc:sldChg>
      <pc:sldChg chg="modSp mod">
        <pc:chgData name="Samuel Kim" userId="0b4e8f1a-35cc-4769-966d-024c662a6df8" providerId="ADAL" clId="{583C892E-5CFF-4055-8181-33AAEE1CE31D}" dt="2024-10-04T13:53:47.709" v="2523" actId="20577"/>
        <pc:sldMkLst>
          <pc:docMk/>
          <pc:sldMk cId="4602541" sldId="1105"/>
        </pc:sldMkLst>
        <pc:spChg chg="mod">
          <ac:chgData name="Samuel Kim" userId="0b4e8f1a-35cc-4769-966d-024c662a6df8" providerId="ADAL" clId="{583C892E-5CFF-4055-8181-33AAEE1CE31D}" dt="2024-10-04T13:53:47.709" v="2523" actId="20577"/>
          <ac:spMkLst>
            <pc:docMk/>
            <pc:sldMk cId="4602541" sldId="1105"/>
            <ac:spMk id="3" creationId="{6012F2D5-D385-3205-0B91-9DEF3498428E}"/>
          </ac:spMkLst>
        </pc:spChg>
        <pc:picChg chg="mod ord">
          <ac:chgData name="Samuel Kim" userId="0b4e8f1a-35cc-4769-966d-024c662a6df8" providerId="ADAL" clId="{583C892E-5CFF-4055-8181-33AAEE1CE31D}" dt="2024-10-04T13:53:42.545" v="2522" actId="13244"/>
          <ac:picMkLst>
            <pc:docMk/>
            <pc:sldMk cId="4602541" sldId="1105"/>
            <ac:picMk id="5" creationId="{6E5FEB75-693C-99B3-FF54-69A8C0F60F1C}"/>
          </ac:picMkLst>
        </pc:picChg>
      </pc:sldChg>
      <pc:sldChg chg="modSp mod">
        <pc:chgData name="Samuel Kim" userId="0b4e8f1a-35cc-4769-966d-024c662a6df8" providerId="ADAL" clId="{583C892E-5CFF-4055-8181-33AAEE1CE31D}" dt="2024-10-04T13:53:56.648" v="2527" actId="13244"/>
        <pc:sldMkLst>
          <pc:docMk/>
          <pc:sldMk cId="3163239308" sldId="1106"/>
        </pc:sldMkLst>
        <pc:picChg chg="mod ord">
          <ac:chgData name="Samuel Kim" userId="0b4e8f1a-35cc-4769-966d-024c662a6df8" providerId="ADAL" clId="{583C892E-5CFF-4055-8181-33AAEE1CE31D}" dt="2024-10-04T13:53:56.648" v="2527" actId="13244"/>
          <ac:picMkLst>
            <pc:docMk/>
            <pc:sldMk cId="3163239308" sldId="1106"/>
            <ac:picMk id="25" creationId="{A4B12F5E-115D-F4B3-7E69-25E519478AAB}"/>
          </ac:picMkLst>
        </pc:picChg>
      </pc:sldChg>
      <pc:sldChg chg="modSp mod">
        <pc:chgData name="Samuel Kim" userId="0b4e8f1a-35cc-4769-966d-024c662a6df8" providerId="ADAL" clId="{583C892E-5CFF-4055-8181-33AAEE1CE31D}" dt="2024-10-04T13:55:26.361" v="2552" actId="14100"/>
        <pc:sldMkLst>
          <pc:docMk/>
          <pc:sldMk cId="3449597449" sldId="1107"/>
        </pc:sldMkLst>
        <pc:spChg chg="mod">
          <ac:chgData name="Samuel Kim" userId="0b4e8f1a-35cc-4769-966d-024c662a6df8" providerId="ADAL" clId="{583C892E-5CFF-4055-8181-33AAEE1CE31D}" dt="2024-10-04T13:55:26.361" v="2552" actId="14100"/>
          <ac:spMkLst>
            <pc:docMk/>
            <pc:sldMk cId="3449597449" sldId="1107"/>
            <ac:spMk id="3" creationId="{6012F2D5-D385-3205-0B91-9DEF3498428E}"/>
          </ac:spMkLst>
        </pc:spChg>
        <pc:spChg chg="mod">
          <ac:chgData name="Samuel Kim" userId="0b4e8f1a-35cc-4769-966d-024c662a6df8" providerId="ADAL" clId="{583C892E-5CFF-4055-8181-33AAEE1CE31D}" dt="2024-10-04T13:55:21.049" v="2551" actId="20577"/>
          <ac:spMkLst>
            <pc:docMk/>
            <pc:sldMk cId="3449597449" sldId="1107"/>
            <ac:spMk id="23" creationId="{CC01170A-71FC-35A2-40DB-7BC96265CDC5}"/>
          </ac:spMkLst>
        </pc:spChg>
      </pc:sldChg>
      <pc:sldChg chg="modSp mod modCm">
        <pc:chgData name="Samuel Kim" userId="0b4e8f1a-35cc-4769-966d-024c662a6df8" providerId="ADAL" clId="{583C892E-5CFF-4055-8181-33AAEE1CE31D}" dt="2024-10-04T13:56:08.864" v="2563" actId="20577"/>
        <pc:sldMkLst>
          <pc:docMk/>
          <pc:sldMk cId="1531933671" sldId="1108"/>
        </pc:sldMkLst>
        <pc:spChg chg="mod">
          <ac:chgData name="Samuel Kim" userId="0b4e8f1a-35cc-4769-966d-024c662a6df8" providerId="ADAL" clId="{583C892E-5CFF-4055-8181-33AAEE1CE31D}" dt="2024-10-04T13:56:08.864" v="2563" actId="20577"/>
          <ac:spMkLst>
            <pc:docMk/>
            <pc:sldMk cId="1531933671" sldId="1108"/>
            <ac:spMk id="2" creationId="{B6A9A728-807C-3415-FB68-4EA149DB137D}"/>
          </ac:spMkLst>
        </pc:spChg>
        <pc:spChg chg="ord">
          <ac:chgData name="Samuel Kim" userId="0b4e8f1a-35cc-4769-966d-024c662a6df8" providerId="ADAL" clId="{583C892E-5CFF-4055-8181-33AAEE1CE31D}" dt="2024-10-04T13:55:55.871" v="2561" actId="13244"/>
          <ac:spMkLst>
            <pc:docMk/>
            <pc:sldMk cId="1531933671" sldId="1108"/>
            <ac:spMk id="3" creationId="{6012F2D5-D385-3205-0B91-9DEF3498428E}"/>
          </ac:spMkLst>
        </pc:spChg>
        <pc:picChg chg="mod ord">
          <ac:chgData name="Samuel Kim" userId="0b4e8f1a-35cc-4769-966d-024c662a6df8" providerId="ADAL" clId="{583C892E-5CFF-4055-8181-33AAEE1CE31D}" dt="2024-10-04T13:55:48.031" v="2558" actId="13244"/>
          <ac:picMkLst>
            <pc:docMk/>
            <pc:sldMk cId="1531933671" sldId="1108"/>
            <ac:picMk id="29" creationId="{7C7E2A5E-DC52-6C82-CC50-426E2E00CEDA}"/>
          </ac:picMkLst>
        </pc:picChg>
        <pc:picChg chg="mod ord">
          <ac:chgData name="Samuel Kim" userId="0b4e8f1a-35cc-4769-966d-024c662a6df8" providerId="ADAL" clId="{583C892E-5CFF-4055-8181-33AAEE1CE31D}" dt="2024-10-04T13:55:45.737" v="2557" actId="13244"/>
          <ac:picMkLst>
            <pc:docMk/>
            <pc:sldMk cId="1531933671" sldId="1108"/>
            <ac:picMk id="30" creationId="{776AA01B-0822-6B23-F5C5-81BB01880C74}"/>
          </ac:picMkLst>
        </pc:picChg>
        <pc:picChg chg="mod ord">
          <ac:chgData name="Samuel Kim" userId="0b4e8f1a-35cc-4769-966d-024c662a6df8" providerId="ADAL" clId="{583C892E-5CFF-4055-8181-33AAEE1CE31D}" dt="2024-10-04T13:55:50.424" v="2559" actId="13244"/>
          <ac:picMkLst>
            <pc:docMk/>
            <pc:sldMk cId="1531933671" sldId="1108"/>
            <ac:picMk id="32" creationId="{BFAD5AAE-6CA4-999E-2A2C-23A967DA7567}"/>
          </ac:picMkLst>
        </pc:picChg>
        <pc:picChg chg="mod ord">
          <ac:chgData name="Samuel Kim" userId="0b4e8f1a-35cc-4769-966d-024c662a6df8" providerId="ADAL" clId="{583C892E-5CFF-4055-8181-33AAEE1CE31D}" dt="2024-10-04T13:55:51.799" v="2560" actId="13244"/>
          <ac:picMkLst>
            <pc:docMk/>
            <pc:sldMk cId="1531933671" sldId="1108"/>
            <ac:picMk id="34" creationId="{2589413A-5AD3-82E5-E4F7-A1D606D6C52A}"/>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583C892E-5CFF-4055-8181-33AAEE1CE31D}" dt="2024-10-04T13:56:08.864" v="2563" actId="20577"/>
              <pc2:cmMkLst xmlns:pc2="http://schemas.microsoft.com/office/powerpoint/2019/9/main/command">
                <pc:docMk/>
                <pc:sldMk cId="1531933671" sldId="1108"/>
                <pc2:cmMk id="{CF019248-E6EF-4F53-8A58-FFE80DC88521}"/>
              </pc2:cmMkLst>
            </pc226:cmChg>
          </p:ext>
        </pc:extLst>
      </pc:sldChg>
      <pc:sldChg chg="modSp mod">
        <pc:chgData name="Samuel Kim" userId="0b4e8f1a-35cc-4769-966d-024c662a6df8" providerId="ADAL" clId="{583C892E-5CFF-4055-8181-33AAEE1CE31D}" dt="2024-10-04T01:29:01.793" v="182" actId="1035"/>
        <pc:sldMkLst>
          <pc:docMk/>
          <pc:sldMk cId="425105697" sldId="1111"/>
        </pc:sldMkLst>
        <pc:spChg chg="mod">
          <ac:chgData name="Samuel Kim" userId="0b4e8f1a-35cc-4769-966d-024c662a6df8" providerId="ADAL" clId="{583C892E-5CFF-4055-8181-33AAEE1CE31D}" dt="2024-10-04T01:28:20.513" v="163" actId="403"/>
          <ac:spMkLst>
            <pc:docMk/>
            <pc:sldMk cId="425105697" sldId="1111"/>
            <ac:spMk id="26" creationId="{94278E95-9720-F835-3C67-617F25DB854B}"/>
          </ac:spMkLst>
        </pc:spChg>
        <pc:spChg chg="mod">
          <ac:chgData name="Samuel Kim" userId="0b4e8f1a-35cc-4769-966d-024c662a6df8" providerId="ADAL" clId="{583C892E-5CFF-4055-8181-33AAEE1CE31D}" dt="2024-10-04T01:28:58.344" v="180" actId="1035"/>
          <ac:spMkLst>
            <pc:docMk/>
            <pc:sldMk cId="425105697" sldId="1111"/>
            <ac:spMk id="27" creationId="{1E469564-5578-2B33-FA8B-487A5275EEA3}"/>
          </ac:spMkLst>
        </pc:spChg>
        <pc:spChg chg="mod">
          <ac:chgData name="Samuel Kim" userId="0b4e8f1a-35cc-4769-966d-024c662a6df8" providerId="ADAL" clId="{583C892E-5CFF-4055-8181-33AAEE1CE31D}" dt="2024-10-04T01:29:01.793" v="182" actId="1035"/>
          <ac:spMkLst>
            <pc:docMk/>
            <pc:sldMk cId="425105697" sldId="1111"/>
            <ac:spMk id="52" creationId="{ABF363B2-8CC7-EFC0-66B2-975DC874DFB7}"/>
          </ac:spMkLst>
        </pc:spChg>
      </pc:sldChg>
      <pc:sldChg chg="modSp mod">
        <pc:chgData name="Samuel Kim" userId="0b4e8f1a-35cc-4769-966d-024c662a6df8" providerId="ADAL" clId="{583C892E-5CFF-4055-8181-33AAEE1CE31D}" dt="2024-10-04T01:30:00.603" v="197" actId="115"/>
        <pc:sldMkLst>
          <pc:docMk/>
          <pc:sldMk cId="3769941977" sldId="1112"/>
        </pc:sldMkLst>
        <pc:spChg chg="mod">
          <ac:chgData name="Samuel Kim" userId="0b4e8f1a-35cc-4769-966d-024c662a6df8" providerId="ADAL" clId="{583C892E-5CFF-4055-8181-33AAEE1CE31D}" dt="2024-10-04T01:29:08.793" v="185" actId="403"/>
          <ac:spMkLst>
            <pc:docMk/>
            <pc:sldMk cId="3769941977" sldId="1112"/>
            <ac:spMk id="26" creationId="{94278E95-9720-F835-3C67-617F25DB854B}"/>
          </ac:spMkLst>
        </pc:spChg>
        <pc:spChg chg="mod">
          <ac:chgData name="Samuel Kim" userId="0b4e8f1a-35cc-4769-966d-024c662a6df8" providerId="ADAL" clId="{583C892E-5CFF-4055-8181-33AAEE1CE31D}" dt="2024-10-04T01:30:00.603" v="197" actId="115"/>
          <ac:spMkLst>
            <pc:docMk/>
            <pc:sldMk cId="3769941977" sldId="1112"/>
            <ac:spMk id="27" creationId="{1E469564-5578-2B33-FA8B-487A5275EEA3}"/>
          </ac:spMkLst>
        </pc:spChg>
      </pc:sldChg>
      <pc:sldChg chg="modSp mod">
        <pc:chgData name="Samuel Kim" userId="0b4e8f1a-35cc-4769-966d-024c662a6df8" providerId="ADAL" clId="{583C892E-5CFF-4055-8181-33AAEE1CE31D}" dt="2024-10-04T01:31:25.261" v="213" actId="948"/>
        <pc:sldMkLst>
          <pc:docMk/>
          <pc:sldMk cId="2893736977" sldId="1113"/>
        </pc:sldMkLst>
        <pc:spChg chg="mod">
          <ac:chgData name="Samuel Kim" userId="0b4e8f1a-35cc-4769-966d-024c662a6df8" providerId="ADAL" clId="{583C892E-5CFF-4055-8181-33AAEE1CE31D}" dt="2024-10-04T01:30:06.062" v="200" actId="403"/>
          <ac:spMkLst>
            <pc:docMk/>
            <pc:sldMk cId="2893736977" sldId="1113"/>
            <ac:spMk id="26" creationId="{94278E95-9720-F835-3C67-617F25DB854B}"/>
          </ac:spMkLst>
        </pc:spChg>
        <pc:spChg chg="mod">
          <ac:chgData name="Samuel Kim" userId="0b4e8f1a-35cc-4769-966d-024c662a6df8" providerId="ADAL" clId="{583C892E-5CFF-4055-8181-33AAEE1CE31D}" dt="2024-10-04T01:31:25.261" v="213" actId="948"/>
          <ac:spMkLst>
            <pc:docMk/>
            <pc:sldMk cId="2893736977" sldId="1113"/>
            <ac:spMk id="27" creationId="{1E469564-5578-2B33-FA8B-487A5275EEA3}"/>
          </ac:spMkLst>
        </pc:spChg>
      </pc:sldChg>
      <pc:sldChg chg="modSp mod">
        <pc:chgData name="Samuel Kim" userId="0b4e8f1a-35cc-4769-966d-024c662a6df8" providerId="ADAL" clId="{583C892E-5CFF-4055-8181-33AAEE1CE31D}" dt="2024-10-04T01:31:41.752" v="217" actId="255"/>
        <pc:sldMkLst>
          <pc:docMk/>
          <pc:sldMk cId="1406490384" sldId="1114"/>
        </pc:sldMkLst>
        <pc:spChg chg="mod">
          <ac:chgData name="Samuel Kim" userId="0b4e8f1a-35cc-4769-966d-024c662a6df8" providerId="ADAL" clId="{583C892E-5CFF-4055-8181-33AAEE1CE31D}" dt="2024-10-04T01:31:32.571" v="216" actId="403"/>
          <ac:spMkLst>
            <pc:docMk/>
            <pc:sldMk cId="1406490384" sldId="1114"/>
            <ac:spMk id="26" creationId="{94278E95-9720-F835-3C67-617F25DB854B}"/>
          </ac:spMkLst>
        </pc:spChg>
        <pc:spChg chg="mod">
          <ac:chgData name="Samuel Kim" userId="0b4e8f1a-35cc-4769-966d-024c662a6df8" providerId="ADAL" clId="{583C892E-5CFF-4055-8181-33AAEE1CE31D}" dt="2024-10-04T01:31:41.752" v="217" actId="255"/>
          <ac:spMkLst>
            <pc:docMk/>
            <pc:sldMk cId="1406490384" sldId="1114"/>
            <ac:spMk id="27" creationId="{1E469564-5578-2B33-FA8B-487A5275EEA3}"/>
          </ac:spMkLst>
        </pc:spChg>
      </pc:sldChg>
      <pc:sldChg chg="modSp mod">
        <pc:chgData name="Samuel Kim" userId="0b4e8f1a-35cc-4769-966d-024c662a6df8" providerId="ADAL" clId="{583C892E-5CFF-4055-8181-33AAEE1CE31D}" dt="2024-10-04T13:30:16.110" v="2303" actId="962"/>
        <pc:sldMkLst>
          <pc:docMk/>
          <pc:sldMk cId="3967000794" sldId="1117"/>
        </pc:sldMkLst>
        <pc:spChg chg="mod">
          <ac:chgData name="Samuel Kim" userId="0b4e8f1a-35cc-4769-966d-024c662a6df8" providerId="ADAL" clId="{583C892E-5CFF-4055-8181-33AAEE1CE31D}" dt="2024-10-04T13:23:43.451" v="2002" actId="6549"/>
          <ac:spMkLst>
            <pc:docMk/>
            <pc:sldMk cId="3967000794" sldId="1117"/>
            <ac:spMk id="2" creationId="{98DD8C4B-9872-5158-9860-1910489CF663}"/>
          </ac:spMkLst>
        </pc:spChg>
        <pc:spChg chg="mod">
          <ac:chgData name="Samuel Kim" userId="0b4e8f1a-35cc-4769-966d-024c662a6df8" providerId="ADAL" clId="{583C892E-5CFF-4055-8181-33AAEE1CE31D}" dt="2024-10-04T13:27:19.030" v="2193" actId="20577"/>
          <ac:spMkLst>
            <pc:docMk/>
            <pc:sldMk cId="3967000794" sldId="1117"/>
            <ac:spMk id="30" creationId="{34099170-57DD-B61C-002C-DB4694CF8D2A}"/>
          </ac:spMkLst>
        </pc:spChg>
        <pc:spChg chg="mod">
          <ac:chgData name="Samuel Kim" userId="0b4e8f1a-35cc-4769-966d-024c662a6df8" providerId="ADAL" clId="{583C892E-5CFF-4055-8181-33AAEE1CE31D}" dt="2024-10-04T13:29:11.112" v="2291" actId="20577"/>
          <ac:spMkLst>
            <pc:docMk/>
            <pc:sldMk cId="3967000794" sldId="1117"/>
            <ac:spMk id="31" creationId="{4C68FCFF-8514-B873-9C7B-B8F1D07FA701}"/>
          </ac:spMkLst>
        </pc:spChg>
        <pc:picChg chg="mod ord modCrop">
          <ac:chgData name="Samuel Kim" userId="0b4e8f1a-35cc-4769-966d-024c662a6df8" providerId="ADAL" clId="{583C892E-5CFF-4055-8181-33AAEE1CE31D}" dt="2024-10-04T13:30:16.110" v="2303" actId="962"/>
          <ac:picMkLst>
            <pc:docMk/>
            <pc:sldMk cId="3967000794" sldId="1117"/>
            <ac:picMk id="5" creationId="{62C536E9-8F64-B73A-7DF9-39A3F8469025}"/>
          </ac:picMkLst>
        </pc:picChg>
      </pc:sldChg>
      <pc:sldMasterChg chg="modSp mod modSldLayout">
        <pc:chgData name="Samuel Kim" userId="0b4e8f1a-35cc-4769-966d-024c662a6df8" providerId="ADAL" clId="{583C892E-5CFF-4055-8181-33AAEE1CE31D}" dt="2024-10-04T02:23:41.224" v="570" actId="20577"/>
        <pc:sldMasterMkLst>
          <pc:docMk/>
          <pc:sldMasterMk cId="2910674328" sldId="2147483679"/>
        </pc:sldMasterMkLst>
        <pc:spChg chg="mod">
          <ac:chgData name="Samuel Kim" userId="0b4e8f1a-35cc-4769-966d-024c662a6df8" providerId="ADAL" clId="{583C892E-5CFF-4055-8181-33AAEE1CE31D}" dt="2024-10-04T02:23:41.224" v="570" actId="20577"/>
          <ac:spMkLst>
            <pc:docMk/>
            <pc:sldMasterMk cId="2910674328" sldId="2147483679"/>
            <ac:spMk id="15" creationId="{EAEB803E-BCEE-876D-9A2E-80CB57F6A31D}"/>
          </ac:spMkLst>
        </pc:spChg>
        <pc:picChg chg="mod">
          <ac:chgData name="Samuel Kim" userId="0b4e8f1a-35cc-4769-966d-024c662a6df8" providerId="ADAL" clId="{583C892E-5CFF-4055-8181-33AAEE1CE31D}" dt="2024-10-04T02:23:31.310" v="552" actId="1076"/>
          <ac:picMkLst>
            <pc:docMk/>
            <pc:sldMasterMk cId="2910674328" sldId="2147483679"/>
            <ac:picMk id="8" creationId="{5E1597B3-8E61-8CFD-9958-42068FCD811F}"/>
          </ac:picMkLst>
        </pc:picChg>
        <pc:sldLayoutChg chg="modSp">
          <pc:chgData name="Samuel Kim" userId="0b4e8f1a-35cc-4769-966d-024c662a6df8" providerId="ADAL" clId="{583C892E-5CFF-4055-8181-33AAEE1CE31D}" dt="2024-10-04T01:21:37.971" v="30" actId="735"/>
          <pc:sldLayoutMkLst>
            <pc:docMk/>
            <pc:sldMasterMk cId="2910674328" sldId="2147483679"/>
            <pc:sldLayoutMk cId="4245282507" sldId="2147483680"/>
          </pc:sldLayoutMkLst>
        </pc:sldLayoutChg>
        <pc:sldLayoutChg chg="modSp">
          <pc:chgData name="Samuel Kim" userId="0b4e8f1a-35cc-4769-966d-024c662a6df8" providerId="ADAL" clId="{583C892E-5CFF-4055-8181-33AAEE1CE31D}" dt="2024-10-04T01:21:41.680" v="32" actId="735"/>
          <pc:sldLayoutMkLst>
            <pc:docMk/>
            <pc:sldMasterMk cId="2910674328" sldId="2147483679"/>
            <pc:sldLayoutMk cId="3830160806" sldId="2147483681"/>
          </pc:sldLayoutMkLst>
        </pc:sldLayoutChg>
        <pc:sldLayoutChg chg="modSp">
          <pc:chgData name="Samuel Kim" userId="0b4e8f1a-35cc-4769-966d-024c662a6df8" providerId="ADAL" clId="{583C892E-5CFF-4055-8181-33AAEE1CE31D}" dt="2024-10-04T01:21:42.566" v="33" actId="735"/>
          <pc:sldLayoutMkLst>
            <pc:docMk/>
            <pc:sldMasterMk cId="2910674328" sldId="2147483679"/>
            <pc:sldLayoutMk cId="1324741247" sldId="2147483682"/>
          </pc:sldLayoutMkLst>
        </pc:sldLayoutChg>
        <pc:sldLayoutChg chg="modSp mod">
          <pc:chgData name="Samuel Kim" userId="0b4e8f1a-35cc-4769-966d-024c662a6df8" providerId="ADAL" clId="{583C892E-5CFF-4055-8181-33AAEE1CE31D}" dt="2024-10-04T01:22:07.689" v="43" actId="735"/>
          <pc:sldLayoutMkLst>
            <pc:docMk/>
            <pc:sldMasterMk cId="2910674328" sldId="2147483679"/>
            <pc:sldLayoutMk cId="4271913748" sldId="2147483683"/>
          </pc:sldLayoutMkLst>
          <pc:spChg chg="mod">
            <ac:chgData name="Samuel Kim" userId="0b4e8f1a-35cc-4769-966d-024c662a6df8" providerId="ADAL" clId="{583C892E-5CFF-4055-8181-33AAEE1CE31D}" dt="2024-10-04T01:22:02.691" v="42" actId="20577"/>
            <ac:spMkLst>
              <pc:docMk/>
              <pc:sldMasterMk cId="2910674328" sldId="2147483679"/>
              <pc:sldLayoutMk cId="4271913748" sldId="2147483683"/>
              <ac:spMk id="7" creationId="{39A8EF76-E0F1-09AA-87A0-8F411A416298}"/>
            </ac:spMkLst>
          </pc:spChg>
        </pc:sldLayoutChg>
        <pc:sldLayoutChg chg="modSp">
          <pc:chgData name="Samuel Kim" userId="0b4e8f1a-35cc-4769-966d-024c662a6df8" providerId="ADAL" clId="{583C892E-5CFF-4055-8181-33AAEE1CE31D}" dt="2024-10-04T01:21:53.690" v="35" actId="735"/>
          <pc:sldLayoutMkLst>
            <pc:docMk/>
            <pc:sldMasterMk cId="2910674328" sldId="2147483679"/>
            <pc:sldLayoutMk cId="4109735874" sldId="2147483685"/>
          </pc:sldLayoutMkLst>
        </pc:sldLayoutChg>
      </pc:sldMasterChg>
    </pc:docChg>
  </pc:docChgLst>
  <pc:docChgLst>
    <pc:chgData name="Kathleen Speck" userId="1c3bee05-3f30-471c-9c5c-6f1d82c4dd7a" providerId="ADAL" clId="{3367DF8B-28B8-49B9-A2EC-1954D7715B75}"/>
    <pc:docChg chg="modSld">
      <pc:chgData name="Kathleen Speck" userId="1c3bee05-3f30-471c-9c5c-6f1d82c4dd7a" providerId="ADAL" clId="{3367DF8B-28B8-49B9-A2EC-1954D7715B75}" dt="2024-10-04T18:34:07.194" v="6" actId="6549"/>
      <pc:docMkLst>
        <pc:docMk/>
      </pc:docMkLst>
      <pc:sldChg chg="modSp mod">
        <pc:chgData name="Kathleen Speck" userId="1c3bee05-3f30-471c-9c5c-6f1d82c4dd7a" providerId="ADAL" clId="{3367DF8B-28B8-49B9-A2EC-1954D7715B75}" dt="2024-10-04T18:33:37.371" v="2" actId="20577"/>
        <pc:sldMkLst>
          <pc:docMk/>
          <pc:sldMk cId="1456226579" sldId="993"/>
        </pc:sldMkLst>
        <pc:spChg chg="mod">
          <ac:chgData name="Kathleen Speck" userId="1c3bee05-3f30-471c-9c5c-6f1d82c4dd7a" providerId="ADAL" clId="{3367DF8B-28B8-49B9-A2EC-1954D7715B75}" dt="2024-10-04T18:33:37.371" v="2" actId="20577"/>
          <ac:spMkLst>
            <pc:docMk/>
            <pc:sldMk cId="1456226579" sldId="993"/>
            <ac:spMk id="6" creationId="{5DBDEEFF-9F3A-678C-1906-79F6F1CC864F}"/>
          </ac:spMkLst>
        </pc:spChg>
      </pc:sldChg>
      <pc:sldChg chg="modSp mod">
        <pc:chgData name="Kathleen Speck" userId="1c3bee05-3f30-471c-9c5c-6f1d82c4dd7a" providerId="ADAL" clId="{3367DF8B-28B8-49B9-A2EC-1954D7715B75}" dt="2024-10-04T18:34:07.194" v="6" actId="6549"/>
        <pc:sldMkLst>
          <pc:docMk/>
          <pc:sldMk cId="1890977093" sldId="1115"/>
        </pc:sldMkLst>
        <pc:spChg chg="mod">
          <ac:chgData name="Kathleen Speck" userId="1c3bee05-3f30-471c-9c5c-6f1d82c4dd7a" providerId="ADAL" clId="{3367DF8B-28B8-49B9-A2EC-1954D7715B75}" dt="2024-10-04T18:34:07.194" v="6" actId="6549"/>
          <ac:spMkLst>
            <pc:docMk/>
            <pc:sldMk cId="1890977093" sldId="1115"/>
            <ac:spMk id="6" creationId="{5DBDEEFF-9F3A-678C-1906-79F6F1CC86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11/7/2024</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a:p>
        </p:txBody>
      </p:sp>
    </p:spTree>
    <p:extLst>
      <p:ext uri="{BB962C8B-B14F-4D97-AF65-F5344CB8AC3E}">
        <p14:creationId xmlns:p14="http://schemas.microsoft.com/office/powerpoint/2010/main" val="316446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a:p>
        </p:txBody>
      </p:sp>
    </p:spTree>
    <p:extLst>
      <p:ext uri="{BB962C8B-B14F-4D97-AF65-F5344CB8AC3E}">
        <p14:creationId xmlns:p14="http://schemas.microsoft.com/office/powerpoint/2010/main" val="3542261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a:p>
        </p:txBody>
      </p:sp>
    </p:spTree>
    <p:extLst>
      <p:ext uri="{BB962C8B-B14F-4D97-AF65-F5344CB8AC3E}">
        <p14:creationId xmlns:p14="http://schemas.microsoft.com/office/powerpoint/2010/main" val="307430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13</a:t>
            </a:fld>
            <a:endParaRPr lang="en-US"/>
          </a:p>
        </p:txBody>
      </p:sp>
    </p:spTree>
    <p:extLst>
      <p:ext uri="{BB962C8B-B14F-4D97-AF65-F5344CB8AC3E}">
        <p14:creationId xmlns:p14="http://schemas.microsoft.com/office/powerpoint/2010/main" val="272128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a:p>
        </p:txBody>
      </p:sp>
    </p:spTree>
    <p:extLst>
      <p:ext uri="{BB962C8B-B14F-4D97-AF65-F5344CB8AC3E}">
        <p14:creationId xmlns:p14="http://schemas.microsoft.com/office/powerpoint/2010/main" val="3976224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a:p>
        </p:txBody>
      </p:sp>
    </p:spTree>
    <p:extLst>
      <p:ext uri="{BB962C8B-B14F-4D97-AF65-F5344CB8AC3E}">
        <p14:creationId xmlns:p14="http://schemas.microsoft.com/office/powerpoint/2010/main" val="457766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a:p>
        </p:txBody>
      </p:sp>
    </p:spTree>
    <p:extLst>
      <p:ext uri="{BB962C8B-B14F-4D97-AF65-F5344CB8AC3E}">
        <p14:creationId xmlns:p14="http://schemas.microsoft.com/office/powerpoint/2010/main" val="426367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a:p>
        </p:txBody>
      </p:sp>
    </p:spTree>
    <p:extLst>
      <p:ext uri="{BB962C8B-B14F-4D97-AF65-F5344CB8AC3E}">
        <p14:creationId xmlns:p14="http://schemas.microsoft.com/office/powerpoint/2010/main" val="1444566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a:p>
        </p:txBody>
      </p:sp>
    </p:spTree>
    <p:extLst>
      <p:ext uri="{BB962C8B-B14F-4D97-AF65-F5344CB8AC3E}">
        <p14:creationId xmlns:p14="http://schemas.microsoft.com/office/powerpoint/2010/main" val="4008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a:p>
        </p:txBody>
      </p:sp>
    </p:spTree>
    <p:extLst>
      <p:ext uri="{BB962C8B-B14F-4D97-AF65-F5344CB8AC3E}">
        <p14:creationId xmlns:p14="http://schemas.microsoft.com/office/powerpoint/2010/main" val="393997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a:p>
        </p:txBody>
      </p:sp>
    </p:spTree>
    <p:extLst>
      <p:ext uri="{BB962C8B-B14F-4D97-AF65-F5344CB8AC3E}">
        <p14:creationId xmlns:p14="http://schemas.microsoft.com/office/powerpoint/2010/main" val="3410445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21</a:t>
            </a:fld>
            <a:endParaRPr lang="en-US"/>
          </a:p>
        </p:txBody>
      </p:sp>
    </p:spTree>
    <p:extLst>
      <p:ext uri="{BB962C8B-B14F-4D97-AF65-F5344CB8AC3E}">
        <p14:creationId xmlns:p14="http://schemas.microsoft.com/office/powerpoint/2010/main" val="3587612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22</a:t>
            </a:fld>
            <a:endParaRPr lang="en-US"/>
          </a:p>
        </p:txBody>
      </p:sp>
    </p:spTree>
    <p:extLst>
      <p:ext uri="{BB962C8B-B14F-4D97-AF65-F5344CB8AC3E}">
        <p14:creationId xmlns:p14="http://schemas.microsoft.com/office/powerpoint/2010/main" val="3923614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23</a:t>
            </a:fld>
            <a:endParaRPr lang="en-US"/>
          </a:p>
        </p:txBody>
      </p:sp>
    </p:spTree>
    <p:extLst>
      <p:ext uri="{BB962C8B-B14F-4D97-AF65-F5344CB8AC3E}">
        <p14:creationId xmlns:p14="http://schemas.microsoft.com/office/powerpoint/2010/main" val="2276589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a:solidFill>
                <a:schemeClr val="tx1"/>
              </a:solidFill>
              <a:effectLst/>
              <a:latin typeface="Times" charset="0"/>
              <a:ea typeface="ＭＳ Ｐゴシック" charset="-128"/>
              <a:cs typeface="ＭＳ Ｐゴシック" charset="-128"/>
            </a:endParaRPr>
          </a:p>
          <a:p>
            <a:endParaRPr lang="en-US" sz="1100" kern="1200">
              <a:solidFill>
                <a:schemeClr val="tx1"/>
              </a:solidFill>
              <a:effectLst/>
              <a:latin typeface="Times" charset="0"/>
              <a:ea typeface="ＭＳ Ｐゴシック" charset="-128"/>
              <a:cs typeface="ＭＳ Ｐゴシック" charset="-128"/>
            </a:endParaRPr>
          </a:p>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24</a:t>
            </a:fld>
            <a:endParaRPr lang="en-US"/>
          </a:p>
        </p:txBody>
      </p:sp>
    </p:spTree>
    <p:extLst>
      <p:ext uri="{BB962C8B-B14F-4D97-AF65-F5344CB8AC3E}">
        <p14:creationId xmlns:p14="http://schemas.microsoft.com/office/powerpoint/2010/main" val="1109849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25</a:t>
            </a:fld>
            <a:endParaRPr lang="en-US"/>
          </a:p>
        </p:txBody>
      </p:sp>
    </p:spTree>
    <p:extLst>
      <p:ext uri="{BB962C8B-B14F-4D97-AF65-F5344CB8AC3E}">
        <p14:creationId xmlns:p14="http://schemas.microsoft.com/office/powerpoint/2010/main" val="2588849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26</a:t>
            </a:fld>
            <a:endParaRPr lang="en-US"/>
          </a:p>
        </p:txBody>
      </p:sp>
    </p:spTree>
    <p:extLst>
      <p:ext uri="{BB962C8B-B14F-4D97-AF65-F5344CB8AC3E}">
        <p14:creationId xmlns:p14="http://schemas.microsoft.com/office/powerpoint/2010/main" val="163710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a:p>
        </p:txBody>
      </p:sp>
      <p:sp>
        <p:nvSpPr>
          <p:cNvPr id="4" name="Slide Number Placeholder 3"/>
          <p:cNvSpPr>
            <a:spLocks noGrp="1"/>
          </p:cNvSpPr>
          <p:nvPr>
            <p:ph type="sldNum" sz="quarter" idx="5"/>
          </p:nvPr>
        </p:nvSpPr>
        <p:spPr/>
        <p:txBody>
          <a:bodyPr/>
          <a:lstStyle/>
          <a:p>
            <a:fld id="{AEC31F21-2349-457A-A31A-9930FFB708BB}" type="slidenum">
              <a:rPr lang="en-US" smtClean="0"/>
              <a:t>27</a:t>
            </a:fld>
            <a:endParaRPr lang="en-US"/>
          </a:p>
        </p:txBody>
      </p:sp>
    </p:spTree>
    <p:extLst>
      <p:ext uri="{BB962C8B-B14F-4D97-AF65-F5344CB8AC3E}">
        <p14:creationId xmlns:p14="http://schemas.microsoft.com/office/powerpoint/2010/main" val="3478016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AEC31F21-2349-457A-A31A-9930FFB708BB}" type="slidenum">
              <a:rPr lang="en-US" smtClean="0"/>
              <a:t>28</a:t>
            </a:fld>
            <a:endParaRPr lang="en-US"/>
          </a:p>
        </p:txBody>
      </p:sp>
    </p:spTree>
    <p:extLst>
      <p:ext uri="{BB962C8B-B14F-4D97-AF65-F5344CB8AC3E}">
        <p14:creationId xmlns:p14="http://schemas.microsoft.com/office/powerpoint/2010/main" val="3800223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29</a:t>
            </a:fld>
            <a:endParaRPr lang="en-US"/>
          </a:p>
        </p:txBody>
      </p:sp>
    </p:spTree>
    <p:extLst>
      <p:ext uri="{BB962C8B-B14F-4D97-AF65-F5344CB8AC3E}">
        <p14:creationId xmlns:p14="http://schemas.microsoft.com/office/powerpoint/2010/main" val="79125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a:p>
        </p:txBody>
      </p:sp>
    </p:spTree>
    <p:extLst>
      <p:ext uri="{BB962C8B-B14F-4D97-AF65-F5344CB8AC3E}">
        <p14:creationId xmlns:p14="http://schemas.microsoft.com/office/powerpoint/2010/main" val="415119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a:p>
        </p:txBody>
      </p:sp>
    </p:spTree>
    <p:extLst>
      <p:ext uri="{BB962C8B-B14F-4D97-AF65-F5344CB8AC3E}">
        <p14:creationId xmlns:p14="http://schemas.microsoft.com/office/powerpoint/2010/main" val="195297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343836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a:p>
        </p:txBody>
      </p:sp>
    </p:spTree>
    <p:extLst>
      <p:ext uri="{BB962C8B-B14F-4D97-AF65-F5344CB8AC3E}">
        <p14:creationId xmlns:p14="http://schemas.microsoft.com/office/powerpoint/2010/main" val="178831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a:p>
        </p:txBody>
      </p:sp>
    </p:spTree>
    <p:extLst>
      <p:ext uri="{BB962C8B-B14F-4D97-AF65-F5344CB8AC3E}">
        <p14:creationId xmlns:p14="http://schemas.microsoft.com/office/powerpoint/2010/main" val="163130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208011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a:p>
        </p:txBody>
      </p:sp>
    </p:spTree>
    <p:extLst>
      <p:ext uri="{BB962C8B-B14F-4D97-AF65-F5344CB8AC3E}">
        <p14:creationId xmlns:p14="http://schemas.microsoft.com/office/powerpoint/2010/main" val="181588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dirty="0">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4" name="Rectangle 3">
            <a:extLst>
              <a:ext uri="{FF2B5EF4-FFF2-40B4-BE49-F238E27FC236}">
                <a16:creationId xmlns:a16="http://schemas.microsoft.com/office/drawing/2014/main" id="{73CA2A2C-3D6F-98CE-3986-61A2C2017BE7}"/>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7" name="Straight Connector 6">
            <a:extLst>
              <a:ext uri="{FF2B5EF4-FFF2-40B4-BE49-F238E27FC236}">
                <a16:creationId xmlns:a16="http://schemas.microsoft.com/office/drawing/2014/main" id="{5F566DF5-BC72-8647-512A-602A43EE9CF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dirty="0"/>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6"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561272"/>
            <a:ext cx="2377440" cy="230832"/>
          </a:xfrm>
          <a:prstGeom prst="rect">
            <a:avLst/>
          </a:prstGeom>
          <a:noFill/>
        </p:spPr>
        <p:txBody>
          <a:bodyPr wrap="square" lIns="91440" rIns="0" anchor="ctr">
            <a:spAutoFit/>
          </a:bodyPr>
          <a:lstStyle/>
          <a:p>
            <a:pPr marL="0" marR="0" lvl="0" indent="0" algn="r" defTabSz="820583" rtl="0" eaLnBrk="1" fontAlgn="auto" latinLnBrk="0" hangingPunct="1">
              <a:lnSpc>
                <a:spcPct val="100000"/>
              </a:lnSpc>
              <a:spcBef>
                <a:spcPts val="0"/>
              </a:spcBef>
              <a:spcAft>
                <a:spcPts val="0"/>
              </a:spcAft>
              <a:buClrTx/>
              <a:buSzTx/>
              <a:buFontTx/>
              <a:buNone/>
              <a:tabLst/>
              <a:defRPr/>
            </a:pPr>
            <a:r>
              <a:rPr lang="en-US" sz="900" b="1" dirty="0">
                <a:cs typeface="Arial"/>
              </a:rPr>
              <a:t>The Science of Safety</a:t>
            </a:r>
            <a:endParaRPr lang="en-US" sz="900" b="1" dirty="0"/>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5" r:id="rId3"/>
    <p:sldLayoutId id="2147483683" r:id="rId4"/>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hrq.gov/sops/about/patient-safety-cultur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jointcommission.org/-/media/tjc/newsletters/sea-57-safety-culture-and-leadership-final3.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tacks.cdc.gov/view/cdc/11550" TargetMode="External"/><Relationship Id="rId2" Type="http://schemas.openxmlformats.org/officeDocument/2006/relationships/hyperlink" Target="https://www.who.int/news-room/photo-story/photo-story-detail/10-facts-on-patient-safety" TargetMode="External"/><Relationship Id="rId1" Type="http://schemas.openxmlformats.org/officeDocument/2006/relationships/slideLayout" Target="../slideLayouts/slideLayout2.xml"/><Relationship Id="rId5" Type="http://schemas.openxmlformats.org/officeDocument/2006/relationships/hyperlink" Target="https://www.ahrq.gov/sops/about/patient-safety-culture.html" TargetMode="External"/><Relationship Id="rId4" Type="http://schemas.openxmlformats.org/officeDocument/2006/relationships/hyperlink" Target="https://www.youtube.com/watch?v=o5hg_VU7MiY"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jointcommission.org/-/media/tjc/newsletters/sea-57-safety-culture-and-leadership-final3.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o5hg_VU7Mi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dirty="0"/>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a:bodyPr>
          <a:lstStyle/>
          <a:p>
            <a:r>
              <a:rPr lang="en-US" dirty="0"/>
              <a:t>The Science of Safety:</a:t>
            </a:r>
            <a:br>
              <a:rPr lang="en-US" dirty="0"/>
            </a:br>
            <a:r>
              <a:rPr lang="en-US" dirty="0"/>
              <a:t>Principles in Practice</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lstStyle/>
          <a:p>
            <a:r>
              <a:rPr lang="en-US" dirty="0"/>
              <a:t>ICU &amp; Non-ICU</a:t>
            </a:r>
          </a:p>
        </p:txBody>
      </p:sp>
      <p:sp>
        <p:nvSpPr>
          <p:cNvPr id="3" name="TextBox 2">
            <a:extLst>
              <a:ext uri="{FF2B5EF4-FFF2-40B4-BE49-F238E27FC236}">
                <a16:creationId xmlns:a16="http://schemas.microsoft.com/office/drawing/2014/main" id="{8672D229-795E-0BD7-69CC-BC48C7991CD1}"/>
              </a:ext>
            </a:extLst>
          </p:cNvPr>
          <p:cNvSpPr txBox="1"/>
          <p:nvPr/>
        </p:nvSpPr>
        <p:spPr>
          <a:xfrm>
            <a:off x="7006405" y="6348972"/>
            <a:ext cx="2172069" cy="584775"/>
          </a:xfrm>
          <a:prstGeom prst="rect">
            <a:avLst/>
          </a:prstGeom>
          <a:noFill/>
        </p:spPr>
        <p:txBody>
          <a:bodyPr wrap="none" rtlCol="0">
            <a:spAutoFit/>
          </a:bodyPr>
          <a:lstStyle/>
          <a:p>
            <a:pPr algn="r"/>
            <a:r>
              <a:rPr lang="en-US" sz="1600" dirty="0"/>
              <a:t>AHRQ Pub. No. 25-0007</a:t>
            </a:r>
          </a:p>
          <a:p>
            <a:pPr algn="r"/>
            <a:r>
              <a:rPr lang="en-US" sz="16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94278E95-9720-F835-3C67-617F25DB854B}"/>
              </a:ext>
            </a:extLst>
          </p:cNvPr>
          <p:cNvSpPr>
            <a:spLocks noGrp="1"/>
          </p:cNvSpPr>
          <p:nvPr>
            <p:ph type="title"/>
          </p:nvPr>
        </p:nvSpPr>
        <p:spPr>
          <a:xfrm>
            <a:off x="457200" y="0"/>
            <a:ext cx="8229600" cy="914400"/>
          </a:xfrm>
        </p:spPr>
        <p:txBody>
          <a:bodyPr>
            <a:normAutofit/>
          </a:bodyPr>
          <a:lstStyle/>
          <a:p>
            <a:r>
              <a:rPr lang="en-US" dirty="0"/>
              <a:t>Principle 3 of the Science of Safety</a:t>
            </a:r>
          </a:p>
        </p:txBody>
      </p:sp>
      <p:sp>
        <p:nvSpPr>
          <p:cNvPr id="27" name="Content Placeholder 26">
            <a:extLst>
              <a:ext uri="{FF2B5EF4-FFF2-40B4-BE49-F238E27FC236}">
                <a16:creationId xmlns:a16="http://schemas.microsoft.com/office/drawing/2014/main" id="{1E469564-5578-2B33-FA8B-487A5275EEA3}"/>
              </a:ext>
            </a:extLst>
          </p:cNvPr>
          <p:cNvSpPr>
            <a:spLocks noGrp="1"/>
          </p:cNvSpPr>
          <p:nvPr>
            <p:ph idx="1"/>
          </p:nvPr>
        </p:nvSpPr>
        <p:spPr>
          <a:xfrm>
            <a:off x="457200" y="1041400"/>
            <a:ext cx="8229600" cy="5451475"/>
          </a:xfrm>
        </p:spPr>
        <p:txBody>
          <a:bodyPr vert="horz" lIns="91440" tIns="45720" rIns="91440" bIns="45720" rtlCol="0" anchor="t">
            <a:normAutofit/>
          </a:bodyPr>
          <a:lstStyle/>
          <a:p>
            <a:pPr marL="457200" indent="-457200">
              <a:buFont typeface="+mj-lt"/>
              <a:buAutoNum type="arabicPeriod" startAt="3"/>
            </a:pPr>
            <a:r>
              <a:rPr lang="en-US" sz="2800" b="1" u="sng" dirty="0"/>
              <a:t>Safe teamwork can be fostered by applying sociology and other approaches to address cultural problems.</a:t>
            </a:r>
          </a:p>
          <a:p>
            <a:pPr lvl="1"/>
            <a:r>
              <a:rPr lang="en-US" sz="2400" dirty="0"/>
              <a:t>Healthcare is noisy and chaotic; communication errors are common.</a:t>
            </a:r>
          </a:p>
          <a:p>
            <a:pPr lvl="1"/>
            <a:r>
              <a:rPr lang="en-US" sz="2400" dirty="0"/>
              <a:t>Use safe design principles to guard against communication mistakes (e.g., misinterpreting ambiguous language).</a:t>
            </a:r>
          </a:p>
          <a:p>
            <a:pPr lvl="2"/>
            <a:r>
              <a:rPr lang="en-US" sz="2200" dirty="0"/>
              <a:t>Standardize important communications (SBAR, briefings, daily goals)</a:t>
            </a:r>
          </a:p>
          <a:p>
            <a:pPr lvl="2"/>
            <a:r>
              <a:rPr lang="en-US" sz="2200" dirty="0"/>
              <a:t>Independent checks (repeat back to confirm correct understanding)</a:t>
            </a:r>
          </a:p>
          <a:p>
            <a:pPr lvl="2"/>
            <a:r>
              <a:rPr lang="en-US" sz="2200" dirty="0"/>
              <a:t>Learn from mistakes (analyze communication errors and take steps to guard against the same future mistake)</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10</a:t>
            </a:fld>
            <a:endParaRPr lang="en-US"/>
          </a:p>
        </p:txBody>
      </p:sp>
    </p:spTree>
    <p:extLst>
      <p:ext uri="{BB962C8B-B14F-4D97-AF65-F5344CB8AC3E}">
        <p14:creationId xmlns:p14="http://schemas.microsoft.com/office/powerpoint/2010/main" val="289373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94278E95-9720-F835-3C67-617F25DB854B}"/>
              </a:ext>
            </a:extLst>
          </p:cNvPr>
          <p:cNvSpPr>
            <a:spLocks noGrp="1"/>
          </p:cNvSpPr>
          <p:nvPr>
            <p:ph type="title"/>
          </p:nvPr>
        </p:nvSpPr>
        <p:spPr>
          <a:xfrm>
            <a:off x="457200" y="0"/>
            <a:ext cx="8229600" cy="914400"/>
          </a:xfrm>
        </p:spPr>
        <p:txBody>
          <a:bodyPr>
            <a:noAutofit/>
          </a:bodyPr>
          <a:lstStyle/>
          <a:p>
            <a:r>
              <a:rPr lang="en-US" dirty="0"/>
              <a:t>Principle 4 of the Science of Safety</a:t>
            </a:r>
          </a:p>
        </p:txBody>
      </p:sp>
      <p:sp>
        <p:nvSpPr>
          <p:cNvPr id="27" name="Content Placeholder 26">
            <a:extLst>
              <a:ext uri="{FF2B5EF4-FFF2-40B4-BE49-F238E27FC236}">
                <a16:creationId xmlns:a16="http://schemas.microsoft.com/office/drawing/2014/main" id="{1E469564-5578-2B33-FA8B-487A5275EEA3}"/>
              </a:ext>
            </a:extLst>
          </p:cNvPr>
          <p:cNvSpPr>
            <a:spLocks noGrp="1"/>
          </p:cNvSpPr>
          <p:nvPr>
            <p:ph idx="1"/>
          </p:nvPr>
        </p:nvSpPr>
        <p:spPr>
          <a:xfrm>
            <a:off x="457200" y="1097279"/>
            <a:ext cx="8229600" cy="5212080"/>
          </a:xfrm>
        </p:spPr>
        <p:txBody>
          <a:bodyPr vert="horz" lIns="91440" tIns="45720" rIns="91440" bIns="45720" rtlCol="0" anchor="t">
            <a:normAutofit/>
          </a:bodyPr>
          <a:lstStyle/>
          <a:p>
            <a:pPr marL="457200" indent="-457200">
              <a:spcBef>
                <a:spcPts val="2400"/>
              </a:spcBef>
              <a:buFont typeface="+mj-lt"/>
              <a:buAutoNum type="arabicPeriod" startAt="4"/>
            </a:pPr>
            <a:r>
              <a:rPr lang="en-US" sz="2800" b="1" u="sng" dirty="0"/>
              <a:t>Teams make wiser decisions when there is diverse input from stakeholders.</a:t>
            </a:r>
          </a:p>
          <a:p>
            <a:pPr lvl="1">
              <a:spcBef>
                <a:spcPts val="2400"/>
              </a:spcBef>
            </a:pPr>
            <a:r>
              <a:rPr lang="en-US" sz="2600" dirty="0"/>
              <a:t>Provides different perspectives </a:t>
            </a:r>
          </a:p>
          <a:p>
            <a:pPr lvl="1">
              <a:spcBef>
                <a:spcPts val="2400"/>
              </a:spcBef>
            </a:pPr>
            <a:r>
              <a:rPr lang="en-US" sz="2600" dirty="0"/>
              <a:t>Fosters creativity and innovation</a:t>
            </a:r>
          </a:p>
          <a:p>
            <a:pPr lvl="1">
              <a:spcBef>
                <a:spcPts val="2400"/>
              </a:spcBef>
            </a:pPr>
            <a:r>
              <a:rPr lang="en-US" sz="2600" dirty="0"/>
              <a:t>Allows access to "ground truth"</a:t>
            </a:r>
          </a:p>
          <a:p>
            <a:pPr lvl="1">
              <a:spcBef>
                <a:spcPts val="2400"/>
              </a:spcBef>
            </a:pPr>
            <a:r>
              <a:rPr lang="en-US" sz="2600" dirty="0"/>
              <a:t>As teams alternate between divergent and convergent thinking, they incorporate new data and adjust their plans and actions accordingly</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11</a:t>
            </a:fld>
            <a:endParaRPr lang="en-US"/>
          </a:p>
        </p:txBody>
      </p:sp>
    </p:spTree>
    <p:extLst>
      <p:ext uri="{BB962C8B-B14F-4D97-AF65-F5344CB8AC3E}">
        <p14:creationId xmlns:p14="http://schemas.microsoft.com/office/powerpoint/2010/main" val="140649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8C61-149C-7279-1723-1922373366A8}"/>
              </a:ext>
            </a:extLst>
          </p:cNvPr>
          <p:cNvSpPr>
            <a:spLocks noGrp="1"/>
          </p:cNvSpPr>
          <p:nvPr>
            <p:ph type="title"/>
          </p:nvPr>
        </p:nvSpPr>
        <p:spPr>
          <a:xfrm>
            <a:off x="457200" y="0"/>
            <a:ext cx="8229600" cy="914400"/>
          </a:xfrm>
        </p:spPr>
        <p:txBody>
          <a:bodyPr>
            <a:normAutofit/>
          </a:bodyPr>
          <a:lstStyle/>
          <a:p>
            <a:r>
              <a:rPr lang="en-US" dirty="0"/>
              <a:t>CUSP and the Science of Safety</a:t>
            </a:r>
          </a:p>
        </p:txBody>
      </p:sp>
      <p:pic>
        <p:nvPicPr>
          <p:cNvPr id="4" name="Picture 3" descr="A diagram depicting how facets of CUSP integrate with the Science of Safety. The six highlighted facets are Systems Thinking, Learning from Defects, Diversity of perspective, Multi-Directional Communication, Standardization, and Accountability. These facets are all interconnected">
            <a:extLst>
              <a:ext uri="{FF2B5EF4-FFF2-40B4-BE49-F238E27FC236}">
                <a16:creationId xmlns:a16="http://schemas.microsoft.com/office/drawing/2014/main" id="{09298DB6-BD78-23B0-80B3-4F3E1619D361}"/>
              </a:ext>
            </a:extLst>
          </p:cNvPr>
          <p:cNvPicPr>
            <a:picLocks noChangeAspect="1"/>
          </p:cNvPicPr>
          <p:nvPr/>
        </p:nvPicPr>
        <p:blipFill>
          <a:blip r:embed="rId3"/>
          <a:stretch>
            <a:fillRect/>
          </a:stretch>
        </p:blipFill>
        <p:spPr>
          <a:xfrm>
            <a:off x="2017222" y="914400"/>
            <a:ext cx="5109556" cy="5569527"/>
          </a:xfrm>
          <a:prstGeom prst="rect">
            <a:avLst/>
          </a:prstGeom>
        </p:spPr>
      </p:pic>
      <p:sp>
        <p:nvSpPr>
          <p:cNvPr id="24" name="Slide Number Placeholder 23">
            <a:extLst>
              <a:ext uri="{FF2B5EF4-FFF2-40B4-BE49-F238E27FC236}">
                <a16:creationId xmlns:a16="http://schemas.microsoft.com/office/drawing/2014/main" id="{8AC44FC6-9667-3B1E-F4BC-B5597C1B944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35893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8C61-149C-7279-1723-1922373366A8}"/>
              </a:ext>
            </a:extLst>
          </p:cNvPr>
          <p:cNvSpPr>
            <a:spLocks noGrp="1"/>
          </p:cNvSpPr>
          <p:nvPr>
            <p:ph type="title"/>
          </p:nvPr>
        </p:nvSpPr>
        <p:spPr/>
        <p:txBody>
          <a:bodyPr>
            <a:normAutofit/>
          </a:bodyPr>
          <a:lstStyle/>
          <a:p>
            <a:r>
              <a:rPr lang="en-US" dirty="0"/>
              <a:t>So… What is a Safety Culture?</a:t>
            </a:r>
          </a:p>
        </p:txBody>
      </p:sp>
      <p:sp>
        <p:nvSpPr>
          <p:cNvPr id="3" name="Content Placeholder 2">
            <a:extLst>
              <a:ext uri="{FF2B5EF4-FFF2-40B4-BE49-F238E27FC236}">
                <a16:creationId xmlns:a16="http://schemas.microsoft.com/office/drawing/2014/main" id="{E4801F80-DF51-BD28-E33D-94D65810DC14}"/>
              </a:ext>
            </a:extLst>
          </p:cNvPr>
          <p:cNvSpPr>
            <a:spLocks noGrp="1"/>
          </p:cNvSpPr>
          <p:nvPr>
            <p:ph idx="1"/>
          </p:nvPr>
        </p:nvSpPr>
        <p:spPr>
          <a:xfrm>
            <a:off x="457200" y="1097279"/>
            <a:ext cx="8229600" cy="2331721"/>
          </a:xfrm>
        </p:spPr>
        <p:txBody>
          <a:bodyPr>
            <a:noAutofit/>
          </a:bodyPr>
          <a:lstStyle/>
          <a:p>
            <a:pPr marL="0" indent="0">
              <a:buNone/>
            </a:pPr>
            <a:r>
              <a:rPr lang="en-US" sz="1700" dirty="0">
                <a:solidFill>
                  <a:srgbClr val="1B1B1B"/>
                </a:solidFill>
              </a:rPr>
              <a:t>“Patient safety culture is the </a:t>
            </a:r>
            <a:r>
              <a:rPr lang="en-US" sz="1700" b="1" dirty="0">
                <a:solidFill>
                  <a:srgbClr val="1B1B1B"/>
                </a:solidFill>
              </a:rPr>
              <a:t>extent</a:t>
            </a:r>
            <a:r>
              <a:rPr lang="en-US" sz="1700" dirty="0">
                <a:solidFill>
                  <a:srgbClr val="1B1B1B"/>
                </a:solidFill>
              </a:rPr>
              <a:t> to which an organization's culture </a:t>
            </a:r>
            <a:r>
              <a:rPr lang="en-US" sz="1700" b="1" dirty="0">
                <a:solidFill>
                  <a:srgbClr val="1B1B1B"/>
                </a:solidFill>
              </a:rPr>
              <a:t>supports and promotes </a:t>
            </a:r>
            <a:r>
              <a:rPr lang="en-US" sz="1700" dirty="0">
                <a:solidFill>
                  <a:srgbClr val="1B1B1B"/>
                </a:solidFill>
              </a:rPr>
              <a:t>patient safety. It refers to the </a:t>
            </a:r>
            <a:r>
              <a:rPr lang="en-US" sz="1700" b="1" dirty="0">
                <a:solidFill>
                  <a:schemeClr val="accent1"/>
                </a:solidFill>
              </a:rPr>
              <a:t>values, beliefs, and norms</a:t>
            </a:r>
            <a:r>
              <a:rPr lang="en-US" sz="1700" dirty="0">
                <a:solidFill>
                  <a:schemeClr val="accent1"/>
                </a:solidFill>
              </a:rPr>
              <a:t> </a:t>
            </a:r>
            <a:r>
              <a:rPr lang="en-US" sz="1700" dirty="0">
                <a:solidFill>
                  <a:srgbClr val="1B1B1B"/>
                </a:solidFill>
              </a:rPr>
              <a:t>that are shared by healthcare practitioners and other staff throughout the organization that influence their </a:t>
            </a:r>
            <a:r>
              <a:rPr lang="en-US" sz="1700" b="1" dirty="0">
                <a:solidFill>
                  <a:srgbClr val="1B1B1B"/>
                </a:solidFill>
              </a:rPr>
              <a:t>actions and behaviors</a:t>
            </a:r>
            <a:r>
              <a:rPr lang="en-US" sz="1700" dirty="0">
                <a:solidFill>
                  <a:srgbClr val="1B1B1B"/>
                </a:solidFill>
              </a:rPr>
              <a:t>. Patient safety culture can be measured by determining the values, beliefs, norms, and behaviors related to patient safety that are </a:t>
            </a:r>
            <a:r>
              <a:rPr lang="en-US" sz="1700" b="1" dirty="0">
                <a:solidFill>
                  <a:schemeClr val="accent1"/>
                </a:solidFill>
              </a:rPr>
              <a:t>rewarded, supported, expected, and accepted</a:t>
            </a:r>
            <a:r>
              <a:rPr lang="en-US" sz="1700" b="1" dirty="0">
                <a:solidFill>
                  <a:srgbClr val="00B050"/>
                </a:solidFill>
              </a:rPr>
              <a:t> </a:t>
            </a:r>
            <a:r>
              <a:rPr lang="en-US" sz="1700" dirty="0">
                <a:solidFill>
                  <a:srgbClr val="1B1B1B"/>
                </a:solidFill>
              </a:rPr>
              <a:t>in an organization. It is also important to note that culture exists at multiple levels, from the unit level to the department, organization, and system levels.”</a:t>
            </a:r>
          </a:p>
          <a:p>
            <a:pPr marL="0" indent="0">
              <a:buNone/>
            </a:pPr>
            <a:r>
              <a:rPr lang="en-US" sz="1700" dirty="0">
                <a:solidFill>
                  <a:srgbClr val="1B1B1B"/>
                </a:solidFill>
              </a:rPr>
              <a:t>				</a:t>
            </a:r>
            <a:r>
              <a:rPr lang="en-US" sz="1700" b="1" u="sng" dirty="0">
                <a:solidFill>
                  <a:srgbClr val="0070C0"/>
                </a:solidFill>
              </a:rPr>
              <a:t>- </a:t>
            </a:r>
            <a:r>
              <a:rPr lang="en-US" sz="1700" b="1" u="sng" dirty="0">
                <a:solidFill>
                  <a:srgbClr val="0070C0"/>
                </a:solidFill>
                <a:hlinkClick r:id="rId3"/>
              </a:rPr>
              <a:t>Agency for Healthcare Research and Quality</a:t>
            </a:r>
            <a:r>
              <a:rPr lang="en-US" sz="1700" b="1" u="sng" baseline="30000" dirty="0">
                <a:solidFill>
                  <a:srgbClr val="0070C0"/>
                </a:solidFill>
                <a:hlinkClick r:id="rId3"/>
              </a:rPr>
              <a:t>6</a:t>
            </a:r>
            <a:endParaRPr lang="en-US" sz="1700" b="1" u="sng" dirty="0">
              <a:solidFill>
                <a:srgbClr val="0070C0"/>
              </a:solidFill>
            </a:endParaRPr>
          </a:p>
        </p:txBody>
      </p:sp>
      <p:sp>
        <p:nvSpPr>
          <p:cNvPr id="4" name="Text Placeholder 3">
            <a:extLst>
              <a:ext uri="{FF2B5EF4-FFF2-40B4-BE49-F238E27FC236}">
                <a16:creationId xmlns:a16="http://schemas.microsoft.com/office/drawing/2014/main" id="{5E452D51-FC88-E71F-33DA-73F3CBD93648}"/>
              </a:ext>
            </a:extLst>
          </p:cNvPr>
          <p:cNvSpPr>
            <a:spLocks noGrp="1"/>
          </p:cNvSpPr>
          <p:nvPr>
            <p:ph type="body" sz="quarter" idx="11"/>
          </p:nvPr>
        </p:nvSpPr>
        <p:spPr>
          <a:xfrm>
            <a:off x="457200" y="3379841"/>
            <a:ext cx="8229600" cy="3063240"/>
          </a:xfrm>
        </p:spPr>
        <p:txBody>
          <a:bodyPr>
            <a:noAutofit/>
          </a:bodyPr>
          <a:lstStyle/>
          <a:p>
            <a:pPr marL="0" indent="0">
              <a:buNone/>
            </a:pPr>
            <a:r>
              <a:rPr lang="en-US" sz="1700" b="1" dirty="0"/>
              <a:t>Key elements to a strong safety culture:</a:t>
            </a:r>
          </a:p>
          <a:p>
            <a:pPr marL="365760" indent="-274320"/>
            <a:r>
              <a:rPr lang="en-US" sz="1700" dirty="0"/>
              <a:t>People are encouraged, even rewarded, for providing essential safety-related information, but clear lines are drawn between human error and at-risk or reckless behaviors.</a:t>
            </a:r>
          </a:p>
          <a:p>
            <a:pPr marL="365760" indent="-274320"/>
            <a:r>
              <a:rPr lang="en-US" sz="1700" dirty="0"/>
              <a:t>Due to psychological safety, there is no risk when people report their errors and near-misses. </a:t>
            </a:r>
          </a:p>
          <a:p>
            <a:pPr marL="365760" indent="-274320"/>
            <a:r>
              <a:rPr lang="en-US" sz="1700" dirty="0"/>
              <a:t>There is a willingness to learn and the competence to draw the right conclusions from safety information systems, and the will to implement major reforms when their need is indicated.</a:t>
            </a:r>
          </a:p>
          <a:p>
            <a:pPr marL="460375" lvl="1" indent="0">
              <a:buNone/>
            </a:pPr>
            <a:r>
              <a:rPr lang="en-US" sz="1700" dirty="0"/>
              <a:t>					</a:t>
            </a:r>
            <a:r>
              <a:rPr lang="en-US" sz="1700" b="1" u="sng" dirty="0">
                <a:solidFill>
                  <a:srgbClr val="0070C0"/>
                </a:solidFill>
                <a:hlinkClick r:id="rId4"/>
              </a:rPr>
              <a:t>-Joint Commission Sentinel Event Alert</a:t>
            </a:r>
            <a:r>
              <a:rPr lang="en-US" sz="1700" b="1" u="sng" baseline="30000" dirty="0">
                <a:solidFill>
                  <a:srgbClr val="0070C0"/>
                </a:solidFill>
                <a:hlinkClick r:id="rId4"/>
              </a:rPr>
              <a:t>7</a:t>
            </a:r>
            <a:endParaRPr lang="en-US" sz="1700" b="1" u="sng" dirty="0">
              <a:solidFill>
                <a:srgbClr val="0070C0"/>
              </a:solidFill>
            </a:endParaRPr>
          </a:p>
        </p:txBody>
      </p:sp>
      <p:sp>
        <p:nvSpPr>
          <p:cNvPr id="24" name="Slide Number Placeholder 23">
            <a:extLst>
              <a:ext uri="{FF2B5EF4-FFF2-40B4-BE49-F238E27FC236}">
                <a16:creationId xmlns:a16="http://schemas.microsoft.com/office/drawing/2014/main" id="{8AC44FC6-9667-3B1E-F4BC-B5597C1B944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01938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8C4B-9872-5158-9860-1910489CF663}"/>
              </a:ext>
            </a:extLst>
          </p:cNvPr>
          <p:cNvSpPr>
            <a:spLocks noGrp="1"/>
          </p:cNvSpPr>
          <p:nvPr>
            <p:ph type="title"/>
          </p:nvPr>
        </p:nvSpPr>
        <p:spPr/>
        <p:txBody>
          <a:bodyPr>
            <a:noAutofit/>
          </a:bodyPr>
          <a:lstStyle/>
          <a:p>
            <a:r>
              <a:rPr lang="en-US" sz="3000" dirty="0"/>
              <a:t>Principles of High Reliability Organizations (HRO) Align With Safety Culture</a:t>
            </a:r>
            <a:r>
              <a:rPr lang="en-US" sz="3000" baseline="30000" dirty="0"/>
              <a:t>8</a:t>
            </a:r>
            <a:endParaRPr lang="en-US" sz="3000" dirty="0"/>
          </a:p>
        </p:txBody>
      </p:sp>
      <p:pic>
        <p:nvPicPr>
          <p:cNvPr id="5" name="Picture 4" descr="Graphic of the principles of high reliability organizations, including:&#10;Deference to Expertise&#10;Commitment to Resilience&#10;Reluctance to Simplify&#10;Preoccupation with Failure&#10;Sensitivity to Operations">
            <a:extLst>
              <a:ext uri="{FF2B5EF4-FFF2-40B4-BE49-F238E27FC236}">
                <a16:creationId xmlns:a16="http://schemas.microsoft.com/office/drawing/2014/main" id="{E286F23E-AFE1-FA90-2D0D-744AB4C04748}"/>
              </a:ext>
            </a:extLst>
          </p:cNvPr>
          <p:cNvPicPr>
            <a:picLocks noChangeAspect="1"/>
          </p:cNvPicPr>
          <p:nvPr/>
        </p:nvPicPr>
        <p:blipFill>
          <a:blip r:embed="rId3"/>
          <a:stretch>
            <a:fillRect/>
          </a:stretch>
        </p:blipFill>
        <p:spPr>
          <a:xfrm>
            <a:off x="457200" y="907521"/>
            <a:ext cx="8201891" cy="5503025"/>
          </a:xfrm>
          <a:prstGeom prst="rect">
            <a:avLst/>
          </a:prstGeom>
        </p:spPr>
      </p:pic>
      <p:sp>
        <p:nvSpPr>
          <p:cNvPr id="24" name="Slide Number Placeholder 23">
            <a:extLst>
              <a:ext uri="{FF2B5EF4-FFF2-40B4-BE49-F238E27FC236}">
                <a16:creationId xmlns:a16="http://schemas.microsoft.com/office/drawing/2014/main" id="{B3DC61F8-EE1F-D858-930A-B5CCCD650D4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494972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728-807C-3415-FB68-4EA149DB137D}"/>
              </a:ext>
            </a:extLst>
          </p:cNvPr>
          <p:cNvSpPr>
            <a:spLocks noGrp="1"/>
          </p:cNvSpPr>
          <p:nvPr>
            <p:ph type="title"/>
          </p:nvPr>
        </p:nvSpPr>
        <p:spPr/>
        <p:txBody>
          <a:bodyPr/>
          <a:lstStyle/>
          <a:p>
            <a:r>
              <a:rPr lang="en-US" dirty="0"/>
              <a:t>System Factors Impact Safety</a:t>
            </a:r>
            <a:r>
              <a:rPr lang="en-US" baseline="30000" dirty="0"/>
              <a:t>9</a:t>
            </a:r>
            <a:endParaRPr lang="en-US" dirty="0"/>
          </a:p>
        </p:txBody>
      </p:sp>
      <p:pic>
        <p:nvPicPr>
          <p:cNvPr id="27" name="Picture 26" descr="A visual depicting the many levels of system factors as layers. These layers are:&#10;- Patient Characteristics&#10;- Task Factors&#10;- Provider Factors &#10;- Team Factors &#10;- Work Environment &#10;- Department Factors &#10;- Hospital Factors&#10;- Institutional Factors">
            <a:extLst>
              <a:ext uri="{FF2B5EF4-FFF2-40B4-BE49-F238E27FC236}">
                <a16:creationId xmlns:a16="http://schemas.microsoft.com/office/drawing/2014/main" id="{80A27D77-C8E3-939B-BF7C-6EB958075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217" y="1016934"/>
            <a:ext cx="5267567" cy="5207640"/>
          </a:xfrm>
          <a:prstGeom prst="rect">
            <a:avLst/>
          </a:prstGeom>
        </p:spPr>
      </p:pic>
      <p:sp>
        <p:nvSpPr>
          <p:cNvPr id="24" name="Slide Number Placeholder 23">
            <a:extLst>
              <a:ext uri="{FF2B5EF4-FFF2-40B4-BE49-F238E27FC236}">
                <a16:creationId xmlns:a16="http://schemas.microsoft.com/office/drawing/2014/main" id="{E9219D68-8579-C573-7716-D395662177C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83815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92242176-F3B8-5351-5E6B-3091FAF827BA}"/>
              </a:ext>
            </a:extLst>
          </p:cNvPr>
          <p:cNvSpPr>
            <a:spLocks noGrp="1"/>
          </p:cNvSpPr>
          <p:nvPr>
            <p:ph type="title"/>
          </p:nvPr>
        </p:nvSpPr>
        <p:spPr/>
        <p:txBody>
          <a:bodyPr/>
          <a:lstStyle/>
          <a:p>
            <a:r>
              <a:rPr lang="en-US" dirty="0"/>
              <a:t>Beyond Personal Responsibility</a:t>
            </a:r>
          </a:p>
        </p:txBody>
      </p:sp>
      <p:sp>
        <p:nvSpPr>
          <p:cNvPr id="3" name="Content Placeholder 2">
            <a:extLst>
              <a:ext uri="{FF2B5EF4-FFF2-40B4-BE49-F238E27FC236}">
                <a16:creationId xmlns:a16="http://schemas.microsoft.com/office/drawing/2014/main" id="{446ECD18-AADB-16D0-A5F6-1216F93C9956}"/>
              </a:ext>
            </a:extLst>
          </p:cNvPr>
          <p:cNvSpPr>
            <a:spLocks noGrp="1"/>
          </p:cNvSpPr>
          <p:nvPr>
            <p:ph idx="1"/>
          </p:nvPr>
        </p:nvSpPr>
        <p:spPr>
          <a:xfrm>
            <a:off x="668594" y="1139843"/>
            <a:ext cx="7806812" cy="1651516"/>
          </a:xfrm>
          <a:prstGeom prst="roundRect">
            <a:avLst/>
          </a:prstGeom>
          <a:solidFill>
            <a:srgbClr val="FCF1DD"/>
          </a:solidFill>
          <a:ln w="28575">
            <a:noFill/>
          </a:ln>
          <a:effectLst>
            <a:innerShdw blurRad="63500" dist="50800" dir="13500000">
              <a:prstClr val="black">
                <a:alpha val="50000"/>
              </a:prstClr>
            </a:innerShdw>
          </a:effectLst>
        </p:spPr>
        <p:txBody>
          <a:bodyPr wrap="square" lIns="182880" tIns="91440" rIns="182880" bIns="91440" anchor="ctr">
            <a:spAutoFit/>
          </a:bodyPr>
          <a:lstStyle/>
          <a:p>
            <a:pPr marL="0" indent="0">
              <a:spcBef>
                <a:spcPts val="300"/>
              </a:spcBef>
              <a:spcAft>
                <a:spcPts val="300"/>
              </a:spcAft>
              <a:buNone/>
            </a:pPr>
            <a:r>
              <a:rPr lang="en-US" sz="2000" dirty="0"/>
              <a:t>“Rather than being the main instigators of an accident, operators tend to be the inheritors of </a:t>
            </a:r>
            <a:r>
              <a:rPr lang="en-US" sz="2000" u="sng" dirty="0"/>
              <a:t>system </a:t>
            </a:r>
            <a:r>
              <a:rPr lang="en-US" sz="2000" dirty="0"/>
              <a:t>defects … Their part is that of adding the final garnish to a </a:t>
            </a:r>
            <a:r>
              <a:rPr lang="en-US" sz="2000" u="sng" dirty="0"/>
              <a:t>lethal brew</a:t>
            </a:r>
            <a:r>
              <a:rPr lang="en-US" sz="2000" i="1" dirty="0"/>
              <a:t> </a:t>
            </a:r>
            <a:r>
              <a:rPr lang="en-US" sz="2000" dirty="0"/>
              <a:t>that has been long in the cooking.</a:t>
            </a:r>
            <a:r>
              <a:rPr lang="ja-JP" altLang="en-US" sz="2000" dirty="0"/>
              <a:t>” </a:t>
            </a:r>
            <a:endParaRPr lang="en-US" altLang="ja-JP" sz="2000" dirty="0"/>
          </a:p>
          <a:p>
            <a:pPr marL="0" indent="0" algn="r">
              <a:spcBef>
                <a:spcPts val="300"/>
              </a:spcBef>
              <a:spcAft>
                <a:spcPts val="300"/>
              </a:spcAft>
              <a:buNone/>
            </a:pPr>
            <a:r>
              <a:rPr lang="en-US" altLang="ja-JP" sz="2000" dirty="0"/>
              <a:t>- James Reason, </a:t>
            </a:r>
            <a:r>
              <a:rPr lang="en-US" altLang="ja-JP" sz="2000" i="1" dirty="0"/>
              <a:t>Human Error</a:t>
            </a:r>
            <a:r>
              <a:rPr lang="en-US" altLang="ja-JP" sz="2000" baseline="30000" dirty="0"/>
              <a:t>10</a:t>
            </a:r>
            <a:endParaRPr lang="en-US" altLang="ja-JP" sz="2000" dirty="0"/>
          </a:p>
        </p:txBody>
      </p:sp>
      <p:sp>
        <p:nvSpPr>
          <p:cNvPr id="74" name="Text Placeholder 73">
            <a:extLst>
              <a:ext uri="{FF2B5EF4-FFF2-40B4-BE49-F238E27FC236}">
                <a16:creationId xmlns:a16="http://schemas.microsoft.com/office/drawing/2014/main" id="{7E5EE209-07D7-722B-6E28-3FA4F6B5269C}"/>
              </a:ext>
            </a:extLst>
          </p:cNvPr>
          <p:cNvSpPr>
            <a:spLocks noGrp="1"/>
          </p:cNvSpPr>
          <p:nvPr>
            <p:ph type="body" sz="quarter" idx="11"/>
          </p:nvPr>
        </p:nvSpPr>
        <p:spPr>
          <a:xfrm>
            <a:off x="457200" y="3016803"/>
            <a:ext cx="8229600" cy="824394"/>
          </a:xfrm>
        </p:spPr>
        <p:txBody>
          <a:bodyPr vert="horz" lIns="91440" tIns="45720" rIns="91440" bIns="45720" rtlCol="0">
            <a:normAutofit/>
          </a:bodyPr>
          <a:lstStyle/>
          <a:p>
            <a:pPr marL="365760" indent="-365760"/>
            <a:r>
              <a:rPr lang="en-US" altLang="ja-JP" sz="2200" dirty="0"/>
              <a:t>The CUSP approach is </a:t>
            </a:r>
            <a:r>
              <a:rPr lang="en-US" altLang="ja-JP" sz="2200" b="1" dirty="0"/>
              <a:t>to understand the system behind the defect</a:t>
            </a:r>
            <a:r>
              <a:rPr lang="en-US" altLang="ja-JP" sz="2200" dirty="0"/>
              <a:t>, not to identify blame.</a:t>
            </a:r>
          </a:p>
        </p:txBody>
      </p:sp>
      <p:sp>
        <p:nvSpPr>
          <p:cNvPr id="75" name="Text Placeholder 74">
            <a:extLst>
              <a:ext uri="{FF2B5EF4-FFF2-40B4-BE49-F238E27FC236}">
                <a16:creationId xmlns:a16="http://schemas.microsoft.com/office/drawing/2014/main" id="{C0A5D274-B513-9332-0A0E-8AAF30ACAE5B}"/>
              </a:ext>
            </a:extLst>
          </p:cNvPr>
          <p:cNvSpPr>
            <a:spLocks noGrp="1"/>
          </p:cNvSpPr>
          <p:nvPr>
            <p:ph type="body" sz="quarter" idx="12"/>
          </p:nvPr>
        </p:nvSpPr>
        <p:spPr>
          <a:xfrm>
            <a:off x="457200" y="3965412"/>
            <a:ext cx="4753897" cy="2526828"/>
          </a:xfrm>
        </p:spPr>
        <p:txBody>
          <a:bodyPr>
            <a:normAutofit/>
          </a:bodyPr>
          <a:lstStyle/>
          <a:p>
            <a:pPr marL="365760" indent="-365760">
              <a:spcBef>
                <a:spcPts val="1200"/>
              </a:spcBef>
            </a:pPr>
            <a:r>
              <a:rPr lang="en-US" sz="2200" dirty="0"/>
              <a:t>Personal responsibility is just one factor.</a:t>
            </a:r>
          </a:p>
          <a:p>
            <a:pPr marL="365760" indent="-365760">
              <a:spcBef>
                <a:spcPts val="1200"/>
              </a:spcBef>
            </a:pPr>
            <a:r>
              <a:rPr lang="en-US" sz="2200" dirty="0"/>
              <a:t>Focus on systems, not individuals.</a:t>
            </a:r>
          </a:p>
          <a:p>
            <a:pPr marL="365760" indent="-365760">
              <a:spcBef>
                <a:spcPts val="1200"/>
              </a:spcBef>
            </a:pPr>
            <a:r>
              <a:rPr lang="en-US" altLang="ja-JP" sz="2200" dirty="0"/>
              <a:t>Engagement and psychological safety is necessary for team members to speak up.</a:t>
            </a:r>
            <a:endParaRPr lang="en-US" sz="2200" dirty="0"/>
          </a:p>
        </p:txBody>
      </p:sp>
      <p:pic>
        <p:nvPicPr>
          <p:cNvPr id="4" name="Picture 3">
            <a:extLst>
              <a:ext uri="{FF2B5EF4-FFF2-40B4-BE49-F238E27FC236}">
                <a16:creationId xmlns:a16="http://schemas.microsoft.com/office/drawing/2014/main" id="{5179D47C-A56E-589E-C5C5-BA23E12D6A07}"/>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354276" y="3965412"/>
            <a:ext cx="3363160" cy="2242107"/>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B3DC61F8-EE1F-D858-930A-B5CCCD650D4A}"/>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16</a:t>
            </a:fld>
            <a:endParaRPr lang="en-US"/>
          </a:p>
        </p:txBody>
      </p:sp>
    </p:spTree>
    <p:extLst>
      <p:ext uri="{BB962C8B-B14F-4D97-AF65-F5344CB8AC3E}">
        <p14:creationId xmlns:p14="http://schemas.microsoft.com/office/powerpoint/2010/main" val="196194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728-807C-3415-FB68-4EA149DB137D}"/>
              </a:ext>
            </a:extLst>
          </p:cNvPr>
          <p:cNvSpPr>
            <a:spLocks noGrp="1"/>
          </p:cNvSpPr>
          <p:nvPr>
            <p:ph type="title"/>
          </p:nvPr>
        </p:nvSpPr>
        <p:spPr>
          <a:xfrm>
            <a:off x="457200" y="0"/>
            <a:ext cx="8229600" cy="914400"/>
          </a:xfrm>
        </p:spPr>
        <p:txBody>
          <a:bodyPr/>
          <a:lstStyle/>
          <a:p>
            <a:r>
              <a:rPr lang="en-US" dirty="0"/>
              <a:t>Swiss Cheese Model</a:t>
            </a:r>
            <a:r>
              <a:rPr lang="en-US" baseline="30000" dirty="0"/>
              <a:t>10</a:t>
            </a:r>
            <a:endParaRPr lang="en-US" dirty="0"/>
          </a:p>
        </p:txBody>
      </p:sp>
      <p:pic>
        <p:nvPicPr>
          <p:cNvPr id="4" name="Picture 3" descr="A diagram depicting the Swiss cheese model of system failures in healthcare. Parallel blocks of Swiss cheese represent successive layers of defenses. The holes in the Swiss cheese represent latent failures. An arrow represents an incoming active failure.">
            <a:extLst>
              <a:ext uri="{FF2B5EF4-FFF2-40B4-BE49-F238E27FC236}">
                <a16:creationId xmlns:a16="http://schemas.microsoft.com/office/drawing/2014/main" id="{67CBD223-31C6-768D-60F7-5746520485EB}"/>
              </a:ext>
            </a:extLst>
          </p:cNvPr>
          <p:cNvPicPr>
            <a:picLocks noChangeAspect="1"/>
          </p:cNvPicPr>
          <p:nvPr/>
        </p:nvPicPr>
        <p:blipFill rotWithShape="1">
          <a:blip r:embed="rId3"/>
          <a:srcRect t="3714" r="2202" b="8420"/>
          <a:stretch/>
        </p:blipFill>
        <p:spPr>
          <a:xfrm>
            <a:off x="1181219" y="983168"/>
            <a:ext cx="7127040" cy="5426938"/>
          </a:xfrm>
          <a:prstGeom prst="rect">
            <a:avLst/>
          </a:prstGeom>
        </p:spPr>
      </p:pic>
      <p:sp>
        <p:nvSpPr>
          <p:cNvPr id="24" name="Slide Number Placeholder 23">
            <a:extLst>
              <a:ext uri="{FF2B5EF4-FFF2-40B4-BE49-F238E27FC236}">
                <a16:creationId xmlns:a16="http://schemas.microsoft.com/office/drawing/2014/main" id="{E9219D68-8579-C573-7716-D395662177C6}"/>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17</a:t>
            </a:fld>
            <a:endParaRPr lang="en-US"/>
          </a:p>
        </p:txBody>
      </p:sp>
    </p:spTree>
    <p:extLst>
      <p:ext uri="{BB962C8B-B14F-4D97-AF65-F5344CB8AC3E}">
        <p14:creationId xmlns:p14="http://schemas.microsoft.com/office/powerpoint/2010/main" val="174511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8C4B-9872-5158-9860-1910489CF663}"/>
              </a:ext>
            </a:extLst>
          </p:cNvPr>
          <p:cNvSpPr>
            <a:spLocks noGrp="1"/>
          </p:cNvSpPr>
          <p:nvPr>
            <p:ph type="title"/>
          </p:nvPr>
        </p:nvSpPr>
        <p:spPr>
          <a:xfrm>
            <a:off x="457200" y="0"/>
            <a:ext cx="8229600" cy="914400"/>
          </a:xfrm>
        </p:spPr>
        <p:txBody>
          <a:bodyPr>
            <a:noAutofit/>
          </a:bodyPr>
          <a:lstStyle/>
          <a:p>
            <a:r>
              <a:rPr lang="en-US" sz="3500" dirty="0"/>
              <a:t>Swiss Cheese Model: Layers of Defense</a:t>
            </a:r>
            <a:r>
              <a:rPr lang="en-US" sz="3500" baseline="30000" dirty="0"/>
              <a:t>10</a:t>
            </a:r>
            <a:endParaRPr lang="en-US" sz="3500" dirty="0"/>
          </a:p>
        </p:txBody>
      </p:sp>
      <p:sp>
        <p:nvSpPr>
          <p:cNvPr id="3" name="Content Placeholder 2">
            <a:extLst>
              <a:ext uri="{FF2B5EF4-FFF2-40B4-BE49-F238E27FC236}">
                <a16:creationId xmlns:a16="http://schemas.microsoft.com/office/drawing/2014/main" id="{446ECD18-AADB-16D0-A5F6-1216F93C9956}"/>
              </a:ext>
            </a:extLst>
          </p:cNvPr>
          <p:cNvSpPr>
            <a:spLocks noGrp="1"/>
          </p:cNvSpPr>
          <p:nvPr>
            <p:ph idx="1"/>
          </p:nvPr>
        </p:nvSpPr>
        <p:spPr>
          <a:xfrm>
            <a:off x="457200" y="1174223"/>
            <a:ext cx="8229600" cy="654186"/>
          </a:xfrm>
        </p:spPr>
        <p:txBody>
          <a:bodyPr/>
          <a:lstStyle/>
          <a:p>
            <a:pPr marL="0" indent="0" algn="ctr">
              <a:buNone/>
            </a:pPr>
            <a:r>
              <a:rPr lang="en-US" b="1" dirty="0"/>
              <a:t>Layers of defenses prevent or mitigate errors.</a:t>
            </a:r>
          </a:p>
        </p:txBody>
      </p:sp>
      <p:pic>
        <p:nvPicPr>
          <p:cNvPr id="5" name="Picture 4" descr="Another diagram of the Swiss Cheese Model. The incoming arrow has passed through the holes in two blocks of cheese, but has been deflected by the third block of cheese. This demonstrates how layers of defenses can prevent error.">
            <a:extLst>
              <a:ext uri="{FF2B5EF4-FFF2-40B4-BE49-F238E27FC236}">
                <a16:creationId xmlns:a16="http://schemas.microsoft.com/office/drawing/2014/main" id="{91719466-0044-E85C-4AFA-41952FDEF99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512917" y="2328050"/>
            <a:ext cx="6118167" cy="3541222"/>
          </a:xfrm>
          <a:prstGeom prst="rect">
            <a:avLst/>
          </a:prstGeom>
        </p:spPr>
      </p:pic>
      <p:sp>
        <p:nvSpPr>
          <p:cNvPr id="24" name="Slide Number Placeholder 23">
            <a:extLst>
              <a:ext uri="{FF2B5EF4-FFF2-40B4-BE49-F238E27FC236}">
                <a16:creationId xmlns:a16="http://schemas.microsoft.com/office/drawing/2014/main" id="{B3DC61F8-EE1F-D858-930A-B5CCCD650D4A}"/>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18</a:t>
            </a:fld>
            <a:endParaRPr lang="en-US"/>
          </a:p>
        </p:txBody>
      </p:sp>
    </p:spTree>
    <p:extLst>
      <p:ext uri="{BB962C8B-B14F-4D97-AF65-F5344CB8AC3E}">
        <p14:creationId xmlns:p14="http://schemas.microsoft.com/office/powerpoint/2010/main" val="3632230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728-807C-3415-FB68-4EA149DB137D}"/>
              </a:ext>
            </a:extLst>
          </p:cNvPr>
          <p:cNvSpPr>
            <a:spLocks noGrp="1"/>
          </p:cNvSpPr>
          <p:nvPr>
            <p:ph type="title"/>
          </p:nvPr>
        </p:nvSpPr>
        <p:spPr/>
        <p:txBody>
          <a:bodyPr>
            <a:normAutofit/>
          </a:bodyPr>
          <a:lstStyle/>
          <a:p>
            <a:r>
              <a:rPr lang="en-US" sz="3500" dirty="0"/>
              <a:t>Swiss Cheese Model: How Errors Happen</a:t>
            </a:r>
            <a:r>
              <a:rPr lang="en-US" sz="3500" baseline="30000" dirty="0"/>
              <a:t>10</a:t>
            </a:r>
            <a:endParaRPr lang="en-US" sz="3500" dirty="0"/>
          </a:p>
        </p:txBody>
      </p:sp>
      <p:sp>
        <p:nvSpPr>
          <p:cNvPr id="3" name="Content Placeholder 2">
            <a:extLst>
              <a:ext uri="{FF2B5EF4-FFF2-40B4-BE49-F238E27FC236}">
                <a16:creationId xmlns:a16="http://schemas.microsoft.com/office/drawing/2014/main" id="{6012F2D5-D385-3205-0B91-9DEF3498428E}"/>
              </a:ext>
            </a:extLst>
          </p:cNvPr>
          <p:cNvSpPr>
            <a:spLocks noGrp="1"/>
          </p:cNvSpPr>
          <p:nvPr>
            <p:ph idx="1"/>
          </p:nvPr>
        </p:nvSpPr>
        <p:spPr>
          <a:xfrm>
            <a:off x="457200" y="1097279"/>
            <a:ext cx="8229600" cy="1183805"/>
          </a:xfrm>
        </p:spPr>
        <p:txBody>
          <a:bodyPr vert="horz" lIns="91440" tIns="45720" rIns="91440" bIns="45720" rtlCol="0" anchor="t">
            <a:normAutofit/>
          </a:bodyPr>
          <a:lstStyle/>
          <a:p>
            <a:pPr marL="0" indent="0" algn="ctr">
              <a:buNone/>
            </a:pPr>
            <a:r>
              <a:rPr lang="en-US" b="1" dirty="0"/>
              <a:t>But sometimes holes (i.e., failures) line up, allowing for a catastrophic outcome.</a:t>
            </a:r>
          </a:p>
        </p:txBody>
      </p:sp>
      <p:pic>
        <p:nvPicPr>
          <p:cNvPr id="5" name="Picture 4" descr="Another diagram of the Swiss Cheese model. The arrow has passed through all the layers of defense through holes that lined up. This demonstrates how catastrophic errors can happen, when latent failures coincide to allow an error to lead to a catastrophic outcome.">
            <a:extLst>
              <a:ext uri="{FF2B5EF4-FFF2-40B4-BE49-F238E27FC236}">
                <a16:creationId xmlns:a16="http://schemas.microsoft.com/office/drawing/2014/main" id="{7A711DD1-4F96-12B9-C49E-1B90883671C8}"/>
              </a:ext>
            </a:extLst>
          </p:cNvPr>
          <p:cNvPicPr>
            <a:picLocks noChangeAspect="1"/>
          </p:cNvPicPr>
          <p:nvPr/>
        </p:nvPicPr>
        <p:blipFill>
          <a:blip r:embed="rId3"/>
          <a:stretch>
            <a:fillRect/>
          </a:stretch>
        </p:blipFill>
        <p:spPr>
          <a:xfrm>
            <a:off x="1369557" y="2492547"/>
            <a:ext cx="6395258" cy="3624349"/>
          </a:xfrm>
          <a:prstGeom prst="rect">
            <a:avLst/>
          </a:prstGeom>
        </p:spPr>
      </p:pic>
      <p:sp>
        <p:nvSpPr>
          <p:cNvPr id="24" name="Slide Number Placeholder 23">
            <a:extLst>
              <a:ext uri="{FF2B5EF4-FFF2-40B4-BE49-F238E27FC236}">
                <a16:creationId xmlns:a16="http://schemas.microsoft.com/office/drawing/2014/main" id="{E9219D68-8579-C573-7716-D395662177C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74320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dirty="0"/>
              <a:t>Educational Objectives</a:t>
            </a:r>
          </a:p>
        </p:txBody>
      </p:sp>
      <p:sp>
        <p:nvSpPr>
          <p:cNvPr id="4" name="Content Placeholder 3">
            <a:extLst>
              <a:ext uri="{FF2B5EF4-FFF2-40B4-BE49-F238E27FC236}">
                <a16:creationId xmlns:a16="http://schemas.microsoft.com/office/drawing/2014/main" id="{1DA6BF12-AF7D-9F16-7647-20A174244D02}"/>
              </a:ext>
            </a:extLst>
          </p:cNvPr>
          <p:cNvSpPr>
            <a:spLocks noGrp="1"/>
          </p:cNvSpPr>
          <p:nvPr>
            <p:ph idx="1"/>
          </p:nvPr>
        </p:nvSpPr>
        <p:spPr>
          <a:xfrm>
            <a:off x="457200" y="1111265"/>
            <a:ext cx="8229600" cy="4949560"/>
          </a:xfrm>
        </p:spPr>
        <p:txBody>
          <a:bodyPr vert="horz" lIns="91440" tIns="45720" rIns="91440" bIns="45720" rtlCol="0" anchor="ctr">
            <a:noAutofit/>
          </a:bodyPr>
          <a:lstStyle/>
          <a:p>
            <a:pPr>
              <a:spcBef>
                <a:spcPts val="0"/>
              </a:spcBef>
              <a:spcAft>
                <a:spcPts val="2400"/>
              </a:spcAft>
            </a:pPr>
            <a:r>
              <a:rPr lang="en-US" sz="2800" dirty="0">
                <a:ea typeface="Calibri"/>
                <a:cs typeface="Calibri"/>
              </a:rPr>
              <a:t>Describe the patient safety risks that patients face in healthcare environments.</a:t>
            </a:r>
          </a:p>
          <a:p>
            <a:pPr>
              <a:spcBef>
                <a:spcPts val="0"/>
              </a:spcBef>
              <a:spcAft>
                <a:spcPts val="2400"/>
              </a:spcAft>
            </a:pPr>
            <a:r>
              <a:rPr lang="en-US" sz="2800" dirty="0"/>
              <a:t>Explain the four principles of the science of safety and how they inform teams who seek to strengthen their organization's safety culture.</a:t>
            </a:r>
            <a:endParaRPr lang="en-US" sz="2800" dirty="0">
              <a:ea typeface="Calibri"/>
              <a:cs typeface="Calibri"/>
            </a:endParaRPr>
          </a:p>
          <a:p>
            <a:pPr>
              <a:spcBef>
                <a:spcPts val="0"/>
              </a:spcBef>
              <a:spcAft>
                <a:spcPts val="2400"/>
              </a:spcAft>
            </a:pPr>
            <a:r>
              <a:rPr lang="en-US" sz="2800" dirty="0">
                <a:ea typeface="Calibri"/>
                <a:cs typeface="Calibri"/>
              </a:rPr>
              <a:t>Describe the characteristics of safe systems and outline the main strategies used to create them.</a:t>
            </a:r>
          </a:p>
          <a:p>
            <a:pPr>
              <a:spcBef>
                <a:spcPts val="0"/>
              </a:spcBef>
              <a:spcAft>
                <a:spcPts val="2400"/>
              </a:spcAft>
            </a:pPr>
            <a:r>
              <a:rPr lang="en-US" sz="2800" dirty="0"/>
              <a:t>Explain how diverse teams foster a safety culture and protect patients from safety defects.</a:t>
            </a:r>
            <a:endParaRPr lang="en-US" sz="2800" dirty="0">
              <a:ea typeface="Calibri"/>
              <a:cs typeface="Calibri"/>
            </a:endParaRPr>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8C4B-9872-5158-9860-1910489CF663}"/>
              </a:ext>
            </a:extLst>
          </p:cNvPr>
          <p:cNvSpPr>
            <a:spLocks noGrp="1"/>
          </p:cNvSpPr>
          <p:nvPr>
            <p:ph type="title"/>
          </p:nvPr>
        </p:nvSpPr>
        <p:spPr/>
        <p:txBody>
          <a:bodyPr>
            <a:normAutofit/>
          </a:bodyPr>
          <a:lstStyle/>
          <a:p>
            <a:r>
              <a:rPr lang="en-US" dirty="0"/>
              <a:t>Susan’s Story – Part 1</a:t>
            </a:r>
          </a:p>
        </p:txBody>
      </p:sp>
      <p:sp>
        <p:nvSpPr>
          <p:cNvPr id="30" name="Text Placeholder 29">
            <a:extLst>
              <a:ext uri="{FF2B5EF4-FFF2-40B4-BE49-F238E27FC236}">
                <a16:creationId xmlns:a16="http://schemas.microsoft.com/office/drawing/2014/main" id="{34099170-57DD-B61C-002C-DB4694CF8D2A}"/>
              </a:ext>
            </a:extLst>
          </p:cNvPr>
          <p:cNvSpPr>
            <a:spLocks noGrp="1"/>
          </p:cNvSpPr>
          <p:nvPr>
            <p:ph type="body" sz="quarter" idx="11"/>
          </p:nvPr>
        </p:nvSpPr>
        <p:spPr>
          <a:xfrm>
            <a:off x="956596" y="1225514"/>
            <a:ext cx="7611972" cy="2683043"/>
          </a:xfrm>
        </p:spPr>
        <p:txBody>
          <a:bodyPr>
            <a:normAutofit/>
          </a:bodyPr>
          <a:lstStyle/>
          <a:p>
            <a:pPr marL="274320" indent="-274320">
              <a:spcBef>
                <a:spcPts val="1200"/>
              </a:spcBef>
            </a:pPr>
            <a:r>
              <a:rPr lang="en-US" sz="2000" dirty="0"/>
              <a:t>Susan comes to the hospital after a car accident.</a:t>
            </a:r>
          </a:p>
          <a:p>
            <a:pPr marL="274320" indent="-274320">
              <a:spcBef>
                <a:spcPts val="1200"/>
              </a:spcBef>
            </a:pPr>
            <a:r>
              <a:rPr lang="en-US" sz="2000" dirty="0"/>
              <a:t>ED nurse fails to record Susan’s hormone therapy in her chart.</a:t>
            </a:r>
          </a:p>
          <a:p>
            <a:pPr marL="274320" indent="-274320">
              <a:spcBef>
                <a:spcPts val="1200"/>
              </a:spcBef>
            </a:pPr>
            <a:r>
              <a:rPr lang="en-US" sz="2000" dirty="0"/>
              <a:t>Surgeon asks Susan if she has family history of venous thromboembolism (VTE). The hospital does not have a standard VTE risk assessment protocol.</a:t>
            </a:r>
          </a:p>
        </p:txBody>
      </p:sp>
      <p:sp>
        <p:nvSpPr>
          <p:cNvPr id="31" name="Text Placeholder 30">
            <a:extLst>
              <a:ext uri="{FF2B5EF4-FFF2-40B4-BE49-F238E27FC236}">
                <a16:creationId xmlns:a16="http://schemas.microsoft.com/office/drawing/2014/main" id="{4C68FCFF-8514-B873-9C7B-B8F1D07FA701}"/>
              </a:ext>
            </a:extLst>
          </p:cNvPr>
          <p:cNvSpPr>
            <a:spLocks noGrp="1"/>
          </p:cNvSpPr>
          <p:nvPr>
            <p:ph type="body" sz="quarter" idx="12"/>
          </p:nvPr>
        </p:nvSpPr>
        <p:spPr>
          <a:xfrm>
            <a:off x="956597" y="3175000"/>
            <a:ext cx="3615404" cy="2886241"/>
          </a:xfrm>
        </p:spPr>
        <p:txBody>
          <a:bodyPr vert="horz" lIns="91440" tIns="45720" rIns="91440" bIns="45720" rtlCol="0">
            <a:normAutofit/>
          </a:bodyPr>
          <a:lstStyle/>
          <a:p>
            <a:pPr marL="274320" indent="-274320"/>
            <a:r>
              <a:rPr lang="en-US" sz="2000" dirty="0"/>
              <a:t>Unaware of what VTE is, Susan answers that she has no family history of VTE.</a:t>
            </a:r>
          </a:p>
          <a:p>
            <a:pPr marL="274320" indent="-274320"/>
            <a:r>
              <a:rPr lang="en-US" sz="2000" dirty="0"/>
              <a:t>Susan’s electronic hospital records are incomplete.</a:t>
            </a:r>
          </a:p>
          <a:p>
            <a:pPr marL="274320" indent="-274320"/>
            <a:r>
              <a:rPr lang="en-US" sz="2000" dirty="0"/>
              <a:t>Surgeon proceeds with surgery to repair Susan’s hip fracture.</a:t>
            </a:r>
          </a:p>
        </p:txBody>
      </p:sp>
      <p:pic>
        <p:nvPicPr>
          <p:cNvPr id="4" name="Picture 3">
            <a:extLst>
              <a:ext uri="{FF2B5EF4-FFF2-40B4-BE49-F238E27FC236}">
                <a16:creationId xmlns:a16="http://schemas.microsoft.com/office/drawing/2014/main" id="{4C156C1F-1B20-B63D-D026-B074AB78F4B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99648" y="3175000"/>
            <a:ext cx="3141272" cy="2663399"/>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B3DC61F8-EE1F-D858-930A-B5CCCD650D4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4268058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8C4B-9872-5158-9860-1910489CF663}"/>
              </a:ext>
            </a:extLst>
          </p:cNvPr>
          <p:cNvSpPr>
            <a:spLocks noGrp="1"/>
          </p:cNvSpPr>
          <p:nvPr>
            <p:ph type="title"/>
          </p:nvPr>
        </p:nvSpPr>
        <p:spPr/>
        <p:txBody>
          <a:bodyPr>
            <a:normAutofit/>
          </a:bodyPr>
          <a:lstStyle/>
          <a:p>
            <a:r>
              <a:rPr lang="en-US" dirty="0"/>
              <a:t>Susan’s Story – Part 2</a:t>
            </a:r>
          </a:p>
        </p:txBody>
      </p:sp>
      <p:sp>
        <p:nvSpPr>
          <p:cNvPr id="30" name="Text Placeholder 29">
            <a:extLst>
              <a:ext uri="{FF2B5EF4-FFF2-40B4-BE49-F238E27FC236}">
                <a16:creationId xmlns:a16="http://schemas.microsoft.com/office/drawing/2014/main" id="{34099170-57DD-B61C-002C-DB4694CF8D2A}"/>
              </a:ext>
            </a:extLst>
          </p:cNvPr>
          <p:cNvSpPr>
            <a:spLocks noGrp="1"/>
          </p:cNvSpPr>
          <p:nvPr>
            <p:ph type="body" sz="quarter" idx="11"/>
          </p:nvPr>
        </p:nvSpPr>
        <p:spPr>
          <a:xfrm>
            <a:off x="933770" y="1342873"/>
            <a:ext cx="7753030" cy="2462528"/>
          </a:xfrm>
        </p:spPr>
        <p:txBody>
          <a:bodyPr>
            <a:normAutofit/>
          </a:bodyPr>
          <a:lstStyle/>
          <a:p>
            <a:pPr marL="274320" indent="-274320"/>
            <a:r>
              <a:rPr lang="en-US" sz="2000" dirty="0"/>
              <a:t>On post-operative day 6, Susan complains of pain in her leg.</a:t>
            </a:r>
          </a:p>
          <a:p>
            <a:pPr marL="274320" indent="-274320"/>
            <a:r>
              <a:rPr lang="en-US" sz="2000" dirty="0"/>
              <a:t>Surgeon attributes this to postoperative discomfort, and orders pain medication.</a:t>
            </a:r>
          </a:p>
          <a:p>
            <a:pPr marL="274320" indent="-274320"/>
            <a:r>
              <a:rPr lang="en-US" sz="2000" dirty="0"/>
              <a:t>Susan’s condition worsens, but the nurses are hesitant to contradict the surgeon and delay before escalating the issue.</a:t>
            </a:r>
          </a:p>
        </p:txBody>
      </p:sp>
      <p:sp>
        <p:nvSpPr>
          <p:cNvPr id="31" name="Text Placeholder 30">
            <a:extLst>
              <a:ext uri="{FF2B5EF4-FFF2-40B4-BE49-F238E27FC236}">
                <a16:creationId xmlns:a16="http://schemas.microsoft.com/office/drawing/2014/main" id="{4C68FCFF-8514-B873-9C7B-B8F1D07FA701}"/>
              </a:ext>
            </a:extLst>
          </p:cNvPr>
          <p:cNvSpPr>
            <a:spLocks noGrp="1"/>
          </p:cNvSpPr>
          <p:nvPr>
            <p:ph type="body" sz="quarter" idx="12"/>
          </p:nvPr>
        </p:nvSpPr>
        <p:spPr>
          <a:xfrm>
            <a:off x="933770" y="3205316"/>
            <a:ext cx="3832963" cy="3043084"/>
          </a:xfrm>
        </p:spPr>
        <p:txBody>
          <a:bodyPr>
            <a:noAutofit/>
          </a:bodyPr>
          <a:lstStyle/>
          <a:p>
            <a:pPr marL="274320" indent="-274320"/>
            <a:r>
              <a:rPr lang="en-US" sz="2000" dirty="0"/>
              <a:t>Eventually a hospitalist is called and a rapid assessment performed.</a:t>
            </a:r>
          </a:p>
          <a:p>
            <a:pPr marL="274320" indent="-274320"/>
            <a:r>
              <a:rPr lang="en-US" sz="2000" dirty="0"/>
              <a:t>Assessment indicates pulmonary embolism.</a:t>
            </a:r>
          </a:p>
          <a:p>
            <a:pPr marL="274320" indent="-274320"/>
            <a:r>
              <a:rPr lang="en-US" sz="2000" dirty="0"/>
              <a:t>Susan is already in acute distress. She passes away soon after.</a:t>
            </a:r>
          </a:p>
        </p:txBody>
      </p:sp>
      <p:pic>
        <p:nvPicPr>
          <p:cNvPr id="5" name="Picture 4">
            <a:extLst>
              <a:ext uri="{FF2B5EF4-FFF2-40B4-BE49-F238E27FC236}">
                <a16:creationId xmlns:a16="http://schemas.microsoft.com/office/drawing/2014/main" id="{62C536E9-8F64-B73A-7DF9-39A3F8469025}"/>
              </a:ext>
              <a:ext uri="{C183D7F6-B498-43B3-948B-1728B52AA6E4}">
                <adec:decorative xmlns:adec="http://schemas.microsoft.com/office/drawing/2017/decorative" val="1"/>
              </a:ext>
            </a:extLst>
          </p:cNvPr>
          <p:cNvPicPr>
            <a:picLocks noChangeAspect="1"/>
          </p:cNvPicPr>
          <p:nvPr/>
        </p:nvPicPr>
        <p:blipFill rotWithShape="1">
          <a:blip r:embed="rId3"/>
          <a:srcRect l="5796" t="35392" r="34985" b="1258"/>
          <a:stretch/>
        </p:blipFill>
        <p:spPr>
          <a:xfrm>
            <a:off x="5043641" y="3381492"/>
            <a:ext cx="3452930" cy="2462528"/>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B3DC61F8-EE1F-D858-930A-B5CCCD650D4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967000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728-807C-3415-FB68-4EA149DB137D}"/>
              </a:ext>
            </a:extLst>
          </p:cNvPr>
          <p:cNvSpPr>
            <a:spLocks noGrp="1"/>
          </p:cNvSpPr>
          <p:nvPr>
            <p:ph type="title"/>
          </p:nvPr>
        </p:nvSpPr>
        <p:spPr/>
        <p:txBody>
          <a:bodyPr>
            <a:noAutofit/>
          </a:bodyPr>
          <a:lstStyle/>
          <a:p>
            <a:r>
              <a:rPr lang="en-US" sz="3800" dirty="0"/>
              <a:t>What System Factors Did You Identify?</a:t>
            </a:r>
          </a:p>
        </p:txBody>
      </p:sp>
      <p:sp>
        <p:nvSpPr>
          <p:cNvPr id="26" name="Content Placeholder 25">
            <a:extLst>
              <a:ext uri="{FF2B5EF4-FFF2-40B4-BE49-F238E27FC236}">
                <a16:creationId xmlns:a16="http://schemas.microsoft.com/office/drawing/2014/main" id="{AB141684-CE14-D269-37FE-EC6970B1774F}"/>
              </a:ext>
            </a:extLst>
          </p:cNvPr>
          <p:cNvSpPr>
            <a:spLocks noGrp="1"/>
          </p:cNvSpPr>
          <p:nvPr>
            <p:ph idx="1"/>
          </p:nvPr>
        </p:nvSpPr>
        <p:spPr/>
        <p:txBody>
          <a:bodyPr/>
          <a:lstStyle/>
          <a:p>
            <a:r>
              <a:rPr lang="en-US" dirty="0"/>
              <a:t>What are some of the system factors that contributed to Susan’s death?</a:t>
            </a:r>
          </a:p>
          <a:p>
            <a:r>
              <a:rPr lang="en-US" dirty="0"/>
              <a:t>Consider all factors, or holes in the system, that led to this outcome.</a:t>
            </a:r>
          </a:p>
        </p:txBody>
      </p:sp>
      <p:grpSp>
        <p:nvGrpSpPr>
          <p:cNvPr id="27" name="Group 26" descr="Graphic depicting the Swiss cheese model of system failures in healthcare.">
            <a:extLst>
              <a:ext uri="{FF2B5EF4-FFF2-40B4-BE49-F238E27FC236}">
                <a16:creationId xmlns:a16="http://schemas.microsoft.com/office/drawing/2014/main" id="{75D1D56D-A1AA-772C-C784-4F2CEF51ADA8}"/>
              </a:ext>
            </a:extLst>
          </p:cNvPr>
          <p:cNvGrpSpPr/>
          <p:nvPr/>
        </p:nvGrpSpPr>
        <p:grpSpPr>
          <a:xfrm>
            <a:off x="2862468" y="3273521"/>
            <a:ext cx="5824326" cy="2918562"/>
            <a:chOff x="1827213" y="2387600"/>
            <a:chExt cx="5524500" cy="3132138"/>
          </a:xfrm>
        </p:grpSpPr>
        <p:sp>
          <p:nvSpPr>
            <p:cNvPr id="28" name="Freeform 3">
              <a:extLst>
                <a:ext uri="{FF2B5EF4-FFF2-40B4-BE49-F238E27FC236}">
                  <a16:creationId xmlns:a16="http://schemas.microsoft.com/office/drawing/2014/main" id="{2569581F-015D-A8DE-AD90-13CD05D1DED2}"/>
                </a:ext>
              </a:extLst>
            </p:cNvPr>
            <p:cNvSpPr>
              <a:spLocks/>
            </p:cNvSpPr>
            <p:nvPr/>
          </p:nvSpPr>
          <p:spPr bwMode="auto">
            <a:xfrm>
              <a:off x="6083300" y="3001963"/>
              <a:ext cx="1268413" cy="465137"/>
            </a:xfrm>
            <a:custGeom>
              <a:avLst/>
              <a:gdLst>
                <a:gd name="T0" fmla="*/ 2147483646 w 799"/>
                <a:gd name="T1" fmla="*/ 2147483646 h 293"/>
                <a:gd name="T2" fmla="*/ 2147483646 w 799"/>
                <a:gd name="T3" fmla="*/ 2147483646 h 293"/>
                <a:gd name="T4" fmla="*/ 2147483646 w 799"/>
                <a:gd name="T5" fmla="*/ 2147483646 h 293"/>
                <a:gd name="T6" fmla="*/ 2147483646 w 799"/>
                <a:gd name="T7" fmla="*/ 2147483646 h 293"/>
                <a:gd name="T8" fmla="*/ 2147483646 w 799"/>
                <a:gd name="T9" fmla="*/ 2147483646 h 293"/>
                <a:gd name="T10" fmla="*/ 2147483646 w 799"/>
                <a:gd name="T11" fmla="*/ 2147483646 h 293"/>
                <a:gd name="T12" fmla="*/ 2147483646 w 799"/>
                <a:gd name="T13" fmla="*/ 2147483646 h 293"/>
                <a:gd name="T14" fmla="*/ 2147483646 w 799"/>
                <a:gd name="T15" fmla="*/ 2147483646 h 293"/>
                <a:gd name="T16" fmla="*/ 2147483646 w 799"/>
                <a:gd name="T17" fmla="*/ 2147483646 h 293"/>
                <a:gd name="T18" fmla="*/ 2147483646 w 799"/>
                <a:gd name="T19" fmla="*/ 0 h 293"/>
                <a:gd name="T20" fmla="*/ 0 w 799"/>
                <a:gd name="T21" fmla="*/ 2147483646 h 293"/>
                <a:gd name="T22" fmla="*/ 2147483646 w 799"/>
                <a:gd name="T23" fmla="*/ 2147483646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9" name="Freeform 4">
              <a:extLst>
                <a:ext uri="{FF2B5EF4-FFF2-40B4-BE49-F238E27FC236}">
                  <a16:creationId xmlns:a16="http://schemas.microsoft.com/office/drawing/2014/main" id="{61A2C077-142B-B71A-80E7-590B83140620}"/>
                </a:ext>
              </a:extLst>
            </p:cNvPr>
            <p:cNvSpPr>
              <a:spLocks/>
            </p:cNvSpPr>
            <p:nvPr/>
          </p:nvSpPr>
          <p:spPr bwMode="auto">
            <a:xfrm>
              <a:off x="6083300" y="3001963"/>
              <a:ext cx="1268413" cy="465137"/>
            </a:xfrm>
            <a:custGeom>
              <a:avLst/>
              <a:gdLst>
                <a:gd name="T0" fmla="*/ 2147483646 w 799"/>
                <a:gd name="T1" fmla="*/ 2147483646 h 293"/>
                <a:gd name="T2" fmla="*/ 2147483646 w 799"/>
                <a:gd name="T3" fmla="*/ 2147483646 h 293"/>
                <a:gd name="T4" fmla="*/ 2147483646 w 799"/>
                <a:gd name="T5" fmla="*/ 2147483646 h 293"/>
                <a:gd name="T6" fmla="*/ 2147483646 w 799"/>
                <a:gd name="T7" fmla="*/ 2147483646 h 293"/>
                <a:gd name="T8" fmla="*/ 2147483646 w 799"/>
                <a:gd name="T9" fmla="*/ 2147483646 h 293"/>
                <a:gd name="T10" fmla="*/ 2147483646 w 799"/>
                <a:gd name="T11" fmla="*/ 2147483646 h 293"/>
                <a:gd name="T12" fmla="*/ 2147483646 w 799"/>
                <a:gd name="T13" fmla="*/ 2147483646 h 293"/>
                <a:gd name="T14" fmla="*/ 2147483646 w 799"/>
                <a:gd name="T15" fmla="*/ 2147483646 h 293"/>
                <a:gd name="T16" fmla="*/ 2147483646 w 799"/>
                <a:gd name="T17" fmla="*/ 2147483646 h 293"/>
                <a:gd name="T18" fmla="*/ 2147483646 w 799"/>
                <a:gd name="T19" fmla="*/ 0 h 293"/>
                <a:gd name="T20" fmla="*/ 0 w 799"/>
                <a:gd name="T21" fmla="*/ 2147483646 h 293"/>
                <a:gd name="T22" fmla="*/ 2147483646 w 799"/>
                <a:gd name="T23" fmla="*/ 2147483646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5">
              <a:extLst>
                <a:ext uri="{FF2B5EF4-FFF2-40B4-BE49-F238E27FC236}">
                  <a16:creationId xmlns:a16="http://schemas.microsoft.com/office/drawing/2014/main" id="{1019B218-4618-936D-30CF-99E3A3318ADF}"/>
                </a:ext>
              </a:extLst>
            </p:cNvPr>
            <p:cNvSpPr>
              <a:spLocks/>
            </p:cNvSpPr>
            <p:nvPr/>
          </p:nvSpPr>
          <p:spPr bwMode="auto">
            <a:xfrm>
              <a:off x="6132513" y="3035300"/>
              <a:ext cx="1219200" cy="468313"/>
            </a:xfrm>
            <a:custGeom>
              <a:avLst/>
              <a:gdLst>
                <a:gd name="T0" fmla="*/ 0 w 768"/>
                <a:gd name="T1" fmla="*/ 2147483646 h 295"/>
                <a:gd name="T2" fmla="*/ 2147483646 w 768"/>
                <a:gd name="T3" fmla="*/ 2147483646 h 295"/>
                <a:gd name="T4" fmla="*/ 2147483646 w 768"/>
                <a:gd name="T5" fmla="*/ 2147483646 h 295"/>
                <a:gd name="T6" fmla="*/ 2147483646 w 768"/>
                <a:gd name="T7" fmla="*/ 2147483646 h 295"/>
                <a:gd name="T8" fmla="*/ 2147483646 w 768"/>
                <a:gd name="T9" fmla="*/ 2147483646 h 295"/>
                <a:gd name="T10" fmla="*/ 2147483646 w 768"/>
                <a:gd name="T11" fmla="*/ 2147483646 h 295"/>
                <a:gd name="T12" fmla="*/ 2147483646 w 768"/>
                <a:gd name="T13" fmla="*/ 2147483646 h 295"/>
                <a:gd name="T14" fmla="*/ 2147483646 w 768"/>
                <a:gd name="T15" fmla="*/ 2147483646 h 295"/>
                <a:gd name="T16" fmla="*/ 2147483646 w 768"/>
                <a:gd name="T17" fmla="*/ 2147483646 h 295"/>
                <a:gd name="T18" fmla="*/ 2147483646 w 768"/>
                <a:gd name="T19" fmla="*/ 2147483646 h 295"/>
                <a:gd name="T20" fmla="*/ 2147483646 w 768"/>
                <a:gd name="T21" fmla="*/ 0 h 295"/>
                <a:gd name="T22" fmla="*/ 0 w 768"/>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1" name="Freeform 6">
              <a:extLst>
                <a:ext uri="{FF2B5EF4-FFF2-40B4-BE49-F238E27FC236}">
                  <a16:creationId xmlns:a16="http://schemas.microsoft.com/office/drawing/2014/main" id="{2D851998-26C2-9290-5A4B-7B2999D21931}"/>
                </a:ext>
              </a:extLst>
            </p:cNvPr>
            <p:cNvSpPr>
              <a:spLocks/>
            </p:cNvSpPr>
            <p:nvPr/>
          </p:nvSpPr>
          <p:spPr bwMode="auto">
            <a:xfrm>
              <a:off x="6132513" y="3035300"/>
              <a:ext cx="1219200" cy="468313"/>
            </a:xfrm>
            <a:custGeom>
              <a:avLst/>
              <a:gdLst>
                <a:gd name="T0" fmla="*/ 0 w 768"/>
                <a:gd name="T1" fmla="*/ 2147483646 h 295"/>
                <a:gd name="T2" fmla="*/ 2147483646 w 768"/>
                <a:gd name="T3" fmla="*/ 2147483646 h 295"/>
                <a:gd name="T4" fmla="*/ 2147483646 w 768"/>
                <a:gd name="T5" fmla="*/ 2147483646 h 295"/>
                <a:gd name="T6" fmla="*/ 2147483646 w 768"/>
                <a:gd name="T7" fmla="*/ 2147483646 h 295"/>
                <a:gd name="T8" fmla="*/ 2147483646 w 768"/>
                <a:gd name="T9" fmla="*/ 2147483646 h 295"/>
                <a:gd name="T10" fmla="*/ 2147483646 w 768"/>
                <a:gd name="T11" fmla="*/ 2147483646 h 295"/>
                <a:gd name="T12" fmla="*/ 2147483646 w 768"/>
                <a:gd name="T13" fmla="*/ 2147483646 h 295"/>
                <a:gd name="T14" fmla="*/ 2147483646 w 768"/>
                <a:gd name="T15" fmla="*/ 2147483646 h 295"/>
                <a:gd name="T16" fmla="*/ 2147483646 w 768"/>
                <a:gd name="T17" fmla="*/ 2147483646 h 295"/>
                <a:gd name="T18" fmla="*/ 2147483646 w 768"/>
                <a:gd name="T19" fmla="*/ 2147483646 h 295"/>
                <a:gd name="T20" fmla="*/ 2147483646 w 768"/>
                <a:gd name="T21" fmla="*/ 0 h 295"/>
                <a:gd name="T22" fmla="*/ 0 w 768"/>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7">
              <a:extLst>
                <a:ext uri="{FF2B5EF4-FFF2-40B4-BE49-F238E27FC236}">
                  <a16:creationId xmlns:a16="http://schemas.microsoft.com/office/drawing/2014/main" id="{3DEE2E0C-326D-1AFC-07C9-451DC0D6E158}"/>
                </a:ext>
              </a:extLst>
            </p:cNvPr>
            <p:cNvSpPr>
              <a:spLocks/>
            </p:cNvSpPr>
            <p:nvPr/>
          </p:nvSpPr>
          <p:spPr bwMode="auto">
            <a:xfrm>
              <a:off x="6027738" y="2387600"/>
              <a:ext cx="881062" cy="1498600"/>
            </a:xfrm>
            <a:custGeom>
              <a:avLst/>
              <a:gdLst>
                <a:gd name="T0" fmla="*/ 2147483646 w 555"/>
                <a:gd name="T1" fmla="*/ 2147483646 h 944"/>
                <a:gd name="T2" fmla="*/ 2147483646 w 555"/>
                <a:gd name="T3" fmla="*/ 2147483646 h 944"/>
                <a:gd name="T4" fmla="*/ 2147483646 w 555"/>
                <a:gd name="T5" fmla="*/ 2147483646 h 944"/>
                <a:gd name="T6" fmla="*/ 2147483646 w 555"/>
                <a:gd name="T7" fmla="*/ 2147483646 h 944"/>
                <a:gd name="T8" fmla="*/ 2147483646 w 555"/>
                <a:gd name="T9" fmla="*/ 2147483646 h 944"/>
                <a:gd name="T10" fmla="*/ 2147483646 w 555"/>
                <a:gd name="T11" fmla="*/ 2147483646 h 944"/>
                <a:gd name="T12" fmla="*/ 2147483646 w 555"/>
                <a:gd name="T13" fmla="*/ 2147483646 h 944"/>
                <a:gd name="T14" fmla="*/ 2147483646 w 555"/>
                <a:gd name="T15" fmla="*/ 2147483646 h 944"/>
                <a:gd name="T16" fmla="*/ 2147483646 w 555"/>
                <a:gd name="T17" fmla="*/ 2147483646 h 944"/>
                <a:gd name="T18" fmla="*/ 2147483646 w 555"/>
                <a:gd name="T19" fmla="*/ 2147483646 h 944"/>
                <a:gd name="T20" fmla="*/ 2147483646 w 555"/>
                <a:gd name="T21" fmla="*/ 2147483646 h 944"/>
                <a:gd name="T22" fmla="*/ 2147483646 w 555"/>
                <a:gd name="T23" fmla="*/ 2147483646 h 944"/>
                <a:gd name="T24" fmla="*/ 2147483646 w 555"/>
                <a:gd name="T25" fmla="*/ 2147483646 h 944"/>
                <a:gd name="T26" fmla="*/ 2147483646 w 555"/>
                <a:gd name="T27" fmla="*/ 2147483646 h 944"/>
                <a:gd name="T28" fmla="*/ 2147483646 w 555"/>
                <a:gd name="T29" fmla="*/ 2147483646 h 944"/>
                <a:gd name="T30" fmla="*/ 2147483646 w 555"/>
                <a:gd name="T31" fmla="*/ 2147483646 h 944"/>
                <a:gd name="T32" fmla="*/ 2147483646 w 555"/>
                <a:gd name="T33" fmla="*/ 2147483646 h 944"/>
                <a:gd name="T34" fmla="*/ 2147483646 w 555"/>
                <a:gd name="T35" fmla="*/ 2147483646 h 944"/>
                <a:gd name="T36" fmla="*/ 2147483646 w 555"/>
                <a:gd name="T37" fmla="*/ 2147483646 h 944"/>
                <a:gd name="T38" fmla="*/ 2147483646 w 555"/>
                <a:gd name="T39" fmla="*/ 2147483646 h 944"/>
                <a:gd name="T40" fmla="*/ 2147483646 w 555"/>
                <a:gd name="T41" fmla="*/ 2147483646 h 944"/>
                <a:gd name="T42" fmla="*/ 2147483646 w 555"/>
                <a:gd name="T43" fmla="*/ 2147483646 h 944"/>
                <a:gd name="T44" fmla="*/ 2147483646 w 555"/>
                <a:gd name="T45" fmla="*/ 2147483646 h 944"/>
                <a:gd name="T46" fmla="*/ 2147483646 w 555"/>
                <a:gd name="T47" fmla="*/ 2147483646 h 944"/>
                <a:gd name="T48" fmla="*/ 2147483646 w 555"/>
                <a:gd name="T49" fmla="*/ 2147483646 h 944"/>
                <a:gd name="T50" fmla="*/ 2147483646 w 555"/>
                <a:gd name="T51" fmla="*/ 2147483646 h 944"/>
                <a:gd name="T52" fmla="*/ 2147483646 w 555"/>
                <a:gd name="T53" fmla="*/ 2147483646 h 944"/>
                <a:gd name="T54" fmla="*/ 2147483646 w 555"/>
                <a:gd name="T55" fmla="*/ 2147483646 h 944"/>
                <a:gd name="T56" fmla="*/ 2147483646 w 555"/>
                <a:gd name="T57" fmla="*/ 2147483646 h 944"/>
                <a:gd name="T58" fmla="*/ 2147483646 w 555"/>
                <a:gd name="T59" fmla="*/ 2147483646 h 944"/>
                <a:gd name="T60" fmla="*/ 2147483646 w 555"/>
                <a:gd name="T61" fmla="*/ 2147483646 h 944"/>
                <a:gd name="T62" fmla="*/ 2147483646 w 555"/>
                <a:gd name="T63" fmla="*/ 2147483646 h 944"/>
                <a:gd name="T64" fmla="*/ 2147483646 w 555"/>
                <a:gd name="T65" fmla="*/ 2147483646 h 944"/>
                <a:gd name="T66" fmla="*/ 2147483646 w 555"/>
                <a:gd name="T67" fmla="*/ 2147483646 h 944"/>
                <a:gd name="T68" fmla="*/ 2147483646 w 555"/>
                <a:gd name="T69" fmla="*/ 2147483646 h 944"/>
                <a:gd name="T70" fmla="*/ 2147483646 w 555"/>
                <a:gd name="T71" fmla="*/ 2147483646 h 944"/>
                <a:gd name="T72" fmla="*/ 2147483646 w 555"/>
                <a:gd name="T73" fmla="*/ 2147483646 h 944"/>
                <a:gd name="T74" fmla="*/ 2147483646 w 555"/>
                <a:gd name="T75" fmla="*/ 2147483646 h 944"/>
                <a:gd name="T76" fmla="*/ 2147483646 w 555"/>
                <a:gd name="T77" fmla="*/ 2147483646 h 944"/>
                <a:gd name="T78" fmla="*/ 2147483646 w 555"/>
                <a:gd name="T79" fmla="*/ 2147483646 h 944"/>
                <a:gd name="T80" fmla="*/ 2147483646 w 555"/>
                <a:gd name="T81" fmla="*/ 2147483646 h 944"/>
                <a:gd name="T82" fmla="*/ 2147483646 w 555"/>
                <a:gd name="T83" fmla="*/ 2147483646 h 944"/>
                <a:gd name="T84" fmla="*/ 2147483646 w 555"/>
                <a:gd name="T85" fmla="*/ 2147483646 h 944"/>
                <a:gd name="T86" fmla="*/ 2147483646 w 555"/>
                <a:gd name="T87" fmla="*/ 2147483646 h 944"/>
                <a:gd name="T88" fmla="*/ 2147483646 w 555"/>
                <a:gd name="T89" fmla="*/ 2147483646 h 944"/>
                <a:gd name="T90" fmla="*/ 2147483646 w 555"/>
                <a:gd name="T91" fmla="*/ 2147483646 h 944"/>
                <a:gd name="T92" fmla="*/ 2147483646 w 555"/>
                <a:gd name="T93" fmla="*/ 2147483646 h 944"/>
                <a:gd name="T94" fmla="*/ 2147483646 w 555"/>
                <a:gd name="T95" fmla="*/ 2147483646 h 944"/>
                <a:gd name="T96" fmla="*/ 2147483646 w 555"/>
                <a:gd name="T97" fmla="*/ 2147483646 h 944"/>
                <a:gd name="T98" fmla="*/ 2147483646 w 555"/>
                <a:gd name="T99" fmla="*/ 2147483646 h 944"/>
                <a:gd name="T100" fmla="*/ 2147483646 w 555"/>
                <a:gd name="T101" fmla="*/ 2147483646 h 944"/>
                <a:gd name="T102" fmla="*/ 2147483646 w 555"/>
                <a:gd name="T103" fmla="*/ 2147483646 h 944"/>
                <a:gd name="T104" fmla="*/ 2147483646 w 555"/>
                <a:gd name="T105" fmla="*/ 2147483646 h 944"/>
                <a:gd name="T106" fmla="*/ 2147483646 w 555"/>
                <a:gd name="T107" fmla="*/ 2147483646 h 944"/>
                <a:gd name="T108" fmla="*/ 2147483646 w 555"/>
                <a:gd name="T109" fmla="*/ 2147483646 h 944"/>
                <a:gd name="T110" fmla="*/ 2147483646 w 555"/>
                <a:gd name="T111" fmla="*/ 2147483646 h 944"/>
                <a:gd name="T112" fmla="*/ 2147483646 w 555"/>
                <a:gd name="T113" fmla="*/ 2147483646 h 944"/>
                <a:gd name="T114" fmla="*/ 2147483646 w 555"/>
                <a:gd name="T115" fmla="*/ 2147483646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3" name="Freeform 8">
              <a:extLst>
                <a:ext uri="{FF2B5EF4-FFF2-40B4-BE49-F238E27FC236}">
                  <a16:creationId xmlns:a16="http://schemas.microsoft.com/office/drawing/2014/main" id="{AB84C161-CC9D-E8C5-3027-0EE751C16196}"/>
                </a:ext>
              </a:extLst>
            </p:cNvPr>
            <p:cNvSpPr>
              <a:spLocks/>
            </p:cNvSpPr>
            <p:nvPr/>
          </p:nvSpPr>
          <p:spPr bwMode="auto">
            <a:xfrm>
              <a:off x="6027738" y="2387600"/>
              <a:ext cx="881062" cy="1498600"/>
            </a:xfrm>
            <a:custGeom>
              <a:avLst/>
              <a:gdLst>
                <a:gd name="T0" fmla="*/ 2147483646 w 555"/>
                <a:gd name="T1" fmla="*/ 2147483646 h 944"/>
                <a:gd name="T2" fmla="*/ 2147483646 w 555"/>
                <a:gd name="T3" fmla="*/ 2147483646 h 944"/>
                <a:gd name="T4" fmla="*/ 2147483646 w 555"/>
                <a:gd name="T5" fmla="*/ 2147483646 h 944"/>
                <a:gd name="T6" fmla="*/ 2147483646 w 555"/>
                <a:gd name="T7" fmla="*/ 2147483646 h 944"/>
                <a:gd name="T8" fmla="*/ 2147483646 w 555"/>
                <a:gd name="T9" fmla="*/ 2147483646 h 944"/>
                <a:gd name="T10" fmla="*/ 2147483646 w 555"/>
                <a:gd name="T11" fmla="*/ 2147483646 h 944"/>
                <a:gd name="T12" fmla="*/ 2147483646 w 555"/>
                <a:gd name="T13" fmla="*/ 2147483646 h 944"/>
                <a:gd name="T14" fmla="*/ 2147483646 w 555"/>
                <a:gd name="T15" fmla="*/ 2147483646 h 944"/>
                <a:gd name="T16" fmla="*/ 2147483646 w 555"/>
                <a:gd name="T17" fmla="*/ 2147483646 h 944"/>
                <a:gd name="T18" fmla="*/ 2147483646 w 555"/>
                <a:gd name="T19" fmla="*/ 2147483646 h 944"/>
                <a:gd name="T20" fmla="*/ 2147483646 w 555"/>
                <a:gd name="T21" fmla="*/ 2147483646 h 944"/>
                <a:gd name="T22" fmla="*/ 2147483646 w 555"/>
                <a:gd name="T23" fmla="*/ 2147483646 h 944"/>
                <a:gd name="T24" fmla="*/ 2147483646 w 555"/>
                <a:gd name="T25" fmla="*/ 2147483646 h 944"/>
                <a:gd name="T26" fmla="*/ 2147483646 w 555"/>
                <a:gd name="T27" fmla="*/ 2147483646 h 944"/>
                <a:gd name="T28" fmla="*/ 2147483646 w 555"/>
                <a:gd name="T29" fmla="*/ 2147483646 h 944"/>
                <a:gd name="T30" fmla="*/ 2147483646 w 555"/>
                <a:gd name="T31" fmla="*/ 2147483646 h 944"/>
                <a:gd name="T32" fmla="*/ 2147483646 w 555"/>
                <a:gd name="T33" fmla="*/ 2147483646 h 944"/>
                <a:gd name="T34" fmla="*/ 2147483646 w 555"/>
                <a:gd name="T35" fmla="*/ 2147483646 h 944"/>
                <a:gd name="T36" fmla="*/ 2147483646 w 555"/>
                <a:gd name="T37" fmla="*/ 2147483646 h 944"/>
                <a:gd name="T38" fmla="*/ 2147483646 w 555"/>
                <a:gd name="T39" fmla="*/ 2147483646 h 944"/>
                <a:gd name="T40" fmla="*/ 2147483646 w 555"/>
                <a:gd name="T41" fmla="*/ 2147483646 h 944"/>
                <a:gd name="T42" fmla="*/ 2147483646 w 555"/>
                <a:gd name="T43" fmla="*/ 2147483646 h 944"/>
                <a:gd name="T44" fmla="*/ 2147483646 w 555"/>
                <a:gd name="T45" fmla="*/ 2147483646 h 944"/>
                <a:gd name="T46" fmla="*/ 2147483646 w 555"/>
                <a:gd name="T47" fmla="*/ 2147483646 h 944"/>
                <a:gd name="T48" fmla="*/ 2147483646 w 555"/>
                <a:gd name="T49" fmla="*/ 2147483646 h 944"/>
                <a:gd name="T50" fmla="*/ 2147483646 w 555"/>
                <a:gd name="T51" fmla="*/ 2147483646 h 944"/>
                <a:gd name="T52" fmla="*/ 2147483646 w 555"/>
                <a:gd name="T53" fmla="*/ 2147483646 h 944"/>
                <a:gd name="T54" fmla="*/ 2147483646 w 555"/>
                <a:gd name="T55" fmla="*/ 2147483646 h 944"/>
                <a:gd name="T56" fmla="*/ 2147483646 w 555"/>
                <a:gd name="T57" fmla="*/ 2147483646 h 944"/>
                <a:gd name="T58" fmla="*/ 2147483646 w 555"/>
                <a:gd name="T59" fmla="*/ 2147483646 h 944"/>
                <a:gd name="T60" fmla="*/ 2147483646 w 555"/>
                <a:gd name="T61" fmla="*/ 2147483646 h 944"/>
                <a:gd name="T62" fmla="*/ 2147483646 w 555"/>
                <a:gd name="T63" fmla="*/ 2147483646 h 944"/>
                <a:gd name="T64" fmla="*/ 2147483646 w 555"/>
                <a:gd name="T65" fmla="*/ 2147483646 h 944"/>
                <a:gd name="T66" fmla="*/ 2147483646 w 555"/>
                <a:gd name="T67" fmla="*/ 2147483646 h 944"/>
                <a:gd name="T68" fmla="*/ 2147483646 w 555"/>
                <a:gd name="T69" fmla="*/ 2147483646 h 944"/>
                <a:gd name="T70" fmla="*/ 2147483646 w 555"/>
                <a:gd name="T71" fmla="*/ 2147483646 h 944"/>
                <a:gd name="T72" fmla="*/ 2147483646 w 555"/>
                <a:gd name="T73" fmla="*/ 2147483646 h 944"/>
                <a:gd name="T74" fmla="*/ 2147483646 w 555"/>
                <a:gd name="T75" fmla="*/ 2147483646 h 944"/>
                <a:gd name="T76" fmla="*/ 2147483646 w 555"/>
                <a:gd name="T77" fmla="*/ 2147483646 h 944"/>
                <a:gd name="T78" fmla="*/ 2147483646 w 555"/>
                <a:gd name="T79" fmla="*/ 2147483646 h 944"/>
                <a:gd name="T80" fmla="*/ 2147483646 w 555"/>
                <a:gd name="T81" fmla="*/ 2147483646 h 944"/>
                <a:gd name="T82" fmla="*/ 2147483646 w 555"/>
                <a:gd name="T83" fmla="*/ 2147483646 h 944"/>
                <a:gd name="T84" fmla="*/ 2147483646 w 555"/>
                <a:gd name="T85" fmla="*/ 2147483646 h 944"/>
                <a:gd name="T86" fmla="*/ 2147483646 w 555"/>
                <a:gd name="T87" fmla="*/ 2147483646 h 944"/>
                <a:gd name="T88" fmla="*/ 2147483646 w 555"/>
                <a:gd name="T89" fmla="*/ 2147483646 h 944"/>
                <a:gd name="T90" fmla="*/ 2147483646 w 555"/>
                <a:gd name="T91" fmla="*/ 2147483646 h 944"/>
                <a:gd name="T92" fmla="*/ 2147483646 w 555"/>
                <a:gd name="T93" fmla="*/ 2147483646 h 944"/>
                <a:gd name="T94" fmla="*/ 2147483646 w 555"/>
                <a:gd name="T95" fmla="*/ 2147483646 h 944"/>
                <a:gd name="T96" fmla="*/ 2147483646 w 555"/>
                <a:gd name="T97" fmla="*/ 2147483646 h 944"/>
                <a:gd name="T98" fmla="*/ 2147483646 w 555"/>
                <a:gd name="T99" fmla="*/ 2147483646 h 944"/>
                <a:gd name="T100" fmla="*/ 2147483646 w 555"/>
                <a:gd name="T101" fmla="*/ 2147483646 h 944"/>
                <a:gd name="T102" fmla="*/ 2147483646 w 555"/>
                <a:gd name="T103" fmla="*/ 2147483646 h 944"/>
                <a:gd name="T104" fmla="*/ 2147483646 w 555"/>
                <a:gd name="T105" fmla="*/ 2147483646 h 944"/>
                <a:gd name="T106" fmla="*/ 2147483646 w 555"/>
                <a:gd name="T107" fmla="*/ 2147483646 h 944"/>
                <a:gd name="T108" fmla="*/ 2147483646 w 555"/>
                <a:gd name="T109" fmla="*/ 2147483646 h 944"/>
                <a:gd name="T110" fmla="*/ 2147483646 w 555"/>
                <a:gd name="T111" fmla="*/ 2147483646 h 944"/>
                <a:gd name="T112" fmla="*/ 2147483646 w 555"/>
                <a:gd name="T113" fmla="*/ 2147483646 h 944"/>
                <a:gd name="T114" fmla="*/ 2147483646 w 555"/>
                <a:gd name="T115" fmla="*/ 2147483646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9">
              <a:extLst>
                <a:ext uri="{FF2B5EF4-FFF2-40B4-BE49-F238E27FC236}">
                  <a16:creationId xmlns:a16="http://schemas.microsoft.com/office/drawing/2014/main" id="{284FBB82-8AF0-13B8-664A-46B385589E70}"/>
                </a:ext>
              </a:extLst>
            </p:cNvPr>
            <p:cNvSpPr>
              <a:spLocks/>
            </p:cNvSpPr>
            <p:nvPr/>
          </p:nvSpPr>
          <p:spPr bwMode="auto">
            <a:xfrm>
              <a:off x="6808788" y="2387600"/>
              <a:ext cx="328612" cy="1498600"/>
            </a:xfrm>
            <a:custGeom>
              <a:avLst/>
              <a:gdLst>
                <a:gd name="T0" fmla="*/ 2147483646 w 207"/>
                <a:gd name="T1" fmla="*/ 2147483646 h 944"/>
                <a:gd name="T2" fmla="*/ 2147483646 w 207"/>
                <a:gd name="T3" fmla="*/ 2147483646 h 944"/>
                <a:gd name="T4" fmla="*/ 2147483646 w 207"/>
                <a:gd name="T5" fmla="*/ 2147483646 h 944"/>
                <a:gd name="T6" fmla="*/ 2147483646 w 207"/>
                <a:gd name="T7" fmla="*/ 2147483646 h 944"/>
                <a:gd name="T8" fmla="*/ 2147483646 w 207"/>
                <a:gd name="T9" fmla="*/ 2147483646 h 944"/>
                <a:gd name="T10" fmla="*/ 2147483646 w 207"/>
                <a:gd name="T11" fmla="*/ 2147483646 h 944"/>
                <a:gd name="T12" fmla="*/ 2147483646 w 207"/>
                <a:gd name="T13" fmla="*/ 2147483646 h 944"/>
                <a:gd name="T14" fmla="*/ 2147483646 w 207"/>
                <a:gd name="T15" fmla="*/ 2147483646 h 944"/>
                <a:gd name="T16" fmla="*/ 2147483646 w 207"/>
                <a:gd name="T17" fmla="*/ 2147483646 h 944"/>
                <a:gd name="T18" fmla="*/ 2147483646 w 207"/>
                <a:gd name="T19" fmla="*/ 2147483646 h 944"/>
                <a:gd name="T20" fmla="*/ 2147483646 w 207"/>
                <a:gd name="T21" fmla="*/ 2147483646 h 944"/>
                <a:gd name="T22" fmla="*/ 2147483646 w 207"/>
                <a:gd name="T23" fmla="*/ 2147483646 h 944"/>
                <a:gd name="T24" fmla="*/ 2147483646 w 207"/>
                <a:gd name="T25" fmla="*/ 2147483646 h 944"/>
                <a:gd name="T26" fmla="*/ 2147483646 w 207"/>
                <a:gd name="T27" fmla="*/ 2147483646 h 944"/>
                <a:gd name="T28" fmla="*/ 2147483646 w 207"/>
                <a:gd name="T29" fmla="*/ 2147483646 h 944"/>
                <a:gd name="T30" fmla="*/ 2147483646 w 207"/>
                <a:gd name="T31" fmla="*/ 2147483646 h 944"/>
                <a:gd name="T32" fmla="*/ 2147483646 w 207"/>
                <a:gd name="T33" fmla="*/ 2147483646 h 944"/>
                <a:gd name="T34" fmla="*/ 2147483646 w 207"/>
                <a:gd name="T35" fmla="*/ 2147483646 h 944"/>
                <a:gd name="T36" fmla="*/ 2147483646 w 207"/>
                <a:gd name="T37" fmla="*/ 2147483646 h 944"/>
                <a:gd name="T38" fmla="*/ 2147483646 w 207"/>
                <a:gd name="T39" fmla="*/ 2147483646 h 944"/>
                <a:gd name="T40" fmla="*/ 2147483646 w 207"/>
                <a:gd name="T41" fmla="*/ 2147483646 h 944"/>
                <a:gd name="T42" fmla="*/ 2147483646 w 207"/>
                <a:gd name="T43" fmla="*/ 2147483646 h 944"/>
                <a:gd name="T44" fmla="*/ 2147483646 w 207"/>
                <a:gd name="T45" fmla="*/ 2147483646 h 944"/>
                <a:gd name="T46" fmla="*/ 2147483646 w 207"/>
                <a:gd name="T47" fmla="*/ 2147483646 h 944"/>
                <a:gd name="T48" fmla="*/ 2147483646 w 207"/>
                <a:gd name="T49" fmla="*/ 2147483646 h 944"/>
                <a:gd name="T50" fmla="*/ 2147483646 w 207"/>
                <a:gd name="T51" fmla="*/ 2147483646 h 944"/>
                <a:gd name="T52" fmla="*/ 2147483646 w 207"/>
                <a:gd name="T53" fmla="*/ 2147483646 h 944"/>
                <a:gd name="T54" fmla="*/ 2147483646 w 207"/>
                <a:gd name="T55" fmla="*/ 2147483646 h 944"/>
                <a:gd name="T56" fmla="*/ 2147483646 w 207"/>
                <a:gd name="T57" fmla="*/ 2147483646 h 944"/>
                <a:gd name="T58" fmla="*/ 2147483646 w 207"/>
                <a:gd name="T59" fmla="*/ 2147483646 h 944"/>
                <a:gd name="T60" fmla="*/ 2147483646 w 207"/>
                <a:gd name="T61" fmla="*/ 2147483646 h 944"/>
                <a:gd name="T62" fmla="*/ 2147483646 w 207"/>
                <a:gd name="T63" fmla="*/ 2147483646 h 944"/>
                <a:gd name="T64" fmla="*/ 2147483646 w 207"/>
                <a:gd name="T65" fmla="*/ 2147483646 h 944"/>
                <a:gd name="T66" fmla="*/ 2147483646 w 207"/>
                <a:gd name="T67" fmla="*/ 2147483646 h 944"/>
                <a:gd name="T68" fmla="*/ 2147483646 w 207"/>
                <a:gd name="T69" fmla="*/ 2147483646 h 944"/>
                <a:gd name="T70" fmla="*/ 2147483646 w 207"/>
                <a:gd name="T71" fmla="*/ 2147483646 h 944"/>
                <a:gd name="T72" fmla="*/ 2147483646 w 207"/>
                <a:gd name="T73" fmla="*/ 2147483646 h 944"/>
                <a:gd name="T74" fmla="*/ 2147483646 w 207"/>
                <a:gd name="T75" fmla="*/ 2147483646 h 944"/>
                <a:gd name="T76" fmla="*/ 2147483646 w 207"/>
                <a:gd name="T77" fmla="*/ 2147483646 h 944"/>
                <a:gd name="T78" fmla="*/ 2147483646 w 207"/>
                <a:gd name="T79" fmla="*/ 2147483646 h 944"/>
                <a:gd name="T80" fmla="*/ 2147483646 w 207"/>
                <a:gd name="T81" fmla="*/ 2147483646 h 944"/>
                <a:gd name="T82" fmla="*/ 2147483646 w 207"/>
                <a:gd name="T83" fmla="*/ 2147483646 h 944"/>
                <a:gd name="T84" fmla="*/ 2147483646 w 207"/>
                <a:gd name="T85" fmla="*/ 2147483646 h 944"/>
                <a:gd name="T86" fmla="*/ 2147483646 w 207"/>
                <a:gd name="T87" fmla="*/ 2147483646 h 944"/>
                <a:gd name="T88" fmla="*/ 2147483646 w 207"/>
                <a:gd name="T89" fmla="*/ 2147483646 h 944"/>
                <a:gd name="T90" fmla="*/ 2147483646 w 207"/>
                <a:gd name="T91" fmla="*/ 214748364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5" name="Freeform 10">
              <a:extLst>
                <a:ext uri="{FF2B5EF4-FFF2-40B4-BE49-F238E27FC236}">
                  <a16:creationId xmlns:a16="http://schemas.microsoft.com/office/drawing/2014/main" id="{8D8CE9FD-CCBB-05F7-FA14-AF6EFE54CC76}"/>
                </a:ext>
              </a:extLst>
            </p:cNvPr>
            <p:cNvSpPr>
              <a:spLocks/>
            </p:cNvSpPr>
            <p:nvPr/>
          </p:nvSpPr>
          <p:spPr bwMode="auto">
            <a:xfrm>
              <a:off x="6808788" y="2387600"/>
              <a:ext cx="328612" cy="1498600"/>
            </a:xfrm>
            <a:custGeom>
              <a:avLst/>
              <a:gdLst>
                <a:gd name="T0" fmla="*/ 2147483646 w 207"/>
                <a:gd name="T1" fmla="*/ 2147483646 h 944"/>
                <a:gd name="T2" fmla="*/ 2147483646 w 207"/>
                <a:gd name="T3" fmla="*/ 2147483646 h 944"/>
                <a:gd name="T4" fmla="*/ 2147483646 w 207"/>
                <a:gd name="T5" fmla="*/ 2147483646 h 944"/>
                <a:gd name="T6" fmla="*/ 2147483646 w 207"/>
                <a:gd name="T7" fmla="*/ 2147483646 h 944"/>
                <a:gd name="T8" fmla="*/ 2147483646 w 207"/>
                <a:gd name="T9" fmla="*/ 2147483646 h 944"/>
                <a:gd name="T10" fmla="*/ 2147483646 w 207"/>
                <a:gd name="T11" fmla="*/ 2147483646 h 944"/>
                <a:gd name="T12" fmla="*/ 2147483646 w 207"/>
                <a:gd name="T13" fmla="*/ 2147483646 h 944"/>
                <a:gd name="T14" fmla="*/ 2147483646 w 207"/>
                <a:gd name="T15" fmla="*/ 2147483646 h 944"/>
                <a:gd name="T16" fmla="*/ 2147483646 w 207"/>
                <a:gd name="T17" fmla="*/ 2147483646 h 944"/>
                <a:gd name="T18" fmla="*/ 2147483646 w 207"/>
                <a:gd name="T19" fmla="*/ 2147483646 h 944"/>
                <a:gd name="T20" fmla="*/ 2147483646 w 207"/>
                <a:gd name="T21" fmla="*/ 2147483646 h 944"/>
                <a:gd name="T22" fmla="*/ 2147483646 w 207"/>
                <a:gd name="T23" fmla="*/ 2147483646 h 944"/>
                <a:gd name="T24" fmla="*/ 2147483646 w 207"/>
                <a:gd name="T25" fmla="*/ 2147483646 h 944"/>
                <a:gd name="T26" fmla="*/ 2147483646 w 207"/>
                <a:gd name="T27" fmla="*/ 2147483646 h 944"/>
                <a:gd name="T28" fmla="*/ 2147483646 w 207"/>
                <a:gd name="T29" fmla="*/ 2147483646 h 944"/>
                <a:gd name="T30" fmla="*/ 2147483646 w 207"/>
                <a:gd name="T31" fmla="*/ 2147483646 h 944"/>
                <a:gd name="T32" fmla="*/ 2147483646 w 207"/>
                <a:gd name="T33" fmla="*/ 2147483646 h 944"/>
                <a:gd name="T34" fmla="*/ 2147483646 w 207"/>
                <a:gd name="T35" fmla="*/ 2147483646 h 944"/>
                <a:gd name="T36" fmla="*/ 2147483646 w 207"/>
                <a:gd name="T37" fmla="*/ 2147483646 h 944"/>
                <a:gd name="T38" fmla="*/ 2147483646 w 207"/>
                <a:gd name="T39" fmla="*/ 2147483646 h 944"/>
                <a:gd name="T40" fmla="*/ 2147483646 w 207"/>
                <a:gd name="T41" fmla="*/ 2147483646 h 944"/>
                <a:gd name="T42" fmla="*/ 2147483646 w 207"/>
                <a:gd name="T43" fmla="*/ 2147483646 h 944"/>
                <a:gd name="T44" fmla="*/ 2147483646 w 207"/>
                <a:gd name="T45" fmla="*/ 2147483646 h 944"/>
                <a:gd name="T46" fmla="*/ 2147483646 w 207"/>
                <a:gd name="T47" fmla="*/ 2147483646 h 944"/>
                <a:gd name="T48" fmla="*/ 2147483646 w 207"/>
                <a:gd name="T49" fmla="*/ 2147483646 h 944"/>
                <a:gd name="T50" fmla="*/ 2147483646 w 207"/>
                <a:gd name="T51" fmla="*/ 2147483646 h 944"/>
                <a:gd name="T52" fmla="*/ 2147483646 w 207"/>
                <a:gd name="T53" fmla="*/ 2147483646 h 944"/>
                <a:gd name="T54" fmla="*/ 2147483646 w 207"/>
                <a:gd name="T55" fmla="*/ 2147483646 h 944"/>
                <a:gd name="T56" fmla="*/ 2147483646 w 207"/>
                <a:gd name="T57" fmla="*/ 2147483646 h 944"/>
                <a:gd name="T58" fmla="*/ 2147483646 w 207"/>
                <a:gd name="T59" fmla="*/ 2147483646 h 944"/>
                <a:gd name="T60" fmla="*/ 2147483646 w 207"/>
                <a:gd name="T61" fmla="*/ 2147483646 h 944"/>
                <a:gd name="T62" fmla="*/ 2147483646 w 207"/>
                <a:gd name="T63" fmla="*/ 2147483646 h 944"/>
                <a:gd name="T64" fmla="*/ 2147483646 w 207"/>
                <a:gd name="T65" fmla="*/ 2147483646 h 944"/>
                <a:gd name="T66" fmla="*/ 2147483646 w 207"/>
                <a:gd name="T67" fmla="*/ 2147483646 h 944"/>
                <a:gd name="T68" fmla="*/ 2147483646 w 207"/>
                <a:gd name="T69" fmla="*/ 2147483646 h 944"/>
                <a:gd name="T70" fmla="*/ 2147483646 w 207"/>
                <a:gd name="T71" fmla="*/ 2147483646 h 944"/>
                <a:gd name="T72" fmla="*/ 2147483646 w 207"/>
                <a:gd name="T73" fmla="*/ 2147483646 h 944"/>
                <a:gd name="T74" fmla="*/ 2147483646 w 207"/>
                <a:gd name="T75" fmla="*/ 2147483646 h 944"/>
                <a:gd name="T76" fmla="*/ 2147483646 w 207"/>
                <a:gd name="T77" fmla="*/ 2147483646 h 944"/>
                <a:gd name="T78" fmla="*/ 2147483646 w 207"/>
                <a:gd name="T79" fmla="*/ 2147483646 h 944"/>
                <a:gd name="T80" fmla="*/ 2147483646 w 207"/>
                <a:gd name="T81" fmla="*/ 2147483646 h 944"/>
                <a:gd name="T82" fmla="*/ 2147483646 w 207"/>
                <a:gd name="T83" fmla="*/ 2147483646 h 944"/>
                <a:gd name="T84" fmla="*/ 2147483646 w 207"/>
                <a:gd name="T85" fmla="*/ 2147483646 h 944"/>
                <a:gd name="T86" fmla="*/ 2147483646 w 207"/>
                <a:gd name="T87" fmla="*/ 2147483646 h 944"/>
                <a:gd name="T88" fmla="*/ 2147483646 w 207"/>
                <a:gd name="T89" fmla="*/ 2147483646 h 944"/>
                <a:gd name="T90" fmla="*/ 2147483646 w 207"/>
                <a:gd name="T91" fmla="*/ 214748364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11">
              <a:extLst>
                <a:ext uri="{FF2B5EF4-FFF2-40B4-BE49-F238E27FC236}">
                  <a16:creationId xmlns:a16="http://schemas.microsoft.com/office/drawing/2014/main" id="{F3B880D1-19C3-D000-5C49-8F0737FAD020}"/>
                </a:ext>
              </a:extLst>
            </p:cNvPr>
            <p:cNvSpPr>
              <a:spLocks/>
            </p:cNvSpPr>
            <p:nvPr/>
          </p:nvSpPr>
          <p:spPr bwMode="auto">
            <a:xfrm>
              <a:off x="6535738" y="3167063"/>
              <a:ext cx="163512" cy="228600"/>
            </a:xfrm>
            <a:custGeom>
              <a:avLst/>
              <a:gdLst>
                <a:gd name="T0" fmla="*/ 2147483646 w 103"/>
                <a:gd name="T1" fmla="*/ 0 h 144"/>
                <a:gd name="T2" fmla="*/ 2147483646 w 103"/>
                <a:gd name="T3" fmla="*/ 2147483646 h 144"/>
                <a:gd name="T4" fmla="*/ 2147483646 w 103"/>
                <a:gd name="T5" fmla="*/ 2147483646 h 144"/>
                <a:gd name="T6" fmla="*/ 2147483646 w 103"/>
                <a:gd name="T7" fmla="*/ 2147483646 h 144"/>
                <a:gd name="T8" fmla="*/ 2147483646 w 103"/>
                <a:gd name="T9" fmla="*/ 2147483646 h 144"/>
                <a:gd name="T10" fmla="*/ 2147483646 w 103"/>
                <a:gd name="T11" fmla="*/ 2147483646 h 144"/>
                <a:gd name="T12" fmla="*/ 2147483646 w 103"/>
                <a:gd name="T13" fmla="*/ 2147483646 h 144"/>
                <a:gd name="T14" fmla="*/ 2147483646 w 103"/>
                <a:gd name="T15" fmla="*/ 2147483646 h 144"/>
                <a:gd name="T16" fmla="*/ 0 w 103"/>
                <a:gd name="T17" fmla="*/ 2147483646 h 144"/>
                <a:gd name="T18" fmla="*/ 2147483646 w 103"/>
                <a:gd name="T19" fmla="*/ 2147483646 h 144"/>
                <a:gd name="T20" fmla="*/ 2147483646 w 103"/>
                <a:gd name="T21" fmla="*/ 2147483646 h 144"/>
                <a:gd name="T22" fmla="*/ 2147483646 w 103"/>
                <a:gd name="T23" fmla="*/ 2147483646 h 144"/>
                <a:gd name="T24" fmla="*/ 2147483646 w 103"/>
                <a:gd name="T25" fmla="*/ 2147483646 h 144"/>
                <a:gd name="T26" fmla="*/ 2147483646 w 103"/>
                <a:gd name="T27" fmla="*/ 2147483646 h 144"/>
                <a:gd name="T28" fmla="*/ 2147483646 w 103"/>
                <a:gd name="T29" fmla="*/ 2147483646 h 144"/>
                <a:gd name="T30" fmla="*/ 2147483646 w 103"/>
                <a:gd name="T31" fmla="*/ 2147483646 h 144"/>
                <a:gd name="T32" fmla="*/ 2147483646 w 103"/>
                <a:gd name="T33" fmla="*/ 2147483646 h 144"/>
                <a:gd name="T34" fmla="*/ 2147483646 w 103"/>
                <a:gd name="T35" fmla="*/ 2147483646 h 144"/>
                <a:gd name="T36" fmla="*/ 2147483646 w 103"/>
                <a:gd name="T37" fmla="*/ 2147483646 h 144"/>
                <a:gd name="T38" fmla="*/ 2147483646 w 103"/>
                <a:gd name="T39" fmla="*/ 2147483646 h 144"/>
                <a:gd name="T40" fmla="*/ 2147483646 w 103"/>
                <a:gd name="T41" fmla="*/ 2147483646 h 144"/>
                <a:gd name="T42" fmla="*/ 2147483646 w 103"/>
                <a:gd name="T43" fmla="*/ 2147483646 h 144"/>
                <a:gd name="T44" fmla="*/ 2147483646 w 103"/>
                <a:gd name="T45" fmla="*/ 2147483646 h 144"/>
                <a:gd name="T46" fmla="*/ 2147483646 w 103"/>
                <a:gd name="T47" fmla="*/ 2147483646 h 144"/>
                <a:gd name="T48" fmla="*/ 2147483646 w 103"/>
                <a:gd name="T49" fmla="*/ 2147483646 h 144"/>
                <a:gd name="T50" fmla="*/ 2147483646 w 103"/>
                <a:gd name="T51" fmla="*/ 2147483646 h 144"/>
                <a:gd name="T52" fmla="*/ 2147483646 w 103"/>
                <a:gd name="T53" fmla="*/ 2147483646 h 144"/>
                <a:gd name="T54" fmla="*/ 2147483646 w 103"/>
                <a:gd name="T55" fmla="*/ 2147483646 h 144"/>
                <a:gd name="T56" fmla="*/ 2147483646 w 103"/>
                <a:gd name="T57" fmla="*/ 2147483646 h 144"/>
                <a:gd name="T58" fmla="*/ 2147483646 w 103"/>
                <a:gd name="T59" fmla="*/ 2147483646 h 144"/>
                <a:gd name="T60" fmla="*/ 2147483646 w 103"/>
                <a:gd name="T61" fmla="*/ 2147483646 h 144"/>
                <a:gd name="T62" fmla="*/ 2147483646 w 103"/>
                <a:gd name="T63" fmla="*/ 2147483646 h 144"/>
                <a:gd name="T64" fmla="*/ 2147483646 w 10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44"/>
                <a:gd name="T101" fmla="*/ 103 w 10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12">
              <a:extLst>
                <a:ext uri="{FF2B5EF4-FFF2-40B4-BE49-F238E27FC236}">
                  <a16:creationId xmlns:a16="http://schemas.microsoft.com/office/drawing/2014/main" id="{C5207D8D-E497-E96E-7BD9-FD42A04C11DA}"/>
                </a:ext>
              </a:extLst>
            </p:cNvPr>
            <p:cNvSpPr>
              <a:spLocks/>
            </p:cNvSpPr>
            <p:nvPr/>
          </p:nvSpPr>
          <p:spPr bwMode="auto">
            <a:xfrm>
              <a:off x="6254750" y="3424238"/>
              <a:ext cx="152400" cy="214312"/>
            </a:xfrm>
            <a:custGeom>
              <a:avLst/>
              <a:gdLst>
                <a:gd name="T0" fmla="*/ 2147483646 w 96"/>
                <a:gd name="T1" fmla="*/ 0 h 135"/>
                <a:gd name="T2" fmla="*/ 2147483646 w 96"/>
                <a:gd name="T3" fmla="*/ 2147483646 h 135"/>
                <a:gd name="T4" fmla="*/ 2147483646 w 96"/>
                <a:gd name="T5" fmla="*/ 2147483646 h 135"/>
                <a:gd name="T6" fmla="*/ 2147483646 w 96"/>
                <a:gd name="T7" fmla="*/ 2147483646 h 135"/>
                <a:gd name="T8" fmla="*/ 2147483646 w 96"/>
                <a:gd name="T9" fmla="*/ 2147483646 h 135"/>
                <a:gd name="T10" fmla="*/ 2147483646 w 96"/>
                <a:gd name="T11" fmla="*/ 2147483646 h 135"/>
                <a:gd name="T12" fmla="*/ 2147483646 w 96"/>
                <a:gd name="T13" fmla="*/ 2147483646 h 135"/>
                <a:gd name="T14" fmla="*/ 0 w 96"/>
                <a:gd name="T15" fmla="*/ 2147483646 h 135"/>
                <a:gd name="T16" fmla="*/ 0 w 96"/>
                <a:gd name="T17" fmla="*/ 2147483646 h 135"/>
                <a:gd name="T18" fmla="*/ 0 w 96"/>
                <a:gd name="T19" fmla="*/ 2147483646 h 135"/>
                <a:gd name="T20" fmla="*/ 2147483646 w 96"/>
                <a:gd name="T21" fmla="*/ 2147483646 h 135"/>
                <a:gd name="T22" fmla="*/ 2147483646 w 96"/>
                <a:gd name="T23" fmla="*/ 2147483646 h 135"/>
                <a:gd name="T24" fmla="*/ 2147483646 w 96"/>
                <a:gd name="T25" fmla="*/ 2147483646 h 135"/>
                <a:gd name="T26" fmla="*/ 2147483646 w 96"/>
                <a:gd name="T27" fmla="*/ 2147483646 h 135"/>
                <a:gd name="T28" fmla="*/ 2147483646 w 96"/>
                <a:gd name="T29" fmla="*/ 2147483646 h 135"/>
                <a:gd name="T30" fmla="*/ 2147483646 w 96"/>
                <a:gd name="T31" fmla="*/ 2147483646 h 135"/>
                <a:gd name="T32" fmla="*/ 2147483646 w 96"/>
                <a:gd name="T33" fmla="*/ 2147483646 h 135"/>
                <a:gd name="T34" fmla="*/ 2147483646 w 96"/>
                <a:gd name="T35" fmla="*/ 2147483646 h 135"/>
                <a:gd name="T36" fmla="*/ 2147483646 w 96"/>
                <a:gd name="T37" fmla="*/ 2147483646 h 135"/>
                <a:gd name="T38" fmla="*/ 2147483646 w 96"/>
                <a:gd name="T39" fmla="*/ 2147483646 h 135"/>
                <a:gd name="T40" fmla="*/ 2147483646 w 96"/>
                <a:gd name="T41" fmla="*/ 2147483646 h 135"/>
                <a:gd name="T42" fmla="*/ 2147483646 w 96"/>
                <a:gd name="T43" fmla="*/ 2147483646 h 135"/>
                <a:gd name="T44" fmla="*/ 2147483646 w 96"/>
                <a:gd name="T45" fmla="*/ 2147483646 h 135"/>
                <a:gd name="T46" fmla="*/ 2147483646 w 96"/>
                <a:gd name="T47" fmla="*/ 2147483646 h 135"/>
                <a:gd name="T48" fmla="*/ 2147483646 w 96"/>
                <a:gd name="T49" fmla="*/ 2147483646 h 135"/>
                <a:gd name="T50" fmla="*/ 2147483646 w 96"/>
                <a:gd name="T51" fmla="*/ 2147483646 h 135"/>
                <a:gd name="T52" fmla="*/ 2147483646 w 96"/>
                <a:gd name="T53" fmla="*/ 2147483646 h 135"/>
                <a:gd name="T54" fmla="*/ 2147483646 w 96"/>
                <a:gd name="T55" fmla="*/ 2147483646 h 135"/>
                <a:gd name="T56" fmla="*/ 2147483646 w 96"/>
                <a:gd name="T57" fmla="*/ 2147483646 h 135"/>
                <a:gd name="T58" fmla="*/ 2147483646 w 96"/>
                <a:gd name="T59" fmla="*/ 2147483646 h 135"/>
                <a:gd name="T60" fmla="*/ 2147483646 w 96"/>
                <a:gd name="T61" fmla="*/ 2147483646 h 135"/>
                <a:gd name="T62" fmla="*/ 2147483646 w 96"/>
                <a:gd name="T63" fmla="*/ 2147483646 h 135"/>
                <a:gd name="T64" fmla="*/ 2147483646 w 96"/>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35"/>
                <a:gd name="T101" fmla="*/ 96 w 96"/>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35">
                  <a:moveTo>
                    <a:pt x="47" y="0"/>
                  </a:moveTo>
                  <a:lnTo>
                    <a:pt x="37" y="2"/>
                  </a:lnTo>
                  <a:lnTo>
                    <a:pt x="29" y="5"/>
                  </a:lnTo>
                  <a:lnTo>
                    <a:pt x="21" y="12"/>
                  </a:lnTo>
                  <a:lnTo>
                    <a:pt x="13" y="20"/>
                  </a:lnTo>
                  <a:lnTo>
                    <a:pt x="8" y="30"/>
                  </a:lnTo>
                  <a:lnTo>
                    <a:pt x="3" y="41"/>
                  </a:lnTo>
                  <a:lnTo>
                    <a:pt x="0" y="54"/>
                  </a:lnTo>
                  <a:lnTo>
                    <a:pt x="0" y="67"/>
                  </a:lnTo>
                  <a:lnTo>
                    <a:pt x="0" y="80"/>
                  </a:lnTo>
                  <a:lnTo>
                    <a:pt x="3" y="93"/>
                  </a:lnTo>
                  <a:lnTo>
                    <a:pt x="8" y="104"/>
                  </a:lnTo>
                  <a:lnTo>
                    <a:pt x="13" y="114"/>
                  </a:lnTo>
                  <a:lnTo>
                    <a:pt x="21" y="122"/>
                  </a:lnTo>
                  <a:lnTo>
                    <a:pt x="29" y="129"/>
                  </a:lnTo>
                  <a:lnTo>
                    <a:pt x="37" y="132"/>
                  </a:lnTo>
                  <a:lnTo>
                    <a:pt x="47" y="134"/>
                  </a:lnTo>
                  <a:lnTo>
                    <a:pt x="56" y="132"/>
                  </a:lnTo>
                  <a:lnTo>
                    <a:pt x="66" y="129"/>
                  </a:lnTo>
                  <a:lnTo>
                    <a:pt x="74" y="122"/>
                  </a:lnTo>
                  <a:lnTo>
                    <a:pt x="81" y="114"/>
                  </a:lnTo>
                  <a:lnTo>
                    <a:pt x="87" y="104"/>
                  </a:lnTo>
                  <a:lnTo>
                    <a:pt x="91" y="93"/>
                  </a:lnTo>
                  <a:lnTo>
                    <a:pt x="94" y="80"/>
                  </a:lnTo>
                  <a:lnTo>
                    <a:pt x="95" y="67"/>
                  </a:lnTo>
                  <a:lnTo>
                    <a:pt x="94" y="54"/>
                  </a:lnTo>
                  <a:lnTo>
                    <a:pt x="91" y="41"/>
                  </a:lnTo>
                  <a:lnTo>
                    <a:pt x="87" y="30"/>
                  </a:lnTo>
                  <a:lnTo>
                    <a:pt x="81" y="20"/>
                  </a:lnTo>
                  <a:lnTo>
                    <a:pt x="74" y="12"/>
                  </a:lnTo>
                  <a:lnTo>
                    <a:pt x="66" y="5"/>
                  </a:lnTo>
                  <a:lnTo>
                    <a:pt x="56" y="2"/>
                  </a:lnTo>
                  <a:lnTo>
                    <a:pt x="4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13">
              <a:extLst>
                <a:ext uri="{FF2B5EF4-FFF2-40B4-BE49-F238E27FC236}">
                  <a16:creationId xmlns:a16="http://schemas.microsoft.com/office/drawing/2014/main" id="{463851A1-3F0D-B288-F7B4-9A330C424A05}"/>
                </a:ext>
              </a:extLst>
            </p:cNvPr>
            <p:cNvSpPr>
              <a:spLocks/>
            </p:cNvSpPr>
            <p:nvPr/>
          </p:nvSpPr>
          <p:spPr bwMode="auto">
            <a:xfrm>
              <a:off x="6248400" y="2936875"/>
              <a:ext cx="128588" cy="174625"/>
            </a:xfrm>
            <a:custGeom>
              <a:avLst/>
              <a:gdLst>
                <a:gd name="T0" fmla="*/ 2147483646 w 81"/>
                <a:gd name="T1" fmla="*/ 0 h 110"/>
                <a:gd name="T2" fmla="*/ 2147483646 w 81"/>
                <a:gd name="T3" fmla="*/ 0 h 110"/>
                <a:gd name="T4" fmla="*/ 2147483646 w 81"/>
                <a:gd name="T5" fmla="*/ 2147483646 h 110"/>
                <a:gd name="T6" fmla="*/ 2147483646 w 81"/>
                <a:gd name="T7" fmla="*/ 2147483646 h 110"/>
                <a:gd name="T8" fmla="*/ 2147483646 w 81"/>
                <a:gd name="T9" fmla="*/ 2147483646 h 110"/>
                <a:gd name="T10" fmla="*/ 2147483646 w 81"/>
                <a:gd name="T11" fmla="*/ 2147483646 h 110"/>
                <a:gd name="T12" fmla="*/ 2147483646 w 81"/>
                <a:gd name="T13" fmla="*/ 2147483646 h 110"/>
                <a:gd name="T14" fmla="*/ 2147483646 w 81"/>
                <a:gd name="T15" fmla="*/ 2147483646 h 110"/>
                <a:gd name="T16" fmla="*/ 0 w 81"/>
                <a:gd name="T17" fmla="*/ 2147483646 h 110"/>
                <a:gd name="T18" fmla="*/ 2147483646 w 81"/>
                <a:gd name="T19" fmla="*/ 2147483646 h 110"/>
                <a:gd name="T20" fmla="*/ 2147483646 w 81"/>
                <a:gd name="T21" fmla="*/ 2147483646 h 110"/>
                <a:gd name="T22" fmla="*/ 2147483646 w 81"/>
                <a:gd name="T23" fmla="*/ 2147483646 h 110"/>
                <a:gd name="T24" fmla="*/ 2147483646 w 81"/>
                <a:gd name="T25" fmla="*/ 2147483646 h 110"/>
                <a:gd name="T26" fmla="*/ 2147483646 w 81"/>
                <a:gd name="T27" fmla="*/ 2147483646 h 110"/>
                <a:gd name="T28" fmla="*/ 2147483646 w 81"/>
                <a:gd name="T29" fmla="*/ 2147483646 h 110"/>
                <a:gd name="T30" fmla="*/ 2147483646 w 81"/>
                <a:gd name="T31" fmla="*/ 2147483646 h 110"/>
                <a:gd name="T32" fmla="*/ 2147483646 w 81"/>
                <a:gd name="T33" fmla="*/ 2147483646 h 110"/>
                <a:gd name="T34" fmla="*/ 2147483646 w 81"/>
                <a:gd name="T35" fmla="*/ 2147483646 h 110"/>
                <a:gd name="T36" fmla="*/ 2147483646 w 81"/>
                <a:gd name="T37" fmla="*/ 2147483646 h 110"/>
                <a:gd name="T38" fmla="*/ 2147483646 w 81"/>
                <a:gd name="T39" fmla="*/ 2147483646 h 110"/>
                <a:gd name="T40" fmla="*/ 2147483646 w 81"/>
                <a:gd name="T41" fmla="*/ 2147483646 h 110"/>
                <a:gd name="T42" fmla="*/ 2147483646 w 81"/>
                <a:gd name="T43" fmla="*/ 2147483646 h 110"/>
                <a:gd name="T44" fmla="*/ 2147483646 w 81"/>
                <a:gd name="T45" fmla="*/ 2147483646 h 110"/>
                <a:gd name="T46" fmla="*/ 2147483646 w 81"/>
                <a:gd name="T47" fmla="*/ 2147483646 h 110"/>
                <a:gd name="T48" fmla="*/ 2147483646 w 81"/>
                <a:gd name="T49" fmla="*/ 2147483646 h 110"/>
                <a:gd name="T50" fmla="*/ 2147483646 w 81"/>
                <a:gd name="T51" fmla="*/ 2147483646 h 110"/>
                <a:gd name="T52" fmla="*/ 2147483646 w 81"/>
                <a:gd name="T53" fmla="*/ 2147483646 h 110"/>
                <a:gd name="T54" fmla="*/ 2147483646 w 81"/>
                <a:gd name="T55" fmla="*/ 2147483646 h 110"/>
                <a:gd name="T56" fmla="*/ 2147483646 w 81"/>
                <a:gd name="T57" fmla="*/ 2147483646 h 110"/>
                <a:gd name="T58" fmla="*/ 2147483646 w 81"/>
                <a:gd name="T59" fmla="*/ 2147483646 h 110"/>
                <a:gd name="T60" fmla="*/ 2147483646 w 81"/>
                <a:gd name="T61" fmla="*/ 2147483646 h 110"/>
                <a:gd name="T62" fmla="*/ 2147483646 w 81"/>
                <a:gd name="T63" fmla="*/ 0 h 110"/>
                <a:gd name="T64" fmla="*/ 2147483646 w 81"/>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10"/>
                <a:gd name="T101" fmla="*/ 81 w 81"/>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10">
                  <a:moveTo>
                    <a:pt x="41" y="0"/>
                  </a:moveTo>
                  <a:lnTo>
                    <a:pt x="33" y="0"/>
                  </a:lnTo>
                  <a:lnTo>
                    <a:pt x="25" y="4"/>
                  </a:lnTo>
                  <a:lnTo>
                    <a:pt x="18" y="8"/>
                  </a:lnTo>
                  <a:lnTo>
                    <a:pt x="13" y="17"/>
                  </a:lnTo>
                  <a:lnTo>
                    <a:pt x="8" y="25"/>
                  </a:lnTo>
                  <a:lnTo>
                    <a:pt x="4" y="33"/>
                  </a:lnTo>
                  <a:lnTo>
                    <a:pt x="2" y="44"/>
                  </a:lnTo>
                  <a:lnTo>
                    <a:pt x="0" y="54"/>
                  </a:lnTo>
                  <a:lnTo>
                    <a:pt x="2" y="65"/>
                  </a:lnTo>
                  <a:lnTo>
                    <a:pt x="4" y="77"/>
                  </a:lnTo>
                  <a:lnTo>
                    <a:pt x="8" y="85"/>
                  </a:lnTo>
                  <a:lnTo>
                    <a:pt x="13" y="93"/>
                  </a:lnTo>
                  <a:lnTo>
                    <a:pt x="18" y="99"/>
                  </a:lnTo>
                  <a:lnTo>
                    <a:pt x="25" y="106"/>
                  </a:lnTo>
                  <a:lnTo>
                    <a:pt x="33" y="108"/>
                  </a:lnTo>
                  <a:lnTo>
                    <a:pt x="41" y="109"/>
                  </a:lnTo>
                  <a:lnTo>
                    <a:pt x="49" y="108"/>
                  </a:lnTo>
                  <a:lnTo>
                    <a:pt x="56" y="106"/>
                  </a:lnTo>
                  <a:lnTo>
                    <a:pt x="62" y="99"/>
                  </a:lnTo>
                  <a:lnTo>
                    <a:pt x="69" y="93"/>
                  </a:lnTo>
                  <a:lnTo>
                    <a:pt x="73" y="85"/>
                  </a:lnTo>
                  <a:lnTo>
                    <a:pt x="77" y="77"/>
                  </a:lnTo>
                  <a:lnTo>
                    <a:pt x="78" y="65"/>
                  </a:lnTo>
                  <a:lnTo>
                    <a:pt x="80" y="54"/>
                  </a:lnTo>
                  <a:lnTo>
                    <a:pt x="78" y="44"/>
                  </a:lnTo>
                  <a:lnTo>
                    <a:pt x="77" y="33"/>
                  </a:lnTo>
                  <a:lnTo>
                    <a:pt x="73" y="25"/>
                  </a:lnTo>
                  <a:lnTo>
                    <a:pt x="69" y="17"/>
                  </a:lnTo>
                  <a:lnTo>
                    <a:pt x="62" y="8"/>
                  </a:lnTo>
                  <a:lnTo>
                    <a:pt x="56" y="4"/>
                  </a:lnTo>
                  <a:lnTo>
                    <a:pt x="49" y="0"/>
                  </a:lnTo>
                  <a:lnTo>
                    <a:pt x="4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14">
              <a:extLst>
                <a:ext uri="{FF2B5EF4-FFF2-40B4-BE49-F238E27FC236}">
                  <a16:creationId xmlns:a16="http://schemas.microsoft.com/office/drawing/2014/main" id="{D1DF191A-95B8-699E-CC2C-FDE95A20681C}"/>
                </a:ext>
              </a:extLst>
            </p:cNvPr>
            <p:cNvSpPr>
              <a:spLocks/>
            </p:cNvSpPr>
            <p:nvPr/>
          </p:nvSpPr>
          <p:spPr bwMode="auto">
            <a:xfrm>
              <a:off x="6870700" y="2427288"/>
              <a:ext cx="254000" cy="666750"/>
            </a:xfrm>
            <a:custGeom>
              <a:avLst/>
              <a:gdLst>
                <a:gd name="T0" fmla="*/ 0 w 160"/>
                <a:gd name="T1" fmla="*/ 0 h 420"/>
                <a:gd name="T2" fmla="*/ 2147483646 w 160"/>
                <a:gd name="T3" fmla="*/ 2147483646 h 420"/>
                <a:gd name="T4" fmla="*/ 2147483646 w 160"/>
                <a:gd name="T5" fmla="*/ 2147483646 h 420"/>
                <a:gd name="T6" fmla="*/ 2147483646 w 160"/>
                <a:gd name="T7" fmla="*/ 2147483646 h 420"/>
                <a:gd name="T8" fmla="*/ 2147483646 w 160"/>
                <a:gd name="T9" fmla="*/ 2147483646 h 420"/>
                <a:gd name="T10" fmla="*/ 2147483646 w 160"/>
                <a:gd name="T11" fmla="*/ 2147483646 h 420"/>
                <a:gd name="T12" fmla="*/ 2147483646 w 160"/>
                <a:gd name="T13" fmla="*/ 2147483646 h 420"/>
                <a:gd name="T14" fmla="*/ 2147483646 w 160"/>
                <a:gd name="T15" fmla="*/ 2147483646 h 420"/>
                <a:gd name="T16" fmla="*/ 2147483646 w 160"/>
                <a:gd name="T17" fmla="*/ 2147483646 h 420"/>
                <a:gd name="T18" fmla="*/ 2147483646 w 160"/>
                <a:gd name="T19" fmla="*/ 2147483646 h 420"/>
                <a:gd name="T20" fmla="*/ 2147483646 w 160"/>
                <a:gd name="T21" fmla="*/ 2147483646 h 420"/>
                <a:gd name="T22" fmla="*/ 2147483646 w 160"/>
                <a:gd name="T23" fmla="*/ 2147483646 h 420"/>
                <a:gd name="T24" fmla="*/ 2147483646 w 160"/>
                <a:gd name="T25" fmla="*/ 2147483646 h 420"/>
                <a:gd name="T26" fmla="*/ 2147483646 w 160"/>
                <a:gd name="T27" fmla="*/ 2147483646 h 420"/>
                <a:gd name="T28" fmla="*/ 2147483646 w 160"/>
                <a:gd name="T29" fmla="*/ 2147483646 h 420"/>
                <a:gd name="T30" fmla="*/ 2147483646 w 160"/>
                <a:gd name="T31" fmla="*/ 2147483646 h 420"/>
                <a:gd name="T32" fmla="*/ 2147483646 w 160"/>
                <a:gd name="T33" fmla="*/ 2147483646 h 420"/>
                <a:gd name="T34" fmla="*/ 2147483646 w 160"/>
                <a:gd name="T35" fmla="*/ 2147483646 h 420"/>
                <a:gd name="T36" fmla="*/ 2147483646 w 160"/>
                <a:gd name="T37" fmla="*/ 2147483646 h 420"/>
                <a:gd name="T38" fmla="*/ 2147483646 w 160"/>
                <a:gd name="T39" fmla="*/ 2147483646 h 420"/>
                <a:gd name="T40" fmla="*/ 2147483646 w 160"/>
                <a:gd name="T41" fmla="*/ 2147483646 h 420"/>
                <a:gd name="T42" fmla="*/ 2147483646 w 160"/>
                <a:gd name="T43" fmla="*/ 2147483646 h 420"/>
                <a:gd name="T44" fmla="*/ 2147483646 w 160"/>
                <a:gd name="T45" fmla="*/ 2147483646 h 420"/>
                <a:gd name="T46" fmla="*/ 2147483646 w 160"/>
                <a:gd name="T47" fmla="*/ 2147483646 h 420"/>
                <a:gd name="T48" fmla="*/ 2147483646 w 160"/>
                <a:gd name="T49" fmla="*/ 2147483646 h 420"/>
                <a:gd name="T50" fmla="*/ 2147483646 w 160"/>
                <a:gd name="T51" fmla="*/ 2147483646 h 420"/>
                <a:gd name="T52" fmla="*/ 2147483646 w 160"/>
                <a:gd name="T53" fmla="*/ 2147483646 h 420"/>
                <a:gd name="T54" fmla="*/ 2147483646 w 160"/>
                <a:gd name="T55" fmla="*/ 2147483646 h 420"/>
                <a:gd name="T56" fmla="*/ 2147483646 w 160"/>
                <a:gd name="T57" fmla="*/ 2147483646 h 420"/>
                <a:gd name="T58" fmla="*/ 2147483646 w 160"/>
                <a:gd name="T59" fmla="*/ 2147483646 h 420"/>
                <a:gd name="T60" fmla="*/ 2147483646 w 160"/>
                <a:gd name="T61" fmla="*/ 2147483646 h 420"/>
                <a:gd name="T62" fmla="*/ 2147483646 w 160"/>
                <a:gd name="T63" fmla="*/ 2147483646 h 420"/>
                <a:gd name="T64" fmla="*/ 0 w 160"/>
                <a:gd name="T65" fmla="*/ 0 h 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420"/>
                <a:gd name="T101" fmla="*/ 160 w 160"/>
                <a:gd name="T102" fmla="*/ 420 h 4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420">
                  <a:moveTo>
                    <a:pt x="0" y="0"/>
                  </a:moveTo>
                  <a:lnTo>
                    <a:pt x="20" y="17"/>
                  </a:lnTo>
                  <a:lnTo>
                    <a:pt x="41" y="37"/>
                  </a:lnTo>
                  <a:lnTo>
                    <a:pt x="60" y="56"/>
                  </a:lnTo>
                  <a:lnTo>
                    <a:pt x="81" y="79"/>
                  </a:lnTo>
                  <a:lnTo>
                    <a:pt x="101" y="100"/>
                  </a:lnTo>
                  <a:lnTo>
                    <a:pt x="120" y="123"/>
                  </a:lnTo>
                  <a:lnTo>
                    <a:pt x="140" y="144"/>
                  </a:lnTo>
                  <a:lnTo>
                    <a:pt x="159" y="165"/>
                  </a:lnTo>
                  <a:lnTo>
                    <a:pt x="159" y="196"/>
                  </a:lnTo>
                  <a:lnTo>
                    <a:pt x="159" y="227"/>
                  </a:lnTo>
                  <a:lnTo>
                    <a:pt x="158" y="260"/>
                  </a:lnTo>
                  <a:lnTo>
                    <a:pt x="156" y="290"/>
                  </a:lnTo>
                  <a:lnTo>
                    <a:pt x="154" y="323"/>
                  </a:lnTo>
                  <a:lnTo>
                    <a:pt x="153" y="354"/>
                  </a:lnTo>
                  <a:lnTo>
                    <a:pt x="151" y="386"/>
                  </a:lnTo>
                  <a:lnTo>
                    <a:pt x="150" y="419"/>
                  </a:lnTo>
                  <a:lnTo>
                    <a:pt x="148" y="386"/>
                  </a:lnTo>
                  <a:lnTo>
                    <a:pt x="145" y="354"/>
                  </a:lnTo>
                  <a:lnTo>
                    <a:pt x="143" y="320"/>
                  </a:lnTo>
                  <a:lnTo>
                    <a:pt x="140" y="287"/>
                  </a:lnTo>
                  <a:lnTo>
                    <a:pt x="137" y="255"/>
                  </a:lnTo>
                  <a:lnTo>
                    <a:pt x="133" y="224"/>
                  </a:lnTo>
                  <a:lnTo>
                    <a:pt x="128" y="193"/>
                  </a:lnTo>
                  <a:lnTo>
                    <a:pt x="124" y="164"/>
                  </a:lnTo>
                  <a:lnTo>
                    <a:pt x="109" y="141"/>
                  </a:lnTo>
                  <a:lnTo>
                    <a:pt x="93" y="120"/>
                  </a:lnTo>
                  <a:lnTo>
                    <a:pt x="78" y="99"/>
                  </a:lnTo>
                  <a:lnTo>
                    <a:pt x="63" y="79"/>
                  </a:lnTo>
                  <a:lnTo>
                    <a:pt x="47" y="58"/>
                  </a:lnTo>
                  <a:lnTo>
                    <a:pt x="33" y="39"/>
                  </a:lnTo>
                  <a:lnTo>
                    <a:pt x="16" y="19"/>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40" name="Freeform 15">
              <a:extLst>
                <a:ext uri="{FF2B5EF4-FFF2-40B4-BE49-F238E27FC236}">
                  <a16:creationId xmlns:a16="http://schemas.microsoft.com/office/drawing/2014/main" id="{0232F216-4A67-C16F-0925-331FAD6318A7}"/>
                </a:ext>
              </a:extLst>
            </p:cNvPr>
            <p:cNvSpPr>
              <a:spLocks/>
            </p:cNvSpPr>
            <p:nvPr/>
          </p:nvSpPr>
          <p:spPr bwMode="auto">
            <a:xfrm>
              <a:off x="6783388" y="2757488"/>
              <a:ext cx="120650" cy="255587"/>
            </a:xfrm>
            <a:custGeom>
              <a:avLst/>
              <a:gdLst>
                <a:gd name="T0" fmla="*/ 2147483646 w 76"/>
                <a:gd name="T1" fmla="*/ 0 h 161"/>
                <a:gd name="T2" fmla="*/ 2147483646 w 76"/>
                <a:gd name="T3" fmla="*/ 2147483646 h 161"/>
                <a:gd name="T4" fmla="*/ 2147483646 w 76"/>
                <a:gd name="T5" fmla="*/ 2147483646 h 161"/>
                <a:gd name="T6" fmla="*/ 2147483646 w 76"/>
                <a:gd name="T7" fmla="*/ 2147483646 h 161"/>
                <a:gd name="T8" fmla="*/ 2147483646 w 76"/>
                <a:gd name="T9" fmla="*/ 2147483646 h 161"/>
                <a:gd name="T10" fmla="*/ 2147483646 w 76"/>
                <a:gd name="T11" fmla="*/ 2147483646 h 161"/>
                <a:gd name="T12" fmla="*/ 2147483646 w 76"/>
                <a:gd name="T13" fmla="*/ 2147483646 h 161"/>
                <a:gd name="T14" fmla="*/ 2147483646 w 76"/>
                <a:gd name="T15" fmla="*/ 2147483646 h 161"/>
                <a:gd name="T16" fmla="*/ 2147483646 w 76"/>
                <a:gd name="T17" fmla="*/ 2147483646 h 161"/>
                <a:gd name="T18" fmla="*/ 2147483646 w 76"/>
                <a:gd name="T19" fmla="*/ 2147483646 h 161"/>
                <a:gd name="T20" fmla="*/ 2147483646 w 76"/>
                <a:gd name="T21" fmla="*/ 2147483646 h 161"/>
                <a:gd name="T22" fmla="*/ 2147483646 w 76"/>
                <a:gd name="T23" fmla="*/ 2147483646 h 161"/>
                <a:gd name="T24" fmla="*/ 2147483646 w 76"/>
                <a:gd name="T25" fmla="*/ 2147483646 h 161"/>
                <a:gd name="T26" fmla="*/ 2147483646 w 76"/>
                <a:gd name="T27" fmla="*/ 2147483646 h 161"/>
                <a:gd name="T28" fmla="*/ 2147483646 w 76"/>
                <a:gd name="T29" fmla="*/ 2147483646 h 161"/>
                <a:gd name="T30" fmla="*/ 2147483646 w 76"/>
                <a:gd name="T31" fmla="*/ 2147483646 h 161"/>
                <a:gd name="T32" fmla="*/ 2147483646 w 76"/>
                <a:gd name="T33" fmla="*/ 2147483646 h 161"/>
                <a:gd name="T34" fmla="*/ 2147483646 w 76"/>
                <a:gd name="T35" fmla="*/ 2147483646 h 161"/>
                <a:gd name="T36" fmla="*/ 2147483646 w 76"/>
                <a:gd name="T37" fmla="*/ 2147483646 h 161"/>
                <a:gd name="T38" fmla="*/ 2147483646 w 76"/>
                <a:gd name="T39" fmla="*/ 2147483646 h 161"/>
                <a:gd name="T40" fmla="*/ 2147483646 w 76"/>
                <a:gd name="T41" fmla="*/ 2147483646 h 161"/>
                <a:gd name="T42" fmla="*/ 2147483646 w 76"/>
                <a:gd name="T43" fmla="*/ 2147483646 h 161"/>
                <a:gd name="T44" fmla="*/ 2147483646 w 76"/>
                <a:gd name="T45" fmla="*/ 2147483646 h 161"/>
                <a:gd name="T46" fmla="*/ 2147483646 w 76"/>
                <a:gd name="T47" fmla="*/ 2147483646 h 161"/>
                <a:gd name="T48" fmla="*/ 2147483646 w 76"/>
                <a:gd name="T49" fmla="*/ 2147483646 h 161"/>
                <a:gd name="T50" fmla="*/ 2147483646 w 76"/>
                <a:gd name="T51" fmla="*/ 2147483646 h 161"/>
                <a:gd name="T52" fmla="*/ 2147483646 w 76"/>
                <a:gd name="T53" fmla="*/ 2147483646 h 161"/>
                <a:gd name="T54" fmla="*/ 2147483646 w 76"/>
                <a:gd name="T55" fmla="*/ 2147483646 h 161"/>
                <a:gd name="T56" fmla="*/ 0 w 76"/>
                <a:gd name="T57" fmla="*/ 2147483646 h 161"/>
                <a:gd name="T58" fmla="*/ 2147483646 w 76"/>
                <a:gd name="T59" fmla="*/ 2147483646 h 161"/>
                <a:gd name="T60" fmla="*/ 2147483646 w 76"/>
                <a:gd name="T61" fmla="*/ 2147483646 h 161"/>
                <a:gd name="T62" fmla="*/ 2147483646 w 76"/>
                <a:gd name="T63" fmla="*/ 2147483646 h 161"/>
                <a:gd name="T64" fmla="*/ 2147483646 w 76"/>
                <a:gd name="T65" fmla="*/ 2147483646 h 161"/>
                <a:gd name="T66" fmla="*/ 2147483646 w 76"/>
                <a:gd name="T67" fmla="*/ 2147483646 h 161"/>
                <a:gd name="T68" fmla="*/ 2147483646 w 76"/>
                <a:gd name="T69" fmla="*/ 2147483646 h 161"/>
                <a:gd name="T70" fmla="*/ 2147483646 w 76"/>
                <a:gd name="T71" fmla="*/ 2147483646 h 161"/>
                <a:gd name="T72" fmla="*/ 2147483646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6">
              <a:extLst>
                <a:ext uri="{FF2B5EF4-FFF2-40B4-BE49-F238E27FC236}">
                  <a16:creationId xmlns:a16="http://schemas.microsoft.com/office/drawing/2014/main" id="{9612EA05-E4C4-AC1D-045C-CDCAED5A788C}"/>
                </a:ext>
              </a:extLst>
            </p:cNvPr>
            <p:cNvSpPr>
              <a:spLocks/>
            </p:cNvSpPr>
            <p:nvPr/>
          </p:nvSpPr>
          <p:spPr bwMode="auto">
            <a:xfrm>
              <a:off x="6783388" y="2757488"/>
              <a:ext cx="120650" cy="255587"/>
            </a:xfrm>
            <a:custGeom>
              <a:avLst/>
              <a:gdLst>
                <a:gd name="T0" fmla="*/ 2147483646 w 76"/>
                <a:gd name="T1" fmla="*/ 0 h 161"/>
                <a:gd name="T2" fmla="*/ 2147483646 w 76"/>
                <a:gd name="T3" fmla="*/ 2147483646 h 161"/>
                <a:gd name="T4" fmla="*/ 2147483646 w 76"/>
                <a:gd name="T5" fmla="*/ 2147483646 h 161"/>
                <a:gd name="T6" fmla="*/ 2147483646 w 76"/>
                <a:gd name="T7" fmla="*/ 2147483646 h 161"/>
                <a:gd name="T8" fmla="*/ 2147483646 w 76"/>
                <a:gd name="T9" fmla="*/ 2147483646 h 161"/>
                <a:gd name="T10" fmla="*/ 2147483646 w 76"/>
                <a:gd name="T11" fmla="*/ 2147483646 h 161"/>
                <a:gd name="T12" fmla="*/ 2147483646 w 76"/>
                <a:gd name="T13" fmla="*/ 2147483646 h 161"/>
                <a:gd name="T14" fmla="*/ 2147483646 w 76"/>
                <a:gd name="T15" fmla="*/ 2147483646 h 161"/>
                <a:gd name="T16" fmla="*/ 2147483646 w 76"/>
                <a:gd name="T17" fmla="*/ 2147483646 h 161"/>
                <a:gd name="T18" fmla="*/ 2147483646 w 76"/>
                <a:gd name="T19" fmla="*/ 2147483646 h 161"/>
                <a:gd name="T20" fmla="*/ 2147483646 w 76"/>
                <a:gd name="T21" fmla="*/ 2147483646 h 161"/>
                <a:gd name="T22" fmla="*/ 2147483646 w 76"/>
                <a:gd name="T23" fmla="*/ 2147483646 h 161"/>
                <a:gd name="T24" fmla="*/ 2147483646 w 76"/>
                <a:gd name="T25" fmla="*/ 2147483646 h 161"/>
                <a:gd name="T26" fmla="*/ 2147483646 w 76"/>
                <a:gd name="T27" fmla="*/ 2147483646 h 161"/>
                <a:gd name="T28" fmla="*/ 2147483646 w 76"/>
                <a:gd name="T29" fmla="*/ 2147483646 h 161"/>
                <a:gd name="T30" fmla="*/ 2147483646 w 76"/>
                <a:gd name="T31" fmla="*/ 2147483646 h 161"/>
                <a:gd name="T32" fmla="*/ 2147483646 w 76"/>
                <a:gd name="T33" fmla="*/ 2147483646 h 161"/>
                <a:gd name="T34" fmla="*/ 2147483646 w 76"/>
                <a:gd name="T35" fmla="*/ 2147483646 h 161"/>
                <a:gd name="T36" fmla="*/ 2147483646 w 76"/>
                <a:gd name="T37" fmla="*/ 2147483646 h 161"/>
                <a:gd name="T38" fmla="*/ 2147483646 w 76"/>
                <a:gd name="T39" fmla="*/ 2147483646 h 161"/>
                <a:gd name="T40" fmla="*/ 2147483646 w 76"/>
                <a:gd name="T41" fmla="*/ 2147483646 h 161"/>
                <a:gd name="T42" fmla="*/ 2147483646 w 76"/>
                <a:gd name="T43" fmla="*/ 2147483646 h 161"/>
                <a:gd name="T44" fmla="*/ 2147483646 w 76"/>
                <a:gd name="T45" fmla="*/ 2147483646 h 161"/>
                <a:gd name="T46" fmla="*/ 2147483646 w 76"/>
                <a:gd name="T47" fmla="*/ 2147483646 h 161"/>
                <a:gd name="T48" fmla="*/ 2147483646 w 76"/>
                <a:gd name="T49" fmla="*/ 2147483646 h 161"/>
                <a:gd name="T50" fmla="*/ 2147483646 w 76"/>
                <a:gd name="T51" fmla="*/ 2147483646 h 161"/>
                <a:gd name="T52" fmla="*/ 2147483646 w 76"/>
                <a:gd name="T53" fmla="*/ 2147483646 h 161"/>
                <a:gd name="T54" fmla="*/ 2147483646 w 76"/>
                <a:gd name="T55" fmla="*/ 2147483646 h 161"/>
                <a:gd name="T56" fmla="*/ 0 w 76"/>
                <a:gd name="T57" fmla="*/ 2147483646 h 161"/>
                <a:gd name="T58" fmla="*/ 2147483646 w 76"/>
                <a:gd name="T59" fmla="*/ 2147483646 h 161"/>
                <a:gd name="T60" fmla="*/ 2147483646 w 76"/>
                <a:gd name="T61" fmla="*/ 2147483646 h 161"/>
                <a:gd name="T62" fmla="*/ 2147483646 w 76"/>
                <a:gd name="T63" fmla="*/ 2147483646 h 161"/>
                <a:gd name="T64" fmla="*/ 2147483646 w 76"/>
                <a:gd name="T65" fmla="*/ 2147483646 h 161"/>
                <a:gd name="T66" fmla="*/ 2147483646 w 76"/>
                <a:gd name="T67" fmla="*/ 2147483646 h 161"/>
                <a:gd name="T68" fmla="*/ 2147483646 w 76"/>
                <a:gd name="T69" fmla="*/ 2147483646 h 161"/>
                <a:gd name="T70" fmla="*/ 2147483646 w 76"/>
                <a:gd name="T71" fmla="*/ 2147483646 h 161"/>
                <a:gd name="T72" fmla="*/ 2147483646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17">
              <a:extLst>
                <a:ext uri="{FF2B5EF4-FFF2-40B4-BE49-F238E27FC236}">
                  <a16:creationId xmlns:a16="http://schemas.microsoft.com/office/drawing/2014/main" id="{4EBB36ED-1D47-B846-B1A0-5E35ED3FD78A}"/>
                </a:ext>
              </a:extLst>
            </p:cNvPr>
            <p:cNvSpPr>
              <a:spLocks/>
            </p:cNvSpPr>
            <p:nvPr/>
          </p:nvSpPr>
          <p:spPr bwMode="auto">
            <a:xfrm>
              <a:off x="6562725" y="3473450"/>
              <a:ext cx="182563" cy="254000"/>
            </a:xfrm>
            <a:custGeom>
              <a:avLst/>
              <a:gdLst>
                <a:gd name="T0" fmla="*/ 2147483646 w 115"/>
                <a:gd name="T1" fmla="*/ 0 h 160"/>
                <a:gd name="T2" fmla="*/ 2147483646 w 115"/>
                <a:gd name="T3" fmla="*/ 2147483646 h 160"/>
                <a:gd name="T4" fmla="*/ 2147483646 w 115"/>
                <a:gd name="T5" fmla="*/ 2147483646 h 160"/>
                <a:gd name="T6" fmla="*/ 2147483646 w 115"/>
                <a:gd name="T7" fmla="*/ 2147483646 h 160"/>
                <a:gd name="T8" fmla="*/ 2147483646 w 115"/>
                <a:gd name="T9" fmla="*/ 2147483646 h 160"/>
                <a:gd name="T10" fmla="*/ 2147483646 w 115"/>
                <a:gd name="T11" fmla="*/ 2147483646 h 160"/>
                <a:gd name="T12" fmla="*/ 2147483646 w 115"/>
                <a:gd name="T13" fmla="*/ 2147483646 h 160"/>
                <a:gd name="T14" fmla="*/ 2147483646 w 115"/>
                <a:gd name="T15" fmla="*/ 2147483646 h 160"/>
                <a:gd name="T16" fmla="*/ 0 w 115"/>
                <a:gd name="T17" fmla="*/ 2147483646 h 160"/>
                <a:gd name="T18" fmla="*/ 2147483646 w 115"/>
                <a:gd name="T19" fmla="*/ 2147483646 h 160"/>
                <a:gd name="T20" fmla="*/ 2147483646 w 115"/>
                <a:gd name="T21" fmla="*/ 2147483646 h 160"/>
                <a:gd name="T22" fmla="*/ 2147483646 w 115"/>
                <a:gd name="T23" fmla="*/ 2147483646 h 160"/>
                <a:gd name="T24" fmla="*/ 2147483646 w 115"/>
                <a:gd name="T25" fmla="*/ 2147483646 h 160"/>
                <a:gd name="T26" fmla="*/ 2147483646 w 115"/>
                <a:gd name="T27" fmla="*/ 2147483646 h 160"/>
                <a:gd name="T28" fmla="*/ 2147483646 w 115"/>
                <a:gd name="T29" fmla="*/ 2147483646 h 160"/>
                <a:gd name="T30" fmla="*/ 2147483646 w 115"/>
                <a:gd name="T31" fmla="*/ 2147483646 h 160"/>
                <a:gd name="T32" fmla="*/ 2147483646 w 115"/>
                <a:gd name="T33" fmla="*/ 2147483646 h 160"/>
                <a:gd name="T34" fmla="*/ 2147483646 w 115"/>
                <a:gd name="T35" fmla="*/ 2147483646 h 160"/>
                <a:gd name="T36" fmla="*/ 2147483646 w 115"/>
                <a:gd name="T37" fmla="*/ 2147483646 h 160"/>
                <a:gd name="T38" fmla="*/ 2147483646 w 115"/>
                <a:gd name="T39" fmla="*/ 2147483646 h 160"/>
                <a:gd name="T40" fmla="*/ 2147483646 w 115"/>
                <a:gd name="T41" fmla="*/ 2147483646 h 160"/>
                <a:gd name="T42" fmla="*/ 2147483646 w 115"/>
                <a:gd name="T43" fmla="*/ 2147483646 h 160"/>
                <a:gd name="T44" fmla="*/ 2147483646 w 115"/>
                <a:gd name="T45" fmla="*/ 2147483646 h 160"/>
                <a:gd name="T46" fmla="*/ 2147483646 w 115"/>
                <a:gd name="T47" fmla="*/ 2147483646 h 160"/>
                <a:gd name="T48" fmla="*/ 2147483646 w 115"/>
                <a:gd name="T49" fmla="*/ 2147483646 h 160"/>
                <a:gd name="T50" fmla="*/ 2147483646 w 115"/>
                <a:gd name="T51" fmla="*/ 2147483646 h 160"/>
                <a:gd name="T52" fmla="*/ 2147483646 w 115"/>
                <a:gd name="T53" fmla="*/ 2147483646 h 160"/>
                <a:gd name="T54" fmla="*/ 2147483646 w 115"/>
                <a:gd name="T55" fmla="*/ 2147483646 h 160"/>
                <a:gd name="T56" fmla="*/ 2147483646 w 115"/>
                <a:gd name="T57" fmla="*/ 2147483646 h 160"/>
                <a:gd name="T58" fmla="*/ 2147483646 w 115"/>
                <a:gd name="T59" fmla="*/ 2147483646 h 160"/>
                <a:gd name="T60" fmla="*/ 2147483646 w 115"/>
                <a:gd name="T61" fmla="*/ 2147483646 h 160"/>
                <a:gd name="T62" fmla="*/ 2147483646 w 115"/>
                <a:gd name="T63" fmla="*/ 2147483646 h 160"/>
                <a:gd name="T64" fmla="*/ 2147483646 w 115"/>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60"/>
                <a:gd name="T101" fmla="*/ 115 w 115"/>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60">
                  <a:moveTo>
                    <a:pt x="57" y="0"/>
                  </a:moveTo>
                  <a:lnTo>
                    <a:pt x="45" y="2"/>
                  </a:lnTo>
                  <a:lnTo>
                    <a:pt x="36" y="7"/>
                  </a:lnTo>
                  <a:lnTo>
                    <a:pt x="26" y="15"/>
                  </a:lnTo>
                  <a:lnTo>
                    <a:pt x="18" y="25"/>
                  </a:lnTo>
                  <a:lnTo>
                    <a:pt x="10" y="36"/>
                  </a:lnTo>
                  <a:lnTo>
                    <a:pt x="5" y="49"/>
                  </a:lnTo>
                  <a:lnTo>
                    <a:pt x="1" y="64"/>
                  </a:lnTo>
                  <a:lnTo>
                    <a:pt x="0" y="80"/>
                  </a:lnTo>
                  <a:lnTo>
                    <a:pt x="1" y="96"/>
                  </a:lnTo>
                  <a:lnTo>
                    <a:pt x="5" y="111"/>
                  </a:lnTo>
                  <a:lnTo>
                    <a:pt x="10" y="124"/>
                  </a:lnTo>
                  <a:lnTo>
                    <a:pt x="18" y="137"/>
                  </a:lnTo>
                  <a:lnTo>
                    <a:pt x="26" y="146"/>
                  </a:lnTo>
                  <a:lnTo>
                    <a:pt x="36" y="153"/>
                  </a:lnTo>
                  <a:lnTo>
                    <a:pt x="45" y="158"/>
                  </a:lnTo>
                  <a:lnTo>
                    <a:pt x="57" y="159"/>
                  </a:lnTo>
                  <a:lnTo>
                    <a:pt x="68" y="158"/>
                  </a:lnTo>
                  <a:lnTo>
                    <a:pt x="79" y="153"/>
                  </a:lnTo>
                  <a:lnTo>
                    <a:pt x="89" y="146"/>
                  </a:lnTo>
                  <a:lnTo>
                    <a:pt x="97" y="137"/>
                  </a:lnTo>
                  <a:lnTo>
                    <a:pt x="104" y="124"/>
                  </a:lnTo>
                  <a:lnTo>
                    <a:pt x="110" y="111"/>
                  </a:lnTo>
                  <a:lnTo>
                    <a:pt x="114" y="96"/>
                  </a:lnTo>
                  <a:lnTo>
                    <a:pt x="114" y="80"/>
                  </a:lnTo>
                  <a:lnTo>
                    <a:pt x="114" y="64"/>
                  </a:lnTo>
                  <a:lnTo>
                    <a:pt x="110" y="49"/>
                  </a:lnTo>
                  <a:lnTo>
                    <a:pt x="104" y="36"/>
                  </a:lnTo>
                  <a:lnTo>
                    <a:pt x="97" y="25"/>
                  </a:lnTo>
                  <a:lnTo>
                    <a:pt x="89" y="15"/>
                  </a:lnTo>
                  <a:lnTo>
                    <a:pt x="79" y="7"/>
                  </a:lnTo>
                  <a:lnTo>
                    <a:pt x="68" y="2"/>
                  </a:lnTo>
                  <a:lnTo>
                    <a:pt x="5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18">
              <a:extLst>
                <a:ext uri="{FF2B5EF4-FFF2-40B4-BE49-F238E27FC236}">
                  <a16:creationId xmlns:a16="http://schemas.microsoft.com/office/drawing/2014/main" id="{9951DE64-9252-75BA-3A86-CBC5E8194896}"/>
                </a:ext>
              </a:extLst>
            </p:cNvPr>
            <p:cNvSpPr>
              <a:spLocks/>
            </p:cNvSpPr>
            <p:nvPr/>
          </p:nvSpPr>
          <p:spPr bwMode="auto">
            <a:xfrm>
              <a:off x="6653213" y="3509963"/>
              <a:ext cx="92075" cy="184150"/>
            </a:xfrm>
            <a:custGeom>
              <a:avLst/>
              <a:gdLst>
                <a:gd name="T0" fmla="*/ 2147483646 w 58"/>
                <a:gd name="T1" fmla="*/ 0 h 116"/>
                <a:gd name="T2" fmla="*/ 2147483646 w 58"/>
                <a:gd name="T3" fmla="*/ 0 h 116"/>
                <a:gd name="T4" fmla="*/ 2147483646 w 58"/>
                <a:gd name="T5" fmla="*/ 2147483646 h 116"/>
                <a:gd name="T6" fmla="*/ 2147483646 w 58"/>
                <a:gd name="T7" fmla="*/ 2147483646 h 116"/>
                <a:gd name="T8" fmla="*/ 2147483646 w 58"/>
                <a:gd name="T9" fmla="*/ 2147483646 h 116"/>
                <a:gd name="T10" fmla="*/ 2147483646 w 58"/>
                <a:gd name="T11" fmla="*/ 2147483646 h 116"/>
                <a:gd name="T12" fmla="*/ 2147483646 w 58"/>
                <a:gd name="T13" fmla="*/ 2147483646 h 116"/>
                <a:gd name="T14" fmla="*/ 0 w 58"/>
                <a:gd name="T15" fmla="*/ 2147483646 h 116"/>
                <a:gd name="T16" fmla="*/ 0 w 58"/>
                <a:gd name="T17" fmla="*/ 2147483646 h 116"/>
                <a:gd name="T18" fmla="*/ 0 w 58"/>
                <a:gd name="T19" fmla="*/ 2147483646 h 116"/>
                <a:gd name="T20" fmla="*/ 2147483646 w 58"/>
                <a:gd name="T21" fmla="*/ 2147483646 h 116"/>
                <a:gd name="T22" fmla="*/ 2147483646 w 58"/>
                <a:gd name="T23" fmla="*/ 2147483646 h 116"/>
                <a:gd name="T24" fmla="*/ 2147483646 w 58"/>
                <a:gd name="T25" fmla="*/ 2147483646 h 116"/>
                <a:gd name="T26" fmla="*/ 2147483646 w 58"/>
                <a:gd name="T27" fmla="*/ 2147483646 h 116"/>
                <a:gd name="T28" fmla="*/ 2147483646 w 58"/>
                <a:gd name="T29" fmla="*/ 2147483646 h 116"/>
                <a:gd name="T30" fmla="*/ 2147483646 w 58"/>
                <a:gd name="T31" fmla="*/ 2147483646 h 116"/>
                <a:gd name="T32" fmla="*/ 2147483646 w 58"/>
                <a:gd name="T33" fmla="*/ 2147483646 h 116"/>
                <a:gd name="T34" fmla="*/ 2147483646 w 58"/>
                <a:gd name="T35" fmla="*/ 2147483646 h 116"/>
                <a:gd name="T36" fmla="*/ 2147483646 w 58"/>
                <a:gd name="T37" fmla="*/ 2147483646 h 116"/>
                <a:gd name="T38" fmla="*/ 2147483646 w 58"/>
                <a:gd name="T39" fmla="*/ 2147483646 h 116"/>
                <a:gd name="T40" fmla="*/ 2147483646 w 58"/>
                <a:gd name="T41" fmla="*/ 2147483646 h 116"/>
                <a:gd name="T42" fmla="*/ 2147483646 w 58"/>
                <a:gd name="T43" fmla="*/ 2147483646 h 116"/>
                <a:gd name="T44" fmla="*/ 2147483646 w 58"/>
                <a:gd name="T45" fmla="*/ 2147483646 h 116"/>
                <a:gd name="T46" fmla="*/ 2147483646 w 58"/>
                <a:gd name="T47" fmla="*/ 2147483646 h 116"/>
                <a:gd name="T48" fmla="*/ 2147483646 w 58"/>
                <a:gd name="T49" fmla="*/ 2147483646 h 116"/>
                <a:gd name="T50" fmla="*/ 2147483646 w 58"/>
                <a:gd name="T51" fmla="*/ 2147483646 h 116"/>
                <a:gd name="T52" fmla="*/ 2147483646 w 58"/>
                <a:gd name="T53" fmla="*/ 2147483646 h 116"/>
                <a:gd name="T54" fmla="*/ 2147483646 w 58"/>
                <a:gd name="T55" fmla="*/ 2147483646 h 116"/>
                <a:gd name="T56" fmla="*/ 2147483646 w 58"/>
                <a:gd name="T57" fmla="*/ 2147483646 h 116"/>
                <a:gd name="T58" fmla="*/ 2147483646 w 58"/>
                <a:gd name="T59" fmla="*/ 2147483646 h 116"/>
                <a:gd name="T60" fmla="*/ 2147483646 w 58"/>
                <a:gd name="T61" fmla="*/ 2147483646 h 116"/>
                <a:gd name="T62" fmla="*/ 2147483646 w 58"/>
                <a:gd name="T63" fmla="*/ 0 h 116"/>
                <a:gd name="T64" fmla="*/ 2147483646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44" name="Freeform 19">
              <a:extLst>
                <a:ext uri="{FF2B5EF4-FFF2-40B4-BE49-F238E27FC236}">
                  <a16:creationId xmlns:a16="http://schemas.microsoft.com/office/drawing/2014/main" id="{E34B11AD-DD92-141A-DFBF-1EB06B4FED92}"/>
                </a:ext>
              </a:extLst>
            </p:cNvPr>
            <p:cNvSpPr>
              <a:spLocks/>
            </p:cNvSpPr>
            <p:nvPr/>
          </p:nvSpPr>
          <p:spPr bwMode="auto">
            <a:xfrm>
              <a:off x="6653213" y="3509963"/>
              <a:ext cx="92075" cy="184150"/>
            </a:xfrm>
            <a:custGeom>
              <a:avLst/>
              <a:gdLst>
                <a:gd name="T0" fmla="*/ 2147483646 w 58"/>
                <a:gd name="T1" fmla="*/ 0 h 116"/>
                <a:gd name="T2" fmla="*/ 2147483646 w 58"/>
                <a:gd name="T3" fmla="*/ 0 h 116"/>
                <a:gd name="T4" fmla="*/ 2147483646 w 58"/>
                <a:gd name="T5" fmla="*/ 2147483646 h 116"/>
                <a:gd name="T6" fmla="*/ 2147483646 w 58"/>
                <a:gd name="T7" fmla="*/ 2147483646 h 116"/>
                <a:gd name="T8" fmla="*/ 2147483646 w 58"/>
                <a:gd name="T9" fmla="*/ 2147483646 h 116"/>
                <a:gd name="T10" fmla="*/ 2147483646 w 58"/>
                <a:gd name="T11" fmla="*/ 2147483646 h 116"/>
                <a:gd name="T12" fmla="*/ 2147483646 w 58"/>
                <a:gd name="T13" fmla="*/ 2147483646 h 116"/>
                <a:gd name="T14" fmla="*/ 0 w 58"/>
                <a:gd name="T15" fmla="*/ 2147483646 h 116"/>
                <a:gd name="T16" fmla="*/ 0 w 58"/>
                <a:gd name="T17" fmla="*/ 2147483646 h 116"/>
                <a:gd name="T18" fmla="*/ 0 w 58"/>
                <a:gd name="T19" fmla="*/ 2147483646 h 116"/>
                <a:gd name="T20" fmla="*/ 2147483646 w 58"/>
                <a:gd name="T21" fmla="*/ 2147483646 h 116"/>
                <a:gd name="T22" fmla="*/ 2147483646 w 58"/>
                <a:gd name="T23" fmla="*/ 2147483646 h 116"/>
                <a:gd name="T24" fmla="*/ 2147483646 w 58"/>
                <a:gd name="T25" fmla="*/ 2147483646 h 116"/>
                <a:gd name="T26" fmla="*/ 2147483646 w 58"/>
                <a:gd name="T27" fmla="*/ 2147483646 h 116"/>
                <a:gd name="T28" fmla="*/ 2147483646 w 58"/>
                <a:gd name="T29" fmla="*/ 2147483646 h 116"/>
                <a:gd name="T30" fmla="*/ 2147483646 w 58"/>
                <a:gd name="T31" fmla="*/ 2147483646 h 116"/>
                <a:gd name="T32" fmla="*/ 2147483646 w 58"/>
                <a:gd name="T33" fmla="*/ 2147483646 h 116"/>
                <a:gd name="T34" fmla="*/ 2147483646 w 58"/>
                <a:gd name="T35" fmla="*/ 2147483646 h 116"/>
                <a:gd name="T36" fmla="*/ 2147483646 w 58"/>
                <a:gd name="T37" fmla="*/ 2147483646 h 116"/>
                <a:gd name="T38" fmla="*/ 2147483646 w 58"/>
                <a:gd name="T39" fmla="*/ 2147483646 h 116"/>
                <a:gd name="T40" fmla="*/ 2147483646 w 58"/>
                <a:gd name="T41" fmla="*/ 2147483646 h 116"/>
                <a:gd name="T42" fmla="*/ 2147483646 w 58"/>
                <a:gd name="T43" fmla="*/ 2147483646 h 116"/>
                <a:gd name="T44" fmla="*/ 2147483646 w 58"/>
                <a:gd name="T45" fmla="*/ 2147483646 h 116"/>
                <a:gd name="T46" fmla="*/ 2147483646 w 58"/>
                <a:gd name="T47" fmla="*/ 2147483646 h 116"/>
                <a:gd name="T48" fmla="*/ 2147483646 w 58"/>
                <a:gd name="T49" fmla="*/ 2147483646 h 116"/>
                <a:gd name="T50" fmla="*/ 2147483646 w 58"/>
                <a:gd name="T51" fmla="*/ 2147483646 h 116"/>
                <a:gd name="T52" fmla="*/ 2147483646 w 58"/>
                <a:gd name="T53" fmla="*/ 2147483646 h 116"/>
                <a:gd name="T54" fmla="*/ 2147483646 w 58"/>
                <a:gd name="T55" fmla="*/ 2147483646 h 116"/>
                <a:gd name="T56" fmla="*/ 2147483646 w 58"/>
                <a:gd name="T57" fmla="*/ 2147483646 h 116"/>
                <a:gd name="T58" fmla="*/ 2147483646 w 58"/>
                <a:gd name="T59" fmla="*/ 2147483646 h 116"/>
                <a:gd name="T60" fmla="*/ 2147483646 w 58"/>
                <a:gd name="T61" fmla="*/ 2147483646 h 116"/>
                <a:gd name="T62" fmla="*/ 2147483646 w 58"/>
                <a:gd name="T63" fmla="*/ 0 h 116"/>
                <a:gd name="T64" fmla="*/ 2147483646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EFEFF"/>
            </a:solidFill>
            <a:ln w="12700" cap="rnd">
              <a:solidFill>
                <a:srgbClr val="000000"/>
              </a:solidFill>
              <a:round/>
              <a:headEnd type="none" w="sm" len="sm"/>
              <a:tailEnd type="none" w="sm" len="sm"/>
            </a:ln>
          </p:spPr>
          <p:txBody>
            <a:bodyPr/>
            <a:lstStyle/>
            <a:p>
              <a:endParaRPr lang="en-US"/>
            </a:p>
          </p:txBody>
        </p:sp>
        <p:sp>
          <p:nvSpPr>
            <p:cNvPr id="45" name="Freeform 20">
              <a:extLst>
                <a:ext uri="{FF2B5EF4-FFF2-40B4-BE49-F238E27FC236}">
                  <a16:creationId xmlns:a16="http://schemas.microsoft.com/office/drawing/2014/main" id="{75FCBCE3-2F7C-1D79-5E41-66DC069B5169}"/>
                </a:ext>
              </a:extLst>
            </p:cNvPr>
            <p:cNvSpPr>
              <a:spLocks/>
            </p:cNvSpPr>
            <p:nvPr/>
          </p:nvSpPr>
          <p:spPr bwMode="auto">
            <a:xfrm>
              <a:off x="6310313" y="2960688"/>
              <a:ext cx="66675" cy="128587"/>
            </a:xfrm>
            <a:custGeom>
              <a:avLst/>
              <a:gdLst>
                <a:gd name="T0" fmla="*/ 2147483646 w 42"/>
                <a:gd name="T1" fmla="*/ 0 h 81"/>
                <a:gd name="T2" fmla="*/ 2147483646 w 42"/>
                <a:gd name="T3" fmla="*/ 0 h 81"/>
                <a:gd name="T4" fmla="*/ 2147483646 w 42"/>
                <a:gd name="T5" fmla="*/ 2147483646 h 81"/>
                <a:gd name="T6" fmla="*/ 2147483646 w 42"/>
                <a:gd name="T7" fmla="*/ 2147483646 h 81"/>
                <a:gd name="T8" fmla="*/ 2147483646 w 42"/>
                <a:gd name="T9" fmla="*/ 2147483646 h 81"/>
                <a:gd name="T10" fmla="*/ 2147483646 w 42"/>
                <a:gd name="T11" fmla="*/ 2147483646 h 81"/>
                <a:gd name="T12" fmla="*/ 2147483646 w 42"/>
                <a:gd name="T13" fmla="*/ 2147483646 h 81"/>
                <a:gd name="T14" fmla="*/ 0 w 42"/>
                <a:gd name="T15" fmla="*/ 2147483646 h 81"/>
                <a:gd name="T16" fmla="*/ 0 w 42"/>
                <a:gd name="T17" fmla="*/ 2147483646 h 81"/>
                <a:gd name="T18" fmla="*/ 0 w 42"/>
                <a:gd name="T19" fmla="*/ 2147483646 h 81"/>
                <a:gd name="T20" fmla="*/ 2147483646 w 42"/>
                <a:gd name="T21" fmla="*/ 2147483646 h 81"/>
                <a:gd name="T22" fmla="*/ 2147483646 w 42"/>
                <a:gd name="T23" fmla="*/ 2147483646 h 81"/>
                <a:gd name="T24" fmla="*/ 2147483646 w 42"/>
                <a:gd name="T25" fmla="*/ 2147483646 h 81"/>
                <a:gd name="T26" fmla="*/ 2147483646 w 42"/>
                <a:gd name="T27" fmla="*/ 2147483646 h 81"/>
                <a:gd name="T28" fmla="*/ 2147483646 w 42"/>
                <a:gd name="T29" fmla="*/ 2147483646 h 81"/>
                <a:gd name="T30" fmla="*/ 2147483646 w 42"/>
                <a:gd name="T31" fmla="*/ 2147483646 h 81"/>
                <a:gd name="T32" fmla="*/ 2147483646 w 42"/>
                <a:gd name="T33" fmla="*/ 2147483646 h 81"/>
                <a:gd name="T34" fmla="*/ 2147483646 w 42"/>
                <a:gd name="T35" fmla="*/ 2147483646 h 81"/>
                <a:gd name="T36" fmla="*/ 2147483646 w 42"/>
                <a:gd name="T37" fmla="*/ 2147483646 h 81"/>
                <a:gd name="T38" fmla="*/ 2147483646 w 42"/>
                <a:gd name="T39" fmla="*/ 2147483646 h 81"/>
                <a:gd name="T40" fmla="*/ 2147483646 w 42"/>
                <a:gd name="T41" fmla="*/ 2147483646 h 81"/>
                <a:gd name="T42" fmla="*/ 2147483646 w 42"/>
                <a:gd name="T43" fmla="*/ 2147483646 h 81"/>
                <a:gd name="T44" fmla="*/ 2147483646 w 42"/>
                <a:gd name="T45" fmla="*/ 2147483646 h 81"/>
                <a:gd name="T46" fmla="*/ 2147483646 w 42"/>
                <a:gd name="T47" fmla="*/ 2147483646 h 81"/>
                <a:gd name="T48" fmla="*/ 2147483646 w 42"/>
                <a:gd name="T49" fmla="*/ 2147483646 h 81"/>
                <a:gd name="T50" fmla="*/ 2147483646 w 42"/>
                <a:gd name="T51" fmla="*/ 2147483646 h 81"/>
                <a:gd name="T52" fmla="*/ 2147483646 w 42"/>
                <a:gd name="T53" fmla="*/ 2147483646 h 81"/>
                <a:gd name="T54" fmla="*/ 2147483646 w 42"/>
                <a:gd name="T55" fmla="*/ 2147483646 h 81"/>
                <a:gd name="T56" fmla="*/ 2147483646 w 42"/>
                <a:gd name="T57" fmla="*/ 2147483646 h 81"/>
                <a:gd name="T58" fmla="*/ 2147483646 w 42"/>
                <a:gd name="T59" fmla="*/ 2147483646 h 81"/>
                <a:gd name="T60" fmla="*/ 2147483646 w 42"/>
                <a:gd name="T61" fmla="*/ 2147483646 h 81"/>
                <a:gd name="T62" fmla="*/ 2147483646 w 42"/>
                <a:gd name="T63" fmla="*/ 0 h 81"/>
                <a:gd name="T64" fmla="*/ 2147483646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46" name="Freeform 21">
              <a:extLst>
                <a:ext uri="{FF2B5EF4-FFF2-40B4-BE49-F238E27FC236}">
                  <a16:creationId xmlns:a16="http://schemas.microsoft.com/office/drawing/2014/main" id="{747A51EC-7A3D-965C-0138-71ADA81F8354}"/>
                </a:ext>
              </a:extLst>
            </p:cNvPr>
            <p:cNvSpPr>
              <a:spLocks/>
            </p:cNvSpPr>
            <p:nvPr/>
          </p:nvSpPr>
          <p:spPr bwMode="auto">
            <a:xfrm>
              <a:off x="6310313" y="2960688"/>
              <a:ext cx="66675" cy="128587"/>
            </a:xfrm>
            <a:custGeom>
              <a:avLst/>
              <a:gdLst>
                <a:gd name="T0" fmla="*/ 2147483646 w 42"/>
                <a:gd name="T1" fmla="*/ 0 h 81"/>
                <a:gd name="T2" fmla="*/ 2147483646 w 42"/>
                <a:gd name="T3" fmla="*/ 0 h 81"/>
                <a:gd name="T4" fmla="*/ 2147483646 w 42"/>
                <a:gd name="T5" fmla="*/ 2147483646 h 81"/>
                <a:gd name="T6" fmla="*/ 2147483646 w 42"/>
                <a:gd name="T7" fmla="*/ 2147483646 h 81"/>
                <a:gd name="T8" fmla="*/ 2147483646 w 42"/>
                <a:gd name="T9" fmla="*/ 2147483646 h 81"/>
                <a:gd name="T10" fmla="*/ 2147483646 w 42"/>
                <a:gd name="T11" fmla="*/ 2147483646 h 81"/>
                <a:gd name="T12" fmla="*/ 2147483646 w 42"/>
                <a:gd name="T13" fmla="*/ 2147483646 h 81"/>
                <a:gd name="T14" fmla="*/ 0 w 42"/>
                <a:gd name="T15" fmla="*/ 2147483646 h 81"/>
                <a:gd name="T16" fmla="*/ 0 w 42"/>
                <a:gd name="T17" fmla="*/ 2147483646 h 81"/>
                <a:gd name="T18" fmla="*/ 0 w 42"/>
                <a:gd name="T19" fmla="*/ 2147483646 h 81"/>
                <a:gd name="T20" fmla="*/ 2147483646 w 42"/>
                <a:gd name="T21" fmla="*/ 2147483646 h 81"/>
                <a:gd name="T22" fmla="*/ 2147483646 w 42"/>
                <a:gd name="T23" fmla="*/ 2147483646 h 81"/>
                <a:gd name="T24" fmla="*/ 2147483646 w 42"/>
                <a:gd name="T25" fmla="*/ 2147483646 h 81"/>
                <a:gd name="T26" fmla="*/ 2147483646 w 42"/>
                <a:gd name="T27" fmla="*/ 2147483646 h 81"/>
                <a:gd name="T28" fmla="*/ 2147483646 w 42"/>
                <a:gd name="T29" fmla="*/ 2147483646 h 81"/>
                <a:gd name="T30" fmla="*/ 2147483646 w 42"/>
                <a:gd name="T31" fmla="*/ 2147483646 h 81"/>
                <a:gd name="T32" fmla="*/ 2147483646 w 42"/>
                <a:gd name="T33" fmla="*/ 2147483646 h 81"/>
                <a:gd name="T34" fmla="*/ 2147483646 w 42"/>
                <a:gd name="T35" fmla="*/ 2147483646 h 81"/>
                <a:gd name="T36" fmla="*/ 2147483646 w 42"/>
                <a:gd name="T37" fmla="*/ 2147483646 h 81"/>
                <a:gd name="T38" fmla="*/ 2147483646 w 42"/>
                <a:gd name="T39" fmla="*/ 2147483646 h 81"/>
                <a:gd name="T40" fmla="*/ 2147483646 w 42"/>
                <a:gd name="T41" fmla="*/ 2147483646 h 81"/>
                <a:gd name="T42" fmla="*/ 2147483646 w 42"/>
                <a:gd name="T43" fmla="*/ 2147483646 h 81"/>
                <a:gd name="T44" fmla="*/ 2147483646 w 42"/>
                <a:gd name="T45" fmla="*/ 2147483646 h 81"/>
                <a:gd name="T46" fmla="*/ 2147483646 w 42"/>
                <a:gd name="T47" fmla="*/ 2147483646 h 81"/>
                <a:gd name="T48" fmla="*/ 2147483646 w 42"/>
                <a:gd name="T49" fmla="*/ 2147483646 h 81"/>
                <a:gd name="T50" fmla="*/ 2147483646 w 42"/>
                <a:gd name="T51" fmla="*/ 2147483646 h 81"/>
                <a:gd name="T52" fmla="*/ 2147483646 w 42"/>
                <a:gd name="T53" fmla="*/ 2147483646 h 81"/>
                <a:gd name="T54" fmla="*/ 2147483646 w 42"/>
                <a:gd name="T55" fmla="*/ 2147483646 h 81"/>
                <a:gd name="T56" fmla="*/ 2147483646 w 42"/>
                <a:gd name="T57" fmla="*/ 2147483646 h 81"/>
                <a:gd name="T58" fmla="*/ 2147483646 w 42"/>
                <a:gd name="T59" fmla="*/ 2147483646 h 81"/>
                <a:gd name="T60" fmla="*/ 2147483646 w 42"/>
                <a:gd name="T61" fmla="*/ 2147483646 h 81"/>
                <a:gd name="T62" fmla="*/ 2147483646 w 42"/>
                <a:gd name="T63" fmla="*/ 0 h 81"/>
                <a:gd name="T64" fmla="*/ 2147483646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FEFEFF"/>
            </a:solidFill>
            <a:ln w="12700" cap="rnd">
              <a:solidFill>
                <a:srgbClr val="000000"/>
              </a:solidFill>
              <a:round/>
              <a:headEnd type="none" w="sm" len="sm"/>
              <a:tailEnd type="none" w="sm" len="sm"/>
            </a:ln>
          </p:spPr>
          <p:txBody>
            <a:bodyPr/>
            <a:lstStyle/>
            <a:p>
              <a:endParaRPr lang="en-US"/>
            </a:p>
          </p:txBody>
        </p:sp>
        <p:sp>
          <p:nvSpPr>
            <p:cNvPr id="47" name="Freeform 22">
              <a:extLst>
                <a:ext uri="{FF2B5EF4-FFF2-40B4-BE49-F238E27FC236}">
                  <a16:creationId xmlns:a16="http://schemas.microsoft.com/office/drawing/2014/main" id="{BB244859-08FC-8703-1934-FB4E65FCEBE6}"/>
                </a:ext>
              </a:extLst>
            </p:cNvPr>
            <p:cNvSpPr>
              <a:spLocks/>
            </p:cNvSpPr>
            <p:nvPr/>
          </p:nvSpPr>
          <p:spPr bwMode="auto">
            <a:xfrm>
              <a:off x="6615113" y="3197225"/>
              <a:ext cx="84137" cy="166688"/>
            </a:xfrm>
            <a:custGeom>
              <a:avLst/>
              <a:gdLst>
                <a:gd name="T0" fmla="*/ 2147483646 w 53"/>
                <a:gd name="T1" fmla="*/ 0 h 105"/>
                <a:gd name="T2" fmla="*/ 2147483646 w 53"/>
                <a:gd name="T3" fmla="*/ 2147483646 h 105"/>
                <a:gd name="T4" fmla="*/ 2147483646 w 53"/>
                <a:gd name="T5" fmla="*/ 2147483646 h 105"/>
                <a:gd name="T6" fmla="*/ 2147483646 w 53"/>
                <a:gd name="T7" fmla="*/ 2147483646 h 105"/>
                <a:gd name="T8" fmla="*/ 2147483646 w 53"/>
                <a:gd name="T9" fmla="*/ 2147483646 h 105"/>
                <a:gd name="T10" fmla="*/ 2147483646 w 53"/>
                <a:gd name="T11" fmla="*/ 2147483646 h 105"/>
                <a:gd name="T12" fmla="*/ 2147483646 w 53"/>
                <a:gd name="T13" fmla="*/ 2147483646 h 105"/>
                <a:gd name="T14" fmla="*/ 0 w 53"/>
                <a:gd name="T15" fmla="*/ 2147483646 h 105"/>
                <a:gd name="T16" fmla="*/ 0 w 53"/>
                <a:gd name="T17" fmla="*/ 2147483646 h 105"/>
                <a:gd name="T18" fmla="*/ 0 w 53"/>
                <a:gd name="T19" fmla="*/ 2147483646 h 105"/>
                <a:gd name="T20" fmla="*/ 2147483646 w 53"/>
                <a:gd name="T21" fmla="*/ 2147483646 h 105"/>
                <a:gd name="T22" fmla="*/ 2147483646 w 53"/>
                <a:gd name="T23" fmla="*/ 2147483646 h 105"/>
                <a:gd name="T24" fmla="*/ 2147483646 w 53"/>
                <a:gd name="T25" fmla="*/ 2147483646 h 105"/>
                <a:gd name="T26" fmla="*/ 2147483646 w 53"/>
                <a:gd name="T27" fmla="*/ 2147483646 h 105"/>
                <a:gd name="T28" fmla="*/ 2147483646 w 53"/>
                <a:gd name="T29" fmla="*/ 2147483646 h 105"/>
                <a:gd name="T30" fmla="*/ 2147483646 w 53"/>
                <a:gd name="T31" fmla="*/ 2147483646 h 105"/>
                <a:gd name="T32" fmla="*/ 2147483646 w 53"/>
                <a:gd name="T33" fmla="*/ 2147483646 h 105"/>
                <a:gd name="T34" fmla="*/ 2147483646 w 53"/>
                <a:gd name="T35" fmla="*/ 2147483646 h 105"/>
                <a:gd name="T36" fmla="*/ 2147483646 w 53"/>
                <a:gd name="T37" fmla="*/ 2147483646 h 105"/>
                <a:gd name="T38" fmla="*/ 2147483646 w 53"/>
                <a:gd name="T39" fmla="*/ 2147483646 h 105"/>
                <a:gd name="T40" fmla="*/ 2147483646 w 53"/>
                <a:gd name="T41" fmla="*/ 2147483646 h 105"/>
                <a:gd name="T42" fmla="*/ 2147483646 w 53"/>
                <a:gd name="T43" fmla="*/ 2147483646 h 105"/>
                <a:gd name="T44" fmla="*/ 2147483646 w 53"/>
                <a:gd name="T45" fmla="*/ 2147483646 h 105"/>
                <a:gd name="T46" fmla="*/ 2147483646 w 53"/>
                <a:gd name="T47" fmla="*/ 2147483646 h 105"/>
                <a:gd name="T48" fmla="*/ 2147483646 w 53"/>
                <a:gd name="T49" fmla="*/ 2147483646 h 105"/>
                <a:gd name="T50" fmla="*/ 2147483646 w 53"/>
                <a:gd name="T51" fmla="*/ 2147483646 h 105"/>
                <a:gd name="T52" fmla="*/ 2147483646 w 53"/>
                <a:gd name="T53" fmla="*/ 2147483646 h 105"/>
                <a:gd name="T54" fmla="*/ 2147483646 w 53"/>
                <a:gd name="T55" fmla="*/ 2147483646 h 105"/>
                <a:gd name="T56" fmla="*/ 2147483646 w 53"/>
                <a:gd name="T57" fmla="*/ 2147483646 h 105"/>
                <a:gd name="T58" fmla="*/ 2147483646 w 53"/>
                <a:gd name="T59" fmla="*/ 2147483646 h 105"/>
                <a:gd name="T60" fmla="*/ 2147483646 w 53"/>
                <a:gd name="T61" fmla="*/ 2147483646 h 105"/>
                <a:gd name="T62" fmla="*/ 2147483646 w 53"/>
                <a:gd name="T63" fmla="*/ 2147483646 h 105"/>
                <a:gd name="T64" fmla="*/ 214748364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48" name="Freeform 23">
              <a:extLst>
                <a:ext uri="{FF2B5EF4-FFF2-40B4-BE49-F238E27FC236}">
                  <a16:creationId xmlns:a16="http://schemas.microsoft.com/office/drawing/2014/main" id="{189AA0FE-2468-F991-8D22-48893CC1F9F5}"/>
                </a:ext>
              </a:extLst>
            </p:cNvPr>
            <p:cNvSpPr>
              <a:spLocks/>
            </p:cNvSpPr>
            <p:nvPr/>
          </p:nvSpPr>
          <p:spPr bwMode="auto">
            <a:xfrm>
              <a:off x="6615113" y="3197225"/>
              <a:ext cx="84137" cy="166688"/>
            </a:xfrm>
            <a:custGeom>
              <a:avLst/>
              <a:gdLst>
                <a:gd name="T0" fmla="*/ 2147483646 w 53"/>
                <a:gd name="T1" fmla="*/ 0 h 105"/>
                <a:gd name="T2" fmla="*/ 2147483646 w 53"/>
                <a:gd name="T3" fmla="*/ 2147483646 h 105"/>
                <a:gd name="T4" fmla="*/ 2147483646 w 53"/>
                <a:gd name="T5" fmla="*/ 2147483646 h 105"/>
                <a:gd name="T6" fmla="*/ 2147483646 w 53"/>
                <a:gd name="T7" fmla="*/ 2147483646 h 105"/>
                <a:gd name="T8" fmla="*/ 2147483646 w 53"/>
                <a:gd name="T9" fmla="*/ 2147483646 h 105"/>
                <a:gd name="T10" fmla="*/ 2147483646 w 53"/>
                <a:gd name="T11" fmla="*/ 2147483646 h 105"/>
                <a:gd name="T12" fmla="*/ 2147483646 w 53"/>
                <a:gd name="T13" fmla="*/ 2147483646 h 105"/>
                <a:gd name="T14" fmla="*/ 0 w 53"/>
                <a:gd name="T15" fmla="*/ 2147483646 h 105"/>
                <a:gd name="T16" fmla="*/ 0 w 53"/>
                <a:gd name="T17" fmla="*/ 2147483646 h 105"/>
                <a:gd name="T18" fmla="*/ 0 w 53"/>
                <a:gd name="T19" fmla="*/ 2147483646 h 105"/>
                <a:gd name="T20" fmla="*/ 2147483646 w 53"/>
                <a:gd name="T21" fmla="*/ 2147483646 h 105"/>
                <a:gd name="T22" fmla="*/ 2147483646 w 53"/>
                <a:gd name="T23" fmla="*/ 2147483646 h 105"/>
                <a:gd name="T24" fmla="*/ 2147483646 w 53"/>
                <a:gd name="T25" fmla="*/ 2147483646 h 105"/>
                <a:gd name="T26" fmla="*/ 2147483646 w 53"/>
                <a:gd name="T27" fmla="*/ 2147483646 h 105"/>
                <a:gd name="T28" fmla="*/ 2147483646 w 53"/>
                <a:gd name="T29" fmla="*/ 2147483646 h 105"/>
                <a:gd name="T30" fmla="*/ 2147483646 w 53"/>
                <a:gd name="T31" fmla="*/ 2147483646 h 105"/>
                <a:gd name="T32" fmla="*/ 2147483646 w 53"/>
                <a:gd name="T33" fmla="*/ 2147483646 h 105"/>
                <a:gd name="T34" fmla="*/ 2147483646 w 53"/>
                <a:gd name="T35" fmla="*/ 2147483646 h 105"/>
                <a:gd name="T36" fmla="*/ 2147483646 w 53"/>
                <a:gd name="T37" fmla="*/ 2147483646 h 105"/>
                <a:gd name="T38" fmla="*/ 2147483646 w 53"/>
                <a:gd name="T39" fmla="*/ 2147483646 h 105"/>
                <a:gd name="T40" fmla="*/ 2147483646 w 53"/>
                <a:gd name="T41" fmla="*/ 2147483646 h 105"/>
                <a:gd name="T42" fmla="*/ 2147483646 w 53"/>
                <a:gd name="T43" fmla="*/ 2147483646 h 105"/>
                <a:gd name="T44" fmla="*/ 2147483646 w 53"/>
                <a:gd name="T45" fmla="*/ 2147483646 h 105"/>
                <a:gd name="T46" fmla="*/ 2147483646 w 53"/>
                <a:gd name="T47" fmla="*/ 2147483646 h 105"/>
                <a:gd name="T48" fmla="*/ 2147483646 w 53"/>
                <a:gd name="T49" fmla="*/ 2147483646 h 105"/>
                <a:gd name="T50" fmla="*/ 2147483646 w 53"/>
                <a:gd name="T51" fmla="*/ 2147483646 h 105"/>
                <a:gd name="T52" fmla="*/ 2147483646 w 53"/>
                <a:gd name="T53" fmla="*/ 2147483646 h 105"/>
                <a:gd name="T54" fmla="*/ 2147483646 w 53"/>
                <a:gd name="T55" fmla="*/ 2147483646 h 105"/>
                <a:gd name="T56" fmla="*/ 2147483646 w 53"/>
                <a:gd name="T57" fmla="*/ 2147483646 h 105"/>
                <a:gd name="T58" fmla="*/ 2147483646 w 53"/>
                <a:gd name="T59" fmla="*/ 2147483646 h 105"/>
                <a:gd name="T60" fmla="*/ 2147483646 w 53"/>
                <a:gd name="T61" fmla="*/ 2147483646 h 105"/>
                <a:gd name="T62" fmla="*/ 2147483646 w 53"/>
                <a:gd name="T63" fmla="*/ 2147483646 h 105"/>
                <a:gd name="T64" fmla="*/ 214748364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24">
              <a:extLst>
                <a:ext uri="{FF2B5EF4-FFF2-40B4-BE49-F238E27FC236}">
                  <a16:creationId xmlns:a16="http://schemas.microsoft.com/office/drawing/2014/main" id="{27381B09-21DB-43C8-D65B-854AFD3D5FDC}"/>
                </a:ext>
              </a:extLst>
            </p:cNvPr>
            <p:cNvSpPr>
              <a:spLocks/>
            </p:cNvSpPr>
            <p:nvPr/>
          </p:nvSpPr>
          <p:spPr bwMode="auto">
            <a:xfrm>
              <a:off x="6329363" y="3452813"/>
              <a:ext cx="77787" cy="157162"/>
            </a:xfrm>
            <a:custGeom>
              <a:avLst/>
              <a:gdLst>
                <a:gd name="T0" fmla="*/ 2147483646 w 49"/>
                <a:gd name="T1" fmla="*/ 0 h 99"/>
                <a:gd name="T2" fmla="*/ 2147483646 w 49"/>
                <a:gd name="T3" fmla="*/ 2147483646 h 99"/>
                <a:gd name="T4" fmla="*/ 2147483646 w 49"/>
                <a:gd name="T5" fmla="*/ 2147483646 h 99"/>
                <a:gd name="T6" fmla="*/ 2147483646 w 49"/>
                <a:gd name="T7" fmla="*/ 2147483646 h 99"/>
                <a:gd name="T8" fmla="*/ 2147483646 w 49"/>
                <a:gd name="T9" fmla="*/ 2147483646 h 99"/>
                <a:gd name="T10" fmla="*/ 2147483646 w 49"/>
                <a:gd name="T11" fmla="*/ 2147483646 h 99"/>
                <a:gd name="T12" fmla="*/ 2147483646 w 49"/>
                <a:gd name="T13" fmla="*/ 2147483646 h 99"/>
                <a:gd name="T14" fmla="*/ 0 w 49"/>
                <a:gd name="T15" fmla="*/ 2147483646 h 99"/>
                <a:gd name="T16" fmla="*/ 0 w 49"/>
                <a:gd name="T17" fmla="*/ 2147483646 h 99"/>
                <a:gd name="T18" fmla="*/ 0 w 49"/>
                <a:gd name="T19" fmla="*/ 2147483646 h 99"/>
                <a:gd name="T20" fmla="*/ 2147483646 w 49"/>
                <a:gd name="T21" fmla="*/ 2147483646 h 99"/>
                <a:gd name="T22" fmla="*/ 2147483646 w 49"/>
                <a:gd name="T23" fmla="*/ 2147483646 h 99"/>
                <a:gd name="T24" fmla="*/ 2147483646 w 49"/>
                <a:gd name="T25" fmla="*/ 2147483646 h 99"/>
                <a:gd name="T26" fmla="*/ 2147483646 w 49"/>
                <a:gd name="T27" fmla="*/ 2147483646 h 99"/>
                <a:gd name="T28" fmla="*/ 2147483646 w 49"/>
                <a:gd name="T29" fmla="*/ 2147483646 h 99"/>
                <a:gd name="T30" fmla="*/ 2147483646 w 49"/>
                <a:gd name="T31" fmla="*/ 2147483646 h 99"/>
                <a:gd name="T32" fmla="*/ 2147483646 w 49"/>
                <a:gd name="T33" fmla="*/ 2147483646 h 99"/>
                <a:gd name="T34" fmla="*/ 2147483646 w 49"/>
                <a:gd name="T35" fmla="*/ 2147483646 h 99"/>
                <a:gd name="T36" fmla="*/ 2147483646 w 49"/>
                <a:gd name="T37" fmla="*/ 2147483646 h 99"/>
                <a:gd name="T38" fmla="*/ 2147483646 w 49"/>
                <a:gd name="T39" fmla="*/ 2147483646 h 99"/>
                <a:gd name="T40" fmla="*/ 2147483646 w 49"/>
                <a:gd name="T41" fmla="*/ 2147483646 h 99"/>
                <a:gd name="T42" fmla="*/ 2147483646 w 49"/>
                <a:gd name="T43" fmla="*/ 2147483646 h 99"/>
                <a:gd name="T44" fmla="*/ 2147483646 w 49"/>
                <a:gd name="T45" fmla="*/ 2147483646 h 99"/>
                <a:gd name="T46" fmla="*/ 2147483646 w 49"/>
                <a:gd name="T47" fmla="*/ 2147483646 h 99"/>
                <a:gd name="T48" fmla="*/ 2147483646 w 49"/>
                <a:gd name="T49" fmla="*/ 2147483646 h 99"/>
                <a:gd name="T50" fmla="*/ 2147483646 w 49"/>
                <a:gd name="T51" fmla="*/ 2147483646 h 99"/>
                <a:gd name="T52" fmla="*/ 2147483646 w 49"/>
                <a:gd name="T53" fmla="*/ 2147483646 h 99"/>
                <a:gd name="T54" fmla="*/ 2147483646 w 49"/>
                <a:gd name="T55" fmla="*/ 2147483646 h 99"/>
                <a:gd name="T56" fmla="*/ 2147483646 w 49"/>
                <a:gd name="T57" fmla="*/ 2147483646 h 99"/>
                <a:gd name="T58" fmla="*/ 2147483646 w 49"/>
                <a:gd name="T59" fmla="*/ 2147483646 h 99"/>
                <a:gd name="T60" fmla="*/ 2147483646 w 49"/>
                <a:gd name="T61" fmla="*/ 2147483646 h 99"/>
                <a:gd name="T62" fmla="*/ 2147483646 w 49"/>
                <a:gd name="T63" fmla="*/ 2147483646 h 99"/>
                <a:gd name="T64" fmla="*/ 2147483646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0" name="Freeform 25">
              <a:extLst>
                <a:ext uri="{FF2B5EF4-FFF2-40B4-BE49-F238E27FC236}">
                  <a16:creationId xmlns:a16="http://schemas.microsoft.com/office/drawing/2014/main" id="{2CB2E555-1AC5-48DE-A68F-BEDD0CC8E651}"/>
                </a:ext>
              </a:extLst>
            </p:cNvPr>
            <p:cNvSpPr>
              <a:spLocks/>
            </p:cNvSpPr>
            <p:nvPr/>
          </p:nvSpPr>
          <p:spPr bwMode="auto">
            <a:xfrm>
              <a:off x="6329363" y="3452813"/>
              <a:ext cx="77787" cy="157162"/>
            </a:xfrm>
            <a:custGeom>
              <a:avLst/>
              <a:gdLst>
                <a:gd name="T0" fmla="*/ 2147483646 w 49"/>
                <a:gd name="T1" fmla="*/ 0 h 99"/>
                <a:gd name="T2" fmla="*/ 2147483646 w 49"/>
                <a:gd name="T3" fmla="*/ 2147483646 h 99"/>
                <a:gd name="T4" fmla="*/ 2147483646 w 49"/>
                <a:gd name="T5" fmla="*/ 2147483646 h 99"/>
                <a:gd name="T6" fmla="*/ 2147483646 w 49"/>
                <a:gd name="T7" fmla="*/ 2147483646 h 99"/>
                <a:gd name="T8" fmla="*/ 2147483646 w 49"/>
                <a:gd name="T9" fmla="*/ 2147483646 h 99"/>
                <a:gd name="T10" fmla="*/ 2147483646 w 49"/>
                <a:gd name="T11" fmla="*/ 2147483646 h 99"/>
                <a:gd name="T12" fmla="*/ 2147483646 w 49"/>
                <a:gd name="T13" fmla="*/ 2147483646 h 99"/>
                <a:gd name="T14" fmla="*/ 0 w 49"/>
                <a:gd name="T15" fmla="*/ 2147483646 h 99"/>
                <a:gd name="T16" fmla="*/ 0 w 49"/>
                <a:gd name="T17" fmla="*/ 2147483646 h 99"/>
                <a:gd name="T18" fmla="*/ 0 w 49"/>
                <a:gd name="T19" fmla="*/ 2147483646 h 99"/>
                <a:gd name="T20" fmla="*/ 2147483646 w 49"/>
                <a:gd name="T21" fmla="*/ 2147483646 h 99"/>
                <a:gd name="T22" fmla="*/ 2147483646 w 49"/>
                <a:gd name="T23" fmla="*/ 2147483646 h 99"/>
                <a:gd name="T24" fmla="*/ 2147483646 w 49"/>
                <a:gd name="T25" fmla="*/ 2147483646 h 99"/>
                <a:gd name="T26" fmla="*/ 2147483646 w 49"/>
                <a:gd name="T27" fmla="*/ 2147483646 h 99"/>
                <a:gd name="T28" fmla="*/ 2147483646 w 49"/>
                <a:gd name="T29" fmla="*/ 2147483646 h 99"/>
                <a:gd name="T30" fmla="*/ 2147483646 w 49"/>
                <a:gd name="T31" fmla="*/ 2147483646 h 99"/>
                <a:gd name="T32" fmla="*/ 2147483646 w 49"/>
                <a:gd name="T33" fmla="*/ 2147483646 h 99"/>
                <a:gd name="T34" fmla="*/ 2147483646 w 49"/>
                <a:gd name="T35" fmla="*/ 2147483646 h 99"/>
                <a:gd name="T36" fmla="*/ 2147483646 w 49"/>
                <a:gd name="T37" fmla="*/ 2147483646 h 99"/>
                <a:gd name="T38" fmla="*/ 2147483646 w 49"/>
                <a:gd name="T39" fmla="*/ 2147483646 h 99"/>
                <a:gd name="T40" fmla="*/ 2147483646 w 49"/>
                <a:gd name="T41" fmla="*/ 2147483646 h 99"/>
                <a:gd name="T42" fmla="*/ 2147483646 w 49"/>
                <a:gd name="T43" fmla="*/ 2147483646 h 99"/>
                <a:gd name="T44" fmla="*/ 2147483646 w 49"/>
                <a:gd name="T45" fmla="*/ 2147483646 h 99"/>
                <a:gd name="T46" fmla="*/ 2147483646 w 49"/>
                <a:gd name="T47" fmla="*/ 2147483646 h 99"/>
                <a:gd name="T48" fmla="*/ 2147483646 w 49"/>
                <a:gd name="T49" fmla="*/ 2147483646 h 99"/>
                <a:gd name="T50" fmla="*/ 2147483646 w 49"/>
                <a:gd name="T51" fmla="*/ 2147483646 h 99"/>
                <a:gd name="T52" fmla="*/ 2147483646 w 49"/>
                <a:gd name="T53" fmla="*/ 2147483646 h 99"/>
                <a:gd name="T54" fmla="*/ 2147483646 w 49"/>
                <a:gd name="T55" fmla="*/ 2147483646 h 99"/>
                <a:gd name="T56" fmla="*/ 2147483646 w 49"/>
                <a:gd name="T57" fmla="*/ 2147483646 h 99"/>
                <a:gd name="T58" fmla="*/ 2147483646 w 49"/>
                <a:gd name="T59" fmla="*/ 2147483646 h 99"/>
                <a:gd name="T60" fmla="*/ 2147483646 w 49"/>
                <a:gd name="T61" fmla="*/ 2147483646 h 99"/>
                <a:gd name="T62" fmla="*/ 2147483646 w 49"/>
                <a:gd name="T63" fmla="*/ 2147483646 h 99"/>
                <a:gd name="T64" fmla="*/ 2147483646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FEFEFF"/>
            </a:solidFill>
            <a:ln w="12700" cap="rnd">
              <a:solidFill>
                <a:srgbClr val="000000"/>
              </a:solidFill>
              <a:round/>
              <a:headEnd type="none" w="sm" len="sm"/>
              <a:tailEnd type="none" w="sm" len="sm"/>
            </a:ln>
          </p:spPr>
          <p:txBody>
            <a:bodyPr/>
            <a:lstStyle/>
            <a:p>
              <a:endParaRPr lang="en-US"/>
            </a:p>
          </p:txBody>
        </p:sp>
        <p:sp>
          <p:nvSpPr>
            <p:cNvPr id="51" name="Freeform 26">
              <a:extLst>
                <a:ext uri="{FF2B5EF4-FFF2-40B4-BE49-F238E27FC236}">
                  <a16:creationId xmlns:a16="http://schemas.microsoft.com/office/drawing/2014/main" id="{932CA3FE-00C8-F65E-3819-8C7725767B11}"/>
                </a:ext>
              </a:extLst>
            </p:cNvPr>
            <p:cNvSpPr>
              <a:spLocks/>
            </p:cNvSpPr>
            <p:nvPr/>
          </p:nvSpPr>
          <p:spPr bwMode="auto">
            <a:xfrm>
              <a:off x="5426075" y="3232150"/>
              <a:ext cx="1268413" cy="465138"/>
            </a:xfrm>
            <a:custGeom>
              <a:avLst/>
              <a:gdLst>
                <a:gd name="T0" fmla="*/ 2147483646 w 799"/>
                <a:gd name="T1" fmla="*/ 2147483646 h 293"/>
                <a:gd name="T2" fmla="*/ 2147483646 w 799"/>
                <a:gd name="T3" fmla="*/ 2147483646 h 293"/>
                <a:gd name="T4" fmla="*/ 2147483646 w 799"/>
                <a:gd name="T5" fmla="*/ 2147483646 h 293"/>
                <a:gd name="T6" fmla="*/ 2147483646 w 799"/>
                <a:gd name="T7" fmla="*/ 2147483646 h 293"/>
                <a:gd name="T8" fmla="*/ 2147483646 w 799"/>
                <a:gd name="T9" fmla="*/ 2147483646 h 293"/>
                <a:gd name="T10" fmla="*/ 2147483646 w 799"/>
                <a:gd name="T11" fmla="*/ 2147483646 h 293"/>
                <a:gd name="T12" fmla="*/ 2147483646 w 799"/>
                <a:gd name="T13" fmla="*/ 2147483646 h 293"/>
                <a:gd name="T14" fmla="*/ 2147483646 w 799"/>
                <a:gd name="T15" fmla="*/ 2147483646 h 293"/>
                <a:gd name="T16" fmla="*/ 2147483646 w 799"/>
                <a:gd name="T17" fmla="*/ 2147483646 h 293"/>
                <a:gd name="T18" fmla="*/ 2147483646 w 799"/>
                <a:gd name="T19" fmla="*/ 0 h 293"/>
                <a:gd name="T20" fmla="*/ 0 w 799"/>
                <a:gd name="T21" fmla="*/ 2147483646 h 293"/>
                <a:gd name="T22" fmla="*/ 2147483646 w 799"/>
                <a:gd name="T23" fmla="*/ 2147483646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2" name="Freeform 27">
              <a:extLst>
                <a:ext uri="{FF2B5EF4-FFF2-40B4-BE49-F238E27FC236}">
                  <a16:creationId xmlns:a16="http://schemas.microsoft.com/office/drawing/2014/main" id="{66393424-60C7-AEDD-AF77-DF66C331CA46}"/>
                </a:ext>
              </a:extLst>
            </p:cNvPr>
            <p:cNvSpPr>
              <a:spLocks/>
            </p:cNvSpPr>
            <p:nvPr/>
          </p:nvSpPr>
          <p:spPr bwMode="auto">
            <a:xfrm>
              <a:off x="5426075" y="3232150"/>
              <a:ext cx="1268413" cy="465138"/>
            </a:xfrm>
            <a:custGeom>
              <a:avLst/>
              <a:gdLst>
                <a:gd name="T0" fmla="*/ 2147483646 w 799"/>
                <a:gd name="T1" fmla="*/ 2147483646 h 293"/>
                <a:gd name="T2" fmla="*/ 2147483646 w 799"/>
                <a:gd name="T3" fmla="*/ 2147483646 h 293"/>
                <a:gd name="T4" fmla="*/ 2147483646 w 799"/>
                <a:gd name="T5" fmla="*/ 2147483646 h 293"/>
                <a:gd name="T6" fmla="*/ 2147483646 w 799"/>
                <a:gd name="T7" fmla="*/ 2147483646 h 293"/>
                <a:gd name="T8" fmla="*/ 2147483646 w 799"/>
                <a:gd name="T9" fmla="*/ 2147483646 h 293"/>
                <a:gd name="T10" fmla="*/ 2147483646 w 799"/>
                <a:gd name="T11" fmla="*/ 2147483646 h 293"/>
                <a:gd name="T12" fmla="*/ 2147483646 w 799"/>
                <a:gd name="T13" fmla="*/ 2147483646 h 293"/>
                <a:gd name="T14" fmla="*/ 2147483646 w 799"/>
                <a:gd name="T15" fmla="*/ 2147483646 h 293"/>
                <a:gd name="T16" fmla="*/ 2147483646 w 799"/>
                <a:gd name="T17" fmla="*/ 2147483646 h 293"/>
                <a:gd name="T18" fmla="*/ 2147483646 w 799"/>
                <a:gd name="T19" fmla="*/ 0 h 293"/>
                <a:gd name="T20" fmla="*/ 0 w 799"/>
                <a:gd name="T21" fmla="*/ 2147483646 h 293"/>
                <a:gd name="T22" fmla="*/ 2147483646 w 799"/>
                <a:gd name="T23" fmla="*/ 2147483646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8">
              <a:extLst>
                <a:ext uri="{FF2B5EF4-FFF2-40B4-BE49-F238E27FC236}">
                  <a16:creationId xmlns:a16="http://schemas.microsoft.com/office/drawing/2014/main" id="{939B87F4-F347-2BAA-81A1-2B5BAE74B427}"/>
                </a:ext>
              </a:extLst>
            </p:cNvPr>
            <p:cNvSpPr>
              <a:spLocks/>
            </p:cNvSpPr>
            <p:nvPr/>
          </p:nvSpPr>
          <p:spPr bwMode="auto">
            <a:xfrm>
              <a:off x="5475288" y="3262313"/>
              <a:ext cx="1219200" cy="468312"/>
            </a:xfrm>
            <a:custGeom>
              <a:avLst/>
              <a:gdLst>
                <a:gd name="T0" fmla="*/ 0 w 768"/>
                <a:gd name="T1" fmla="*/ 2147483646 h 295"/>
                <a:gd name="T2" fmla="*/ 2147483646 w 768"/>
                <a:gd name="T3" fmla="*/ 2147483646 h 295"/>
                <a:gd name="T4" fmla="*/ 2147483646 w 768"/>
                <a:gd name="T5" fmla="*/ 2147483646 h 295"/>
                <a:gd name="T6" fmla="*/ 2147483646 w 768"/>
                <a:gd name="T7" fmla="*/ 2147483646 h 295"/>
                <a:gd name="T8" fmla="*/ 2147483646 w 768"/>
                <a:gd name="T9" fmla="*/ 2147483646 h 295"/>
                <a:gd name="T10" fmla="*/ 2147483646 w 768"/>
                <a:gd name="T11" fmla="*/ 2147483646 h 295"/>
                <a:gd name="T12" fmla="*/ 2147483646 w 768"/>
                <a:gd name="T13" fmla="*/ 2147483646 h 295"/>
                <a:gd name="T14" fmla="*/ 2147483646 w 768"/>
                <a:gd name="T15" fmla="*/ 2147483646 h 295"/>
                <a:gd name="T16" fmla="*/ 2147483646 w 768"/>
                <a:gd name="T17" fmla="*/ 2147483646 h 295"/>
                <a:gd name="T18" fmla="*/ 2147483646 w 768"/>
                <a:gd name="T19" fmla="*/ 2147483646 h 295"/>
                <a:gd name="T20" fmla="*/ 2147483646 w 768"/>
                <a:gd name="T21" fmla="*/ 0 h 295"/>
                <a:gd name="T22" fmla="*/ 0 w 768"/>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4" name="Freeform 29">
              <a:extLst>
                <a:ext uri="{FF2B5EF4-FFF2-40B4-BE49-F238E27FC236}">
                  <a16:creationId xmlns:a16="http://schemas.microsoft.com/office/drawing/2014/main" id="{5F90A8AE-B886-F1BE-AAD7-BECE0877F194}"/>
                </a:ext>
              </a:extLst>
            </p:cNvPr>
            <p:cNvSpPr>
              <a:spLocks/>
            </p:cNvSpPr>
            <p:nvPr/>
          </p:nvSpPr>
          <p:spPr bwMode="auto">
            <a:xfrm>
              <a:off x="5475288" y="3262313"/>
              <a:ext cx="1219200" cy="468312"/>
            </a:xfrm>
            <a:custGeom>
              <a:avLst/>
              <a:gdLst>
                <a:gd name="T0" fmla="*/ 0 w 768"/>
                <a:gd name="T1" fmla="*/ 2147483646 h 295"/>
                <a:gd name="T2" fmla="*/ 2147483646 w 768"/>
                <a:gd name="T3" fmla="*/ 2147483646 h 295"/>
                <a:gd name="T4" fmla="*/ 2147483646 w 768"/>
                <a:gd name="T5" fmla="*/ 2147483646 h 295"/>
                <a:gd name="T6" fmla="*/ 2147483646 w 768"/>
                <a:gd name="T7" fmla="*/ 2147483646 h 295"/>
                <a:gd name="T8" fmla="*/ 2147483646 w 768"/>
                <a:gd name="T9" fmla="*/ 2147483646 h 295"/>
                <a:gd name="T10" fmla="*/ 2147483646 w 768"/>
                <a:gd name="T11" fmla="*/ 2147483646 h 295"/>
                <a:gd name="T12" fmla="*/ 2147483646 w 768"/>
                <a:gd name="T13" fmla="*/ 2147483646 h 295"/>
                <a:gd name="T14" fmla="*/ 2147483646 w 768"/>
                <a:gd name="T15" fmla="*/ 2147483646 h 295"/>
                <a:gd name="T16" fmla="*/ 2147483646 w 768"/>
                <a:gd name="T17" fmla="*/ 2147483646 h 295"/>
                <a:gd name="T18" fmla="*/ 2147483646 w 768"/>
                <a:gd name="T19" fmla="*/ 2147483646 h 295"/>
                <a:gd name="T20" fmla="*/ 2147483646 w 768"/>
                <a:gd name="T21" fmla="*/ 0 h 295"/>
                <a:gd name="T22" fmla="*/ 0 w 768"/>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30">
              <a:extLst>
                <a:ext uri="{FF2B5EF4-FFF2-40B4-BE49-F238E27FC236}">
                  <a16:creationId xmlns:a16="http://schemas.microsoft.com/office/drawing/2014/main" id="{8A260985-A5DE-AB93-A3AA-0806985D5A03}"/>
                </a:ext>
              </a:extLst>
            </p:cNvPr>
            <p:cNvSpPr>
              <a:spLocks/>
            </p:cNvSpPr>
            <p:nvPr/>
          </p:nvSpPr>
          <p:spPr bwMode="auto">
            <a:xfrm>
              <a:off x="4829175" y="2447925"/>
              <a:ext cx="1144588" cy="1949450"/>
            </a:xfrm>
            <a:custGeom>
              <a:avLst/>
              <a:gdLst>
                <a:gd name="T0" fmla="*/ 2147483646 w 721"/>
                <a:gd name="T1" fmla="*/ 2147483646 h 1228"/>
                <a:gd name="T2" fmla="*/ 2147483646 w 721"/>
                <a:gd name="T3" fmla="*/ 2147483646 h 1228"/>
                <a:gd name="T4" fmla="*/ 2147483646 w 721"/>
                <a:gd name="T5" fmla="*/ 2147483646 h 1228"/>
                <a:gd name="T6" fmla="*/ 2147483646 w 721"/>
                <a:gd name="T7" fmla="*/ 2147483646 h 1228"/>
                <a:gd name="T8" fmla="*/ 2147483646 w 721"/>
                <a:gd name="T9" fmla="*/ 2147483646 h 1228"/>
                <a:gd name="T10" fmla="*/ 2147483646 w 721"/>
                <a:gd name="T11" fmla="*/ 2147483646 h 1228"/>
                <a:gd name="T12" fmla="*/ 2147483646 w 721"/>
                <a:gd name="T13" fmla="*/ 2147483646 h 1228"/>
                <a:gd name="T14" fmla="*/ 2147483646 w 721"/>
                <a:gd name="T15" fmla="*/ 2147483646 h 1228"/>
                <a:gd name="T16" fmla="*/ 2147483646 w 721"/>
                <a:gd name="T17" fmla="*/ 2147483646 h 1228"/>
                <a:gd name="T18" fmla="*/ 2147483646 w 721"/>
                <a:gd name="T19" fmla="*/ 2147483646 h 1228"/>
                <a:gd name="T20" fmla="*/ 2147483646 w 721"/>
                <a:gd name="T21" fmla="*/ 2147483646 h 1228"/>
                <a:gd name="T22" fmla="*/ 2147483646 w 721"/>
                <a:gd name="T23" fmla="*/ 2147483646 h 1228"/>
                <a:gd name="T24" fmla="*/ 2147483646 w 721"/>
                <a:gd name="T25" fmla="*/ 2147483646 h 1228"/>
                <a:gd name="T26" fmla="*/ 2147483646 w 721"/>
                <a:gd name="T27" fmla="*/ 2147483646 h 1228"/>
                <a:gd name="T28" fmla="*/ 2147483646 w 721"/>
                <a:gd name="T29" fmla="*/ 2147483646 h 1228"/>
                <a:gd name="T30" fmla="*/ 2147483646 w 721"/>
                <a:gd name="T31" fmla="*/ 2147483646 h 1228"/>
                <a:gd name="T32" fmla="*/ 2147483646 w 721"/>
                <a:gd name="T33" fmla="*/ 2147483646 h 1228"/>
                <a:gd name="T34" fmla="*/ 2147483646 w 721"/>
                <a:gd name="T35" fmla="*/ 2147483646 h 1228"/>
                <a:gd name="T36" fmla="*/ 2147483646 w 721"/>
                <a:gd name="T37" fmla="*/ 2147483646 h 1228"/>
                <a:gd name="T38" fmla="*/ 2147483646 w 721"/>
                <a:gd name="T39" fmla="*/ 2147483646 h 1228"/>
                <a:gd name="T40" fmla="*/ 2147483646 w 721"/>
                <a:gd name="T41" fmla="*/ 2147483646 h 1228"/>
                <a:gd name="T42" fmla="*/ 2147483646 w 721"/>
                <a:gd name="T43" fmla="*/ 2147483646 h 1228"/>
                <a:gd name="T44" fmla="*/ 2147483646 w 721"/>
                <a:gd name="T45" fmla="*/ 2147483646 h 1228"/>
                <a:gd name="T46" fmla="*/ 2147483646 w 721"/>
                <a:gd name="T47" fmla="*/ 2147483646 h 1228"/>
                <a:gd name="T48" fmla="*/ 2147483646 w 721"/>
                <a:gd name="T49" fmla="*/ 2147483646 h 1228"/>
                <a:gd name="T50" fmla="*/ 2147483646 w 721"/>
                <a:gd name="T51" fmla="*/ 2147483646 h 1228"/>
                <a:gd name="T52" fmla="*/ 2147483646 w 721"/>
                <a:gd name="T53" fmla="*/ 2147483646 h 1228"/>
                <a:gd name="T54" fmla="*/ 2147483646 w 721"/>
                <a:gd name="T55" fmla="*/ 2147483646 h 1228"/>
                <a:gd name="T56" fmla="*/ 2147483646 w 721"/>
                <a:gd name="T57" fmla="*/ 2147483646 h 1228"/>
                <a:gd name="T58" fmla="*/ 2147483646 w 721"/>
                <a:gd name="T59" fmla="*/ 2147483646 h 1228"/>
                <a:gd name="T60" fmla="*/ 2147483646 w 721"/>
                <a:gd name="T61" fmla="*/ 2147483646 h 1228"/>
                <a:gd name="T62" fmla="*/ 2147483646 w 721"/>
                <a:gd name="T63" fmla="*/ 2147483646 h 1228"/>
                <a:gd name="T64" fmla="*/ 2147483646 w 721"/>
                <a:gd name="T65" fmla="*/ 2147483646 h 1228"/>
                <a:gd name="T66" fmla="*/ 2147483646 w 721"/>
                <a:gd name="T67" fmla="*/ 2147483646 h 1228"/>
                <a:gd name="T68" fmla="*/ 2147483646 w 721"/>
                <a:gd name="T69" fmla="*/ 2147483646 h 1228"/>
                <a:gd name="T70" fmla="*/ 2147483646 w 721"/>
                <a:gd name="T71" fmla="*/ 2147483646 h 1228"/>
                <a:gd name="T72" fmla="*/ 2147483646 w 721"/>
                <a:gd name="T73" fmla="*/ 2147483646 h 1228"/>
                <a:gd name="T74" fmla="*/ 2147483646 w 721"/>
                <a:gd name="T75" fmla="*/ 2147483646 h 1228"/>
                <a:gd name="T76" fmla="*/ 2147483646 w 721"/>
                <a:gd name="T77" fmla="*/ 2147483646 h 1228"/>
                <a:gd name="T78" fmla="*/ 2147483646 w 721"/>
                <a:gd name="T79" fmla="*/ 2147483646 h 1228"/>
                <a:gd name="T80" fmla="*/ 2147483646 w 721"/>
                <a:gd name="T81" fmla="*/ 2147483646 h 1228"/>
                <a:gd name="T82" fmla="*/ 2147483646 w 721"/>
                <a:gd name="T83" fmla="*/ 2147483646 h 1228"/>
                <a:gd name="T84" fmla="*/ 2147483646 w 721"/>
                <a:gd name="T85" fmla="*/ 2147483646 h 1228"/>
                <a:gd name="T86" fmla="*/ 2147483646 w 721"/>
                <a:gd name="T87" fmla="*/ 2147483646 h 1228"/>
                <a:gd name="T88" fmla="*/ 2147483646 w 721"/>
                <a:gd name="T89" fmla="*/ 2147483646 h 1228"/>
                <a:gd name="T90" fmla="*/ 2147483646 w 721"/>
                <a:gd name="T91" fmla="*/ 2147483646 h 1228"/>
                <a:gd name="T92" fmla="*/ 2147483646 w 721"/>
                <a:gd name="T93" fmla="*/ 2147483646 h 1228"/>
                <a:gd name="T94" fmla="*/ 2147483646 w 721"/>
                <a:gd name="T95" fmla="*/ 2147483646 h 1228"/>
                <a:gd name="T96" fmla="*/ 2147483646 w 721"/>
                <a:gd name="T97" fmla="*/ 2147483646 h 1228"/>
                <a:gd name="T98" fmla="*/ 2147483646 w 721"/>
                <a:gd name="T99" fmla="*/ 2147483646 h 1228"/>
                <a:gd name="T100" fmla="*/ 2147483646 w 721"/>
                <a:gd name="T101" fmla="*/ 2147483646 h 1228"/>
                <a:gd name="T102" fmla="*/ 2147483646 w 721"/>
                <a:gd name="T103" fmla="*/ 2147483646 h 1228"/>
                <a:gd name="T104" fmla="*/ 2147483646 w 721"/>
                <a:gd name="T105" fmla="*/ 2147483646 h 1228"/>
                <a:gd name="T106" fmla="*/ 2147483646 w 721"/>
                <a:gd name="T107" fmla="*/ 2147483646 h 1228"/>
                <a:gd name="T108" fmla="*/ 2147483646 w 721"/>
                <a:gd name="T109" fmla="*/ 2147483646 h 1228"/>
                <a:gd name="T110" fmla="*/ 2147483646 w 721"/>
                <a:gd name="T111" fmla="*/ 2147483646 h 1228"/>
                <a:gd name="T112" fmla="*/ 2147483646 w 721"/>
                <a:gd name="T113" fmla="*/ 2147483646 h 1228"/>
                <a:gd name="T114" fmla="*/ 2147483646 w 721"/>
                <a:gd name="T115" fmla="*/ 2147483646 h 1228"/>
                <a:gd name="T116" fmla="*/ 2147483646 w 721"/>
                <a:gd name="T117" fmla="*/ 2147483646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6" name="Freeform 31">
              <a:extLst>
                <a:ext uri="{FF2B5EF4-FFF2-40B4-BE49-F238E27FC236}">
                  <a16:creationId xmlns:a16="http://schemas.microsoft.com/office/drawing/2014/main" id="{32A22665-45E0-6176-B7B8-ABC16E365139}"/>
                </a:ext>
              </a:extLst>
            </p:cNvPr>
            <p:cNvSpPr>
              <a:spLocks/>
            </p:cNvSpPr>
            <p:nvPr/>
          </p:nvSpPr>
          <p:spPr bwMode="auto">
            <a:xfrm>
              <a:off x="4829175" y="2447925"/>
              <a:ext cx="1144588" cy="1949450"/>
            </a:xfrm>
            <a:custGeom>
              <a:avLst/>
              <a:gdLst>
                <a:gd name="T0" fmla="*/ 2147483646 w 721"/>
                <a:gd name="T1" fmla="*/ 2147483646 h 1228"/>
                <a:gd name="T2" fmla="*/ 2147483646 w 721"/>
                <a:gd name="T3" fmla="*/ 2147483646 h 1228"/>
                <a:gd name="T4" fmla="*/ 2147483646 w 721"/>
                <a:gd name="T5" fmla="*/ 2147483646 h 1228"/>
                <a:gd name="T6" fmla="*/ 2147483646 w 721"/>
                <a:gd name="T7" fmla="*/ 2147483646 h 1228"/>
                <a:gd name="T8" fmla="*/ 2147483646 w 721"/>
                <a:gd name="T9" fmla="*/ 2147483646 h 1228"/>
                <a:gd name="T10" fmla="*/ 2147483646 w 721"/>
                <a:gd name="T11" fmla="*/ 2147483646 h 1228"/>
                <a:gd name="T12" fmla="*/ 2147483646 w 721"/>
                <a:gd name="T13" fmla="*/ 2147483646 h 1228"/>
                <a:gd name="T14" fmla="*/ 2147483646 w 721"/>
                <a:gd name="T15" fmla="*/ 2147483646 h 1228"/>
                <a:gd name="T16" fmla="*/ 2147483646 w 721"/>
                <a:gd name="T17" fmla="*/ 2147483646 h 1228"/>
                <a:gd name="T18" fmla="*/ 2147483646 w 721"/>
                <a:gd name="T19" fmla="*/ 2147483646 h 1228"/>
                <a:gd name="T20" fmla="*/ 2147483646 w 721"/>
                <a:gd name="T21" fmla="*/ 2147483646 h 1228"/>
                <a:gd name="T22" fmla="*/ 2147483646 w 721"/>
                <a:gd name="T23" fmla="*/ 2147483646 h 1228"/>
                <a:gd name="T24" fmla="*/ 2147483646 w 721"/>
                <a:gd name="T25" fmla="*/ 2147483646 h 1228"/>
                <a:gd name="T26" fmla="*/ 2147483646 w 721"/>
                <a:gd name="T27" fmla="*/ 2147483646 h 1228"/>
                <a:gd name="T28" fmla="*/ 2147483646 w 721"/>
                <a:gd name="T29" fmla="*/ 2147483646 h 1228"/>
                <a:gd name="T30" fmla="*/ 2147483646 w 721"/>
                <a:gd name="T31" fmla="*/ 2147483646 h 1228"/>
                <a:gd name="T32" fmla="*/ 2147483646 w 721"/>
                <a:gd name="T33" fmla="*/ 2147483646 h 1228"/>
                <a:gd name="T34" fmla="*/ 2147483646 w 721"/>
                <a:gd name="T35" fmla="*/ 2147483646 h 1228"/>
                <a:gd name="T36" fmla="*/ 2147483646 w 721"/>
                <a:gd name="T37" fmla="*/ 2147483646 h 1228"/>
                <a:gd name="T38" fmla="*/ 2147483646 w 721"/>
                <a:gd name="T39" fmla="*/ 2147483646 h 1228"/>
                <a:gd name="T40" fmla="*/ 2147483646 w 721"/>
                <a:gd name="T41" fmla="*/ 2147483646 h 1228"/>
                <a:gd name="T42" fmla="*/ 2147483646 w 721"/>
                <a:gd name="T43" fmla="*/ 2147483646 h 1228"/>
                <a:gd name="T44" fmla="*/ 2147483646 w 721"/>
                <a:gd name="T45" fmla="*/ 2147483646 h 1228"/>
                <a:gd name="T46" fmla="*/ 2147483646 w 721"/>
                <a:gd name="T47" fmla="*/ 2147483646 h 1228"/>
                <a:gd name="T48" fmla="*/ 2147483646 w 721"/>
                <a:gd name="T49" fmla="*/ 2147483646 h 1228"/>
                <a:gd name="T50" fmla="*/ 2147483646 w 721"/>
                <a:gd name="T51" fmla="*/ 2147483646 h 1228"/>
                <a:gd name="T52" fmla="*/ 2147483646 w 721"/>
                <a:gd name="T53" fmla="*/ 2147483646 h 1228"/>
                <a:gd name="T54" fmla="*/ 2147483646 w 721"/>
                <a:gd name="T55" fmla="*/ 2147483646 h 1228"/>
                <a:gd name="T56" fmla="*/ 2147483646 w 721"/>
                <a:gd name="T57" fmla="*/ 2147483646 h 1228"/>
                <a:gd name="T58" fmla="*/ 2147483646 w 721"/>
                <a:gd name="T59" fmla="*/ 2147483646 h 1228"/>
                <a:gd name="T60" fmla="*/ 2147483646 w 721"/>
                <a:gd name="T61" fmla="*/ 2147483646 h 1228"/>
                <a:gd name="T62" fmla="*/ 2147483646 w 721"/>
                <a:gd name="T63" fmla="*/ 2147483646 h 1228"/>
                <a:gd name="T64" fmla="*/ 2147483646 w 721"/>
                <a:gd name="T65" fmla="*/ 2147483646 h 1228"/>
                <a:gd name="T66" fmla="*/ 2147483646 w 721"/>
                <a:gd name="T67" fmla="*/ 2147483646 h 1228"/>
                <a:gd name="T68" fmla="*/ 2147483646 w 721"/>
                <a:gd name="T69" fmla="*/ 2147483646 h 1228"/>
                <a:gd name="T70" fmla="*/ 2147483646 w 721"/>
                <a:gd name="T71" fmla="*/ 2147483646 h 1228"/>
                <a:gd name="T72" fmla="*/ 2147483646 w 721"/>
                <a:gd name="T73" fmla="*/ 2147483646 h 1228"/>
                <a:gd name="T74" fmla="*/ 2147483646 w 721"/>
                <a:gd name="T75" fmla="*/ 2147483646 h 1228"/>
                <a:gd name="T76" fmla="*/ 2147483646 w 721"/>
                <a:gd name="T77" fmla="*/ 2147483646 h 1228"/>
                <a:gd name="T78" fmla="*/ 2147483646 w 721"/>
                <a:gd name="T79" fmla="*/ 2147483646 h 1228"/>
                <a:gd name="T80" fmla="*/ 2147483646 w 721"/>
                <a:gd name="T81" fmla="*/ 2147483646 h 1228"/>
                <a:gd name="T82" fmla="*/ 2147483646 w 721"/>
                <a:gd name="T83" fmla="*/ 2147483646 h 1228"/>
                <a:gd name="T84" fmla="*/ 2147483646 w 721"/>
                <a:gd name="T85" fmla="*/ 2147483646 h 1228"/>
                <a:gd name="T86" fmla="*/ 2147483646 w 721"/>
                <a:gd name="T87" fmla="*/ 2147483646 h 1228"/>
                <a:gd name="T88" fmla="*/ 2147483646 w 721"/>
                <a:gd name="T89" fmla="*/ 2147483646 h 1228"/>
                <a:gd name="T90" fmla="*/ 2147483646 w 721"/>
                <a:gd name="T91" fmla="*/ 2147483646 h 1228"/>
                <a:gd name="T92" fmla="*/ 2147483646 w 721"/>
                <a:gd name="T93" fmla="*/ 2147483646 h 1228"/>
                <a:gd name="T94" fmla="*/ 2147483646 w 721"/>
                <a:gd name="T95" fmla="*/ 2147483646 h 1228"/>
                <a:gd name="T96" fmla="*/ 2147483646 w 721"/>
                <a:gd name="T97" fmla="*/ 2147483646 h 1228"/>
                <a:gd name="T98" fmla="*/ 2147483646 w 721"/>
                <a:gd name="T99" fmla="*/ 2147483646 h 1228"/>
                <a:gd name="T100" fmla="*/ 2147483646 w 721"/>
                <a:gd name="T101" fmla="*/ 2147483646 h 1228"/>
                <a:gd name="T102" fmla="*/ 2147483646 w 721"/>
                <a:gd name="T103" fmla="*/ 2147483646 h 1228"/>
                <a:gd name="T104" fmla="*/ 2147483646 w 721"/>
                <a:gd name="T105" fmla="*/ 2147483646 h 1228"/>
                <a:gd name="T106" fmla="*/ 2147483646 w 721"/>
                <a:gd name="T107" fmla="*/ 2147483646 h 1228"/>
                <a:gd name="T108" fmla="*/ 2147483646 w 721"/>
                <a:gd name="T109" fmla="*/ 2147483646 h 1228"/>
                <a:gd name="T110" fmla="*/ 2147483646 w 721"/>
                <a:gd name="T111" fmla="*/ 2147483646 h 1228"/>
                <a:gd name="T112" fmla="*/ 2147483646 w 721"/>
                <a:gd name="T113" fmla="*/ 2147483646 h 1228"/>
                <a:gd name="T114" fmla="*/ 2147483646 w 721"/>
                <a:gd name="T115" fmla="*/ 2147483646 h 1228"/>
                <a:gd name="T116" fmla="*/ 2147483646 w 721"/>
                <a:gd name="T117" fmla="*/ 2147483646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32">
              <a:extLst>
                <a:ext uri="{FF2B5EF4-FFF2-40B4-BE49-F238E27FC236}">
                  <a16:creationId xmlns:a16="http://schemas.microsoft.com/office/drawing/2014/main" id="{1C6D4D4F-9BD1-7BDA-3DAA-4D5ABBC92139}"/>
                </a:ext>
              </a:extLst>
            </p:cNvPr>
            <p:cNvSpPr>
              <a:spLocks/>
            </p:cNvSpPr>
            <p:nvPr/>
          </p:nvSpPr>
          <p:spPr bwMode="auto">
            <a:xfrm>
              <a:off x="5848350" y="2447925"/>
              <a:ext cx="428625" cy="1949450"/>
            </a:xfrm>
            <a:custGeom>
              <a:avLst/>
              <a:gdLst>
                <a:gd name="T0" fmla="*/ 2147483646 w 270"/>
                <a:gd name="T1" fmla="*/ 2147483646 h 1228"/>
                <a:gd name="T2" fmla="*/ 2147483646 w 270"/>
                <a:gd name="T3" fmla="*/ 2147483646 h 1228"/>
                <a:gd name="T4" fmla="*/ 2147483646 w 270"/>
                <a:gd name="T5" fmla="*/ 2147483646 h 1228"/>
                <a:gd name="T6" fmla="*/ 2147483646 w 270"/>
                <a:gd name="T7" fmla="*/ 2147483646 h 1228"/>
                <a:gd name="T8" fmla="*/ 2147483646 w 270"/>
                <a:gd name="T9" fmla="*/ 2147483646 h 1228"/>
                <a:gd name="T10" fmla="*/ 2147483646 w 270"/>
                <a:gd name="T11" fmla="*/ 2147483646 h 1228"/>
                <a:gd name="T12" fmla="*/ 2147483646 w 270"/>
                <a:gd name="T13" fmla="*/ 2147483646 h 1228"/>
                <a:gd name="T14" fmla="*/ 2147483646 w 270"/>
                <a:gd name="T15" fmla="*/ 2147483646 h 1228"/>
                <a:gd name="T16" fmla="*/ 2147483646 w 270"/>
                <a:gd name="T17" fmla="*/ 2147483646 h 1228"/>
                <a:gd name="T18" fmla="*/ 2147483646 w 270"/>
                <a:gd name="T19" fmla="*/ 2147483646 h 1228"/>
                <a:gd name="T20" fmla="*/ 2147483646 w 270"/>
                <a:gd name="T21" fmla="*/ 2147483646 h 1228"/>
                <a:gd name="T22" fmla="*/ 2147483646 w 270"/>
                <a:gd name="T23" fmla="*/ 2147483646 h 1228"/>
                <a:gd name="T24" fmla="*/ 2147483646 w 270"/>
                <a:gd name="T25" fmla="*/ 2147483646 h 1228"/>
                <a:gd name="T26" fmla="*/ 2147483646 w 270"/>
                <a:gd name="T27" fmla="*/ 2147483646 h 1228"/>
                <a:gd name="T28" fmla="*/ 2147483646 w 270"/>
                <a:gd name="T29" fmla="*/ 2147483646 h 1228"/>
                <a:gd name="T30" fmla="*/ 2147483646 w 270"/>
                <a:gd name="T31" fmla="*/ 2147483646 h 1228"/>
                <a:gd name="T32" fmla="*/ 2147483646 w 270"/>
                <a:gd name="T33" fmla="*/ 2147483646 h 1228"/>
                <a:gd name="T34" fmla="*/ 2147483646 w 270"/>
                <a:gd name="T35" fmla="*/ 2147483646 h 1228"/>
                <a:gd name="T36" fmla="*/ 2147483646 w 270"/>
                <a:gd name="T37" fmla="*/ 2147483646 h 1228"/>
                <a:gd name="T38" fmla="*/ 2147483646 w 270"/>
                <a:gd name="T39" fmla="*/ 2147483646 h 1228"/>
                <a:gd name="T40" fmla="*/ 2147483646 w 270"/>
                <a:gd name="T41" fmla="*/ 2147483646 h 1228"/>
                <a:gd name="T42" fmla="*/ 2147483646 w 270"/>
                <a:gd name="T43" fmla="*/ 2147483646 h 1228"/>
                <a:gd name="T44" fmla="*/ 2147483646 w 270"/>
                <a:gd name="T45" fmla="*/ 2147483646 h 1228"/>
                <a:gd name="T46" fmla="*/ 2147483646 w 270"/>
                <a:gd name="T47" fmla="*/ 2147483646 h 1228"/>
                <a:gd name="T48" fmla="*/ 2147483646 w 270"/>
                <a:gd name="T49" fmla="*/ 2147483646 h 1228"/>
                <a:gd name="T50" fmla="*/ 2147483646 w 270"/>
                <a:gd name="T51" fmla="*/ 2147483646 h 1228"/>
                <a:gd name="T52" fmla="*/ 2147483646 w 270"/>
                <a:gd name="T53" fmla="*/ 2147483646 h 1228"/>
                <a:gd name="T54" fmla="*/ 2147483646 w 270"/>
                <a:gd name="T55" fmla="*/ 2147483646 h 1228"/>
                <a:gd name="T56" fmla="*/ 2147483646 w 270"/>
                <a:gd name="T57" fmla="*/ 2147483646 h 1228"/>
                <a:gd name="T58" fmla="*/ 2147483646 w 270"/>
                <a:gd name="T59" fmla="*/ 2147483646 h 1228"/>
                <a:gd name="T60" fmla="*/ 2147483646 w 270"/>
                <a:gd name="T61" fmla="*/ 2147483646 h 1228"/>
                <a:gd name="T62" fmla="*/ 2147483646 w 270"/>
                <a:gd name="T63" fmla="*/ 2147483646 h 1228"/>
                <a:gd name="T64" fmla="*/ 2147483646 w 270"/>
                <a:gd name="T65" fmla="*/ 2147483646 h 1228"/>
                <a:gd name="T66" fmla="*/ 2147483646 w 270"/>
                <a:gd name="T67" fmla="*/ 2147483646 h 1228"/>
                <a:gd name="T68" fmla="*/ 2147483646 w 270"/>
                <a:gd name="T69" fmla="*/ 2147483646 h 1228"/>
                <a:gd name="T70" fmla="*/ 2147483646 w 270"/>
                <a:gd name="T71" fmla="*/ 2147483646 h 1228"/>
                <a:gd name="T72" fmla="*/ 2147483646 w 270"/>
                <a:gd name="T73" fmla="*/ 2147483646 h 1228"/>
                <a:gd name="T74" fmla="*/ 0 w 270"/>
                <a:gd name="T75" fmla="*/ 2147483646 h 1228"/>
                <a:gd name="T76" fmla="*/ 0 w 270"/>
                <a:gd name="T77" fmla="*/ 2147483646 h 1228"/>
                <a:gd name="T78" fmla="*/ 2147483646 w 270"/>
                <a:gd name="T79" fmla="*/ 2147483646 h 1228"/>
                <a:gd name="T80" fmla="*/ 2147483646 w 270"/>
                <a:gd name="T81" fmla="*/ 2147483646 h 1228"/>
                <a:gd name="T82" fmla="*/ 2147483646 w 270"/>
                <a:gd name="T83" fmla="*/ 2147483646 h 1228"/>
                <a:gd name="T84" fmla="*/ 2147483646 w 270"/>
                <a:gd name="T85" fmla="*/ 2147483646 h 1228"/>
                <a:gd name="T86" fmla="*/ 2147483646 w 270"/>
                <a:gd name="T87" fmla="*/ 2147483646 h 1228"/>
                <a:gd name="T88" fmla="*/ 2147483646 w 270"/>
                <a:gd name="T89" fmla="*/ 2147483646 h 1228"/>
                <a:gd name="T90" fmla="*/ 2147483646 w 270"/>
                <a:gd name="T91" fmla="*/ 2147483646 h 1228"/>
                <a:gd name="T92" fmla="*/ 2147483646 w 270"/>
                <a:gd name="T93" fmla="*/ 2147483646 h 1228"/>
                <a:gd name="T94" fmla="*/ 2147483646 w 270"/>
                <a:gd name="T95" fmla="*/ 2147483646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8" name="Freeform 33">
              <a:extLst>
                <a:ext uri="{FF2B5EF4-FFF2-40B4-BE49-F238E27FC236}">
                  <a16:creationId xmlns:a16="http://schemas.microsoft.com/office/drawing/2014/main" id="{6B3D258C-665F-C834-C8AA-C66D0E7D38BE}"/>
                </a:ext>
              </a:extLst>
            </p:cNvPr>
            <p:cNvSpPr>
              <a:spLocks/>
            </p:cNvSpPr>
            <p:nvPr/>
          </p:nvSpPr>
          <p:spPr bwMode="auto">
            <a:xfrm>
              <a:off x="5848350" y="2447925"/>
              <a:ext cx="428625" cy="1949450"/>
            </a:xfrm>
            <a:custGeom>
              <a:avLst/>
              <a:gdLst>
                <a:gd name="T0" fmla="*/ 2147483646 w 270"/>
                <a:gd name="T1" fmla="*/ 2147483646 h 1228"/>
                <a:gd name="T2" fmla="*/ 2147483646 w 270"/>
                <a:gd name="T3" fmla="*/ 2147483646 h 1228"/>
                <a:gd name="T4" fmla="*/ 2147483646 w 270"/>
                <a:gd name="T5" fmla="*/ 2147483646 h 1228"/>
                <a:gd name="T6" fmla="*/ 2147483646 w 270"/>
                <a:gd name="T7" fmla="*/ 2147483646 h 1228"/>
                <a:gd name="T8" fmla="*/ 2147483646 w 270"/>
                <a:gd name="T9" fmla="*/ 2147483646 h 1228"/>
                <a:gd name="T10" fmla="*/ 2147483646 w 270"/>
                <a:gd name="T11" fmla="*/ 2147483646 h 1228"/>
                <a:gd name="T12" fmla="*/ 2147483646 w 270"/>
                <a:gd name="T13" fmla="*/ 2147483646 h 1228"/>
                <a:gd name="T14" fmla="*/ 2147483646 w 270"/>
                <a:gd name="T15" fmla="*/ 2147483646 h 1228"/>
                <a:gd name="T16" fmla="*/ 2147483646 w 270"/>
                <a:gd name="T17" fmla="*/ 2147483646 h 1228"/>
                <a:gd name="T18" fmla="*/ 2147483646 w 270"/>
                <a:gd name="T19" fmla="*/ 2147483646 h 1228"/>
                <a:gd name="T20" fmla="*/ 2147483646 w 270"/>
                <a:gd name="T21" fmla="*/ 2147483646 h 1228"/>
                <a:gd name="T22" fmla="*/ 2147483646 w 270"/>
                <a:gd name="T23" fmla="*/ 2147483646 h 1228"/>
                <a:gd name="T24" fmla="*/ 2147483646 w 270"/>
                <a:gd name="T25" fmla="*/ 2147483646 h 1228"/>
                <a:gd name="T26" fmla="*/ 2147483646 w 270"/>
                <a:gd name="T27" fmla="*/ 2147483646 h 1228"/>
                <a:gd name="T28" fmla="*/ 2147483646 w 270"/>
                <a:gd name="T29" fmla="*/ 2147483646 h 1228"/>
                <a:gd name="T30" fmla="*/ 2147483646 w 270"/>
                <a:gd name="T31" fmla="*/ 2147483646 h 1228"/>
                <a:gd name="T32" fmla="*/ 2147483646 w 270"/>
                <a:gd name="T33" fmla="*/ 2147483646 h 1228"/>
                <a:gd name="T34" fmla="*/ 2147483646 w 270"/>
                <a:gd name="T35" fmla="*/ 2147483646 h 1228"/>
                <a:gd name="T36" fmla="*/ 2147483646 w 270"/>
                <a:gd name="T37" fmla="*/ 2147483646 h 1228"/>
                <a:gd name="T38" fmla="*/ 2147483646 w 270"/>
                <a:gd name="T39" fmla="*/ 2147483646 h 1228"/>
                <a:gd name="T40" fmla="*/ 2147483646 w 270"/>
                <a:gd name="T41" fmla="*/ 2147483646 h 1228"/>
                <a:gd name="T42" fmla="*/ 2147483646 w 270"/>
                <a:gd name="T43" fmla="*/ 2147483646 h 1228"/>
                <a:gd name="T44" fmla="*/ 2147483646 w 270"/>
                <a:gd name="T45" fmla="*/ 2147483646 h 1228"/>
                <a:gd name="T46" fmla="*/ 2147483646 w 270"/>
                <a:gd name="T47" fmla="*/ 2147483646 h 1228"/>
                <a:gd name="T48" fmla="*/ 2147483646 w 270"/>
                <a:gd name="T49" fmla="*/ 2147483646 h 1228"/>
                <a:gd name="T50" fmla="*/ 2147483646 w 270"/>
                <a:gd name="T51" fmla="*/ 2147483646 h 1228"/>
                <a:gd name="T52" fmla="*/ 2147483646 w 270"/>
                <a:gd name="T53" fmla="*/ 2147483646 h 1228"/>
                <a:gd name="T54" fmla="*/ 2147483646 w 270"/>
                <a:gd name="T55" fmla="*/ 2147483646 h 1228"/>
                <a:gd name="T56" fmla="*/ 2147483646 w 270"/>
                <a:gd name="T57" fmla="*/ 2147483646 h 1228"/>
                <a:gd name="T58" fmla="*/ 2147483646 w 270"/>
                <a:gd name="T59" fmla="*/ 2147483646 h 1228"/>
                <a:gd name="T60" fmla="*/ 2147483646 w 270"/>
                <a:gd name="T61" fmla="*/ 2147483646 h 1228"/>
                <a:gd name="T62" fmla="*/ 2147483646 w 270"/>
                <a:gd name="T63" fmla="*/ 2147483646 h 1228"/>
                <a:gd name="T64" fmla="*/ 2147483646 w 270"/>
                <a:gd name="T65" fmla="*/ 2147483646 h 1228"/>
                <a:gd name="T66" fmla="*/ 2147483646 w 270"/>
                <a:gd name="T67" fmla="*/ 2147483646 h 1228"/>
                <a:gd name="T68" fmla="*/ 2147483646 w 270"/>
                <a:gd name="T69" fmla="*/ 2147483646 h 1228"/>
                <a:gd name="T70" fmla="*/ 2147483646 w 270"/>
                <a:gd name="T71" fmla="*/ 2147483646 h 1228"/>
                <a:gd name="T72" fmla="*/ 2147483646 w 270"/>
                <a:gd name="T73" fmla="*/ 2147483646 h 1228"/>
                <a:gd name="T74" fmla="*/ 0 w 270"/>
                <a:gd name="T75" fmla="*/ 2147483646 h 1228"/>
                <a:gd name="T76" fmla="*/ 0 w 270"/>
                <a:gd name="T77" fmla="*/ 2147483646 h 1228"/>
                <a:gd name="T78" fmla="*/ 2147483646 w 270"/>
                <a:gd name="T79" fmla="*/ 2147483646 h 1228"/>
                <a:gd name="T80" fmla="*/ 2147483646 w 270"/>
                <a:gd name="T81" fmla="*/ 2147483646 h 1228"/>
                <a:gd name="T82" fmla="*/ 2147483646 w 270"/>
                <a:gd name="T83" fmla="*/ 2147483646 h 1228"/>
                <a:gd name="T84" fmla="*/ 2147483646 w 270"/>
                <a:gd name="T85" fmla="*/ 2147483646 h 1228"/>
                <a:gd name="T86" fmla="*/ 2147483646 w 270"/>
                <a:gd name="T87" fmla="*/ 2147483646 h 1228"/>
                <a:gd name="T88" fmla="*/ 2147483646 w 270"/>
                <a:gd name="T89" fmla="*/ 2147483646 h 1228"/>
                <a:gd name="T90" fmla="*/ 2147483646 w 270"/>
                <a:gd name="T91" fmla="*/ 2147483646 h 1228"/>
                <a:gd name="T92" fmla="*/ 2147483646 w 270"/>
                <a:gd name="T93" fmla="*/ 2147483646 h 1228"/>
                <a:gd name="T94" fmla="*/ 2147483646 w 270"/>
                <a:gd name="T95" fmla="*/ 2147483646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Freeform 34">
              <a:extLst>
                <a:ext uri="{FF2B5EF4-FFF2-40B4-BE49-F238E27FC236}">
                  <a16:creationId xmlns:a16="http://schemas.microsoft.com/office/drawing/2014/main" id="{DCBFD864-8B9E-2F61-A873-13FF103BA351}"/>
                </a:ext>
              </a:extLst>
            </p:cNvPr>
            <p:cNvSpPr>
              <a:spLocks/>
            </p:cNvSpPr>
            <p:nvPr/>
          </p:nvSpPr>
          <p:spPr bwMode="auto">
            <a:xfrm>
              <a:off x="5118100" y="2770188"/>
              <a:ext cx="587375" cy="1303337"/>
            </a:xfrm>
            <a:custGeom>
              <a:avLst/>
              <a:gdLst>
                <a:gd name="T0" fmla="*/ 2147483646 w 370"/>
                <a:gd name="T1" fmla="*/ 2147483646 h 821"/>
                <a:gd name="T2" fmla="*/ 2147483646 w 370"/>
                <a:gd name="T3" fmla="*/ 2147483646 h 821"/>
                <a:gd name="T4" fmla="*/ 2147483646 w 370"/>
                <a:gd name="T5" fmla="*/ 2147483646 h 821"/>
                <a:gd name="T6" fmla="*/ 2147483646 w 370"/>
                <a:gd name="T7" fmla="*/ 2147483646 h 821"/>
                <a:gd name="T8" fmla="*/ 2147483646 w 370"/>
                <a:gd name="T9" fmla="*/ 2147483646 h 821"/>
                <a:gd name="T10" fmla="*/ 2147483646 w 370"/>
                <a:gd name="T11" fmla="*/ 2147483646 h 821"/>
                <a:gd name="T12" fmla="*/ 2147483646 w 370"/>
                <a:gd name="T13" fmla="*/ 2147483646 h 821"/>
                <a:gd name="T14" fmla="*/ 2147483646 w 370"/>
                <a:gd name="T15" fmla="*/ 2147483646 h 821"/>
                <a:gd name="T16" fmla="*/ 2147483646 w 370"/>
                <a:gd name="T17" fmla="*/ 2147483646 h 821"/>
                <a:gd name="T18" fmla="*/ 2147483646 w 370"/>
                <a:gd name="T19" fmla="*/ 2147483646 h 821"/>
                <a:gd name="T20" fmla="*/ 2147483646 w 370"/>
                <a:gd name="T21" fmla="*/ 2147483646 h 821"/>
                <a:gd name="T22" fmla="*/ 2147483646 w 370"/>
                <a:gd name="T23" fmla="*/ 2147483646 h 821"/>
                <a:gd name="T24" fmla="*/ 2147483646 w 370"/>
                <a:gd name="T25" fmla="*/ 2147483646 h 821"/>
                <a:gd name="T26" fmla="*/ 2147483646 w 370"/>
                <a:gd name="T27" fmla="*/ 2147483646 h 821"/>
                <a:gd name="T28" fmla="*/ 2147483646 w 370"/>
                <a:gd name="T29" fmla="*/ 2147483646 h 821"/>
                <a:gd name="T30" fmla="*/ 2147483646 w 370"/>
                <a:gd name="T31" fmla="*/ 2147483646 h 821"/>
                <a:gd name="T32" fmla="*/ 2147483646 w 370"/>
                <a:gd name="T33" fmla="*/ 2147483646 h 821"/>
                <a:gd name="T34" fmla="*/ 2147483646 w 370"/>
                <a:gd name="T35" fmla="*/ 2147483646 h 821"/>
                <a:gd name="T36" fmla="*/ 2147483646 w 370"/>
                <a:gd name="T37" fmla="*/ 2147483646 h 821"/>
                <a:gd name="T38" fmla="*/ 2147483646 w 370"/>
                <a:gd name="T39" fmla="*/ 2147483646 h 821"/>
                <a:gd name="T40" fmla="*/ 2147483646 w 370"/>
                <a:gd name="T41" fmla="*/ 2147483646 h 821"/>
                <a:gd name="T42" fmla="*/ 2147483646 w 370"/>
                <a:gd name="T43" fmla="*/ 2147483646 h 821"/>
                <a:gd name="T44" fmla="*/ 2147483646 w 370"/>
                <a:gd name="T45" fmla="*/ 2147483646 h 821"/>
                <a:gd name="T46" fmla="*/ 2147483646 w 370"/>
                <a:gd name="T47" fmla="*/ 2147483646 h 821"/>
                <a:gd name="T48" fmla="*/ 2147483646 w 370"/>
                <a:gd name="T49" fmla="*/ 2147483646 h 821"/>
                <a:gd name="T50" fmla="*/ 2147483646 w 370"/>
                <a:gd name="T51" fmla="*/ 2147483646 h 821"/>
                <a:gd name="T52" fmla="*/ 2147483646 w 370"/>
                <a:gd name="T53" fmla="*/ 2147483646 h 821"/>
                <a:gd name="T54" fmla="*/ 2147483646 w 370"/>
                <a:gd name="T55" fmla="*/ 2147483646 h 821"/>
                <a:gd name="T56" fmla="*/ 2147483646 w 370"/>
                <a:gd name="T57" fmla="*/ 2147483646 h 821"/>
                <a:gd name="T58" fmla="*/ 2147483646 w 370"/>
                <a:gd name="T59" fmla="*/ 2147483646 h 821"/>
                <a:gd name="T60" fmla="*/ 2147483646 w 370"/>
                <a:gd name="T61" fmla="*/ 2147483646 h 821"/>
                <a:gd name="T62" fmla="*/ 2147483646 w 370"/>
                <a:gd name="T63" fmla="*/ 2147483646 h 821"/>
                <a:gd name="T64" fmla="*/ 2147483646 w 370"/>
                <a:gd name="T65" fmla="*/ 2147483646 h 821"/>
                <a:gd name="T66" fmla="*/ 2147483646 w 370"/>
                <a:gd name="T67" fmla="*/ 2147483646 h 821"/>
                <a:gd name="T68" fmla="*/ 2147483646 w 370"/>
                <a:gd name="T69" fmla="*/ 2147483646 h 821"/>
                <a:gd name="T70" fmla="*/ 2147483646 w 370"/>
                <a:gd name="T71" fmla="*/ 2147483646 h 821"/>
                <a:gd name="T72" fmla="*/ 2147483646 w 370"/>
                <a:gd name="T73" fmla="*/ 2147483646 h 821"/>
                <a:gd name="T74" fmla="*/ 2147483646 w 370"/>
                <a:gd name="T75" fmla="*/ 2147483646 h 821"/>
                <a:gd name="T76" fmla="*/ 2147483646 w 370"/>
                <a:gd name="T77" fmla="*/ 2147483646 h 821"/>
                <a:gd name="T78" fmla="*/ 2147483646 w 370"/>
                <a:gd name="T79" fmla="*/ 2147483646 h 821"/>
                <a:gd name="T80" fmla="*/ 2147483646 w 370"/>
                <a:gd name="T81" fmla="*/ 2147483646 h 821"/>
                <a:gd name="T82" fmla="*/ 2147483646 w 370"/>
                <a:gd name="T83" fmla="*/ 2147483646 h 821"/>
                <a:gd name="T84" fmla="*/ 2147483646 w 370"/>
                <a:gd name="T85" fmla="*/ 2147483646 h 821"/>
                <a:gd name="T86" fmla="*/ 2147483646 w 370"/>
                <a:gd name="T87" fmla="*/ 2147483646 h 821"/>
                <a:gd name="T88" fmla="*/ 2147483646 w 370"/>
                <a:gd name="T89" fmla="*/ 2147483646 h 821"/>
                <a:gd name="T90" fmla="*/ 2147483646 w 370"/>
                <a:gd name="T91" fmla="*/ 2147483646 h 821"/>
                <a:gd name="T92" fmla="*/ 2147483646 w 370"/>
                <a:gd name="T93" fmla="*/ 2147483646 h 821"/>
                <a:gd name="T94" fmla="*/ 2147483646 w 370"/>
                <a:gd name="T95" fmla="*/ 2147483646 h 821"/>
                <a:gd name="T96" fmla="*/ 2147483646 w 370"/>
                <a:gd name="T97" fmla="*/ 2147483646 h 821"/>
                <a:gd name="T98" fmla="*/ 2147483646 w 370"/>
                <a:gd name="T99" fmla="*/ 2147483646 h 821"/>
                <a:gd name="T100" fmla="*/ 2147483646 w 370"/>
                <a:gd name="T101" fmla="*/ 2147483646 h 821"/>
                <a:gd name="T102" fmla="*/ 2147483646 w 370"/>
                <a:gd name="T103" fmla="*/ 2147483646 h 821"/>
                <a:gd name="T104" fmla="*/ 2147483646 w 370"/>
                <a:gd name="T105" fmla="*/ 2147483646 h 821"/>
                <a:gd name="T106" fmla="*/ 2147483646 w 370"/>
                <a:gd name="T107" fmla="*/ 2147483646 h 821"/>
                <a:gd name="T108" fmla="*/ 2147483646 w 370"/>
                <a:gd name="T109" fmla="*/ 2147483646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821"/>
                <a:gd name="T167" fmla="*/ 370 w 370"/>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821">
                  <a:moveTo>
                    <a:pt x="303" y="435"/>
                  </a:moveTo>
                  <a:lnTo>
                    <a:pt x="295" y="435"/>
                  </a:lnTo>
                  <a:lnTo>
                    <a:pt x="288" y="437"/>
                  </a:lnTo>
                  <a:lnTo>
                    <a:pt x="282" y="440"/>
                  </a:lnTo>
                  <a:lnTo>
                    <a:pt x="277" y="443"/>
                  </a:lnTo>
                  <a:lnTo>
                    <a:pt x="265" y="451"/>
                  </a:lnTo>
                  <a:lnTo>
                    <a:pt x="256" y="463"/>
                  </a:lnTo>
                  <a:lnTo>
                    <a:pt x="246" y="476"/>
                  </a:lnTo>
                  <a:lnTo>
                    <a:pt x="241" y="492"/>
                  </a:lnTo>
                  <a:lnTo>
                    <a:pt x="236" y="510"/>
                  </a:lnTo>
                  <a:lnTo>
                    <a:pt x="234" y="528"/>
                  </a:lnTo>
                  <a:lnTo>
                    <a:pt x="236" y="547"/>
                  </a:lnTo>
                  <a:lnTo>
                    <a:pt x="241" y="565"/>
                  </a:lnTo>
                  <a:lnTo>
                    <a:pt x="246" y="580"/>
                  </a:lnTo>
                  <a:lnTo>
                    <a:pt x="256" y="594"/>
                  </a:lnTo>
                  <a:lnTo>
                    <a:pt x="265" y="606"/>
                  </a:lnTo>
                  <a:lnTo>
                    <a:pt x="277" y="614"/>
                  </a:lnTo>
                  <a:lnTo>
                    <a:pt x="282" y="617"/>
                  </a:lnTo>
                  <a:lnTo>
                    <a:pt x="288" y="619"/>
                  </a:lnTo>
                  <a:lnTo>
                    <a:pt x="295" y="620"/>
                  </a:lnTo>
                  <a:lnTo>
                    <a:pt x="303" y="620"/>
                  </a:lnTo>
                  <a:lnTo>
                    <a:pt x="309" y="620"/>
                  </a:lnTo>
                  <a:lnTo>
                    <a:pt x="316" y="619"/>
                  </a:lnTo>
                  <a:lnTo>
                    <a:pt x="322" y="617"/>
                  </a:lnTo>
                  <a:lnTo>
                    <a:pt x="327" y="614"/>
                  </a:lnTo>
                  <a:lnTo>
                    <a:pt x="338" y="606"/>
                  </a:lnTo>
                  <a:lnTo>
                    <a:pt x="348" y="594"/>
                  </a:lnTo>
                  <a:lnTo>
                    <a:pt x="356" y="580"/>
                  </a:lnTo>
                  <a:lnTo>
                    <a:pt x="363" y="565"/>
                  </a:lnTo>
                  <a:lnTo>
                    <a:pt x="368" y="547"/>
                  </a:lnTo>
                  <a:lnTo>
                    <a:pt x="369" y="528"/>
                  </a:lnTo>
                  <a:lnTo>
                    <a:pt x="368" y="510"/>
                  </a:lnTo>
                  <a:lnTo>
                    <a:pt x="363" y="492"/>
                  </a:lnTo>
                  <a:lnTo>
                    <a:pt x="356" y="476"/>
                  </a:lnTo>
                  <a:lnTo>
                    <a:pt x="348" y="463"/>
                  </a:lnTo>
                  <a:lnTo>
                    <a:pt x="338" y="451"/>
                  </a:lnTo>
                  <a:lnTo>
                    <a:pt x="327" y="443"/>
                  </a:lnTo>
                  <a:lnTo>
                    <a:pt x="322" y="440"/>
                  </a:lnTo>
                  <a:lnTo>
                    <a:pt x="316" y="437"/>
                  </a:lnTo>
                  <a:lnTo>
                    <a:pt x="309" y="435"/>
                  </a:lnTo>
                  <a:lnTo>
                    <a:pt x="303" y="435"/>
                  </a:lnTo>
                  <a:lnTo>
                    <a:pt x="65" y="646"/>
                  </a:lnTo>
                  <a:lnTo>
                    <a:pt x="59" y="646"/>
                  </a:lnTo>
                  <a:lnTo>
                    <a:pt x="54" y="648"/>
                  </a:lnTo>
                  <a:lnTo>
                    <a:pt x="48" y="650"/>
                  </a:lnTo>
                  <a:lnTo>
                    <a:pt x="41" y="653"/>
                  </a:lnTo>
                  <a:lnTo>
                    <a:pt x="31" y="661"/>
                  </a:lnTo>
                  <a:lnTo>
                    <a:pt x="22" y="672"/>
                  </a:lnTo>
                  <a:lnTo>
                    <a:pt x="13" y="685"/>
                  </a:lnTo>
                  <a:lnTo>
                    <a:pt x="9" y="700"/>
                  </a:lnTo>
                  <a:lnTo>
                    <a:pt x="5" y="716"/>
                  </a:lnTo>
                  <a:lnTo>
                    <a:pt x="4" y="733"/>
                  </a:lnTo>
                  <a:lnTo>
                    <a:pt x="5" y="750"/>
                  </a:lnTo>
                  <a:lnTo>
                    <a:pt x="9" y="767"/>
                  </a:lnTo>
                  <a:lnTo>
                    <a:pt x="13" y="781"/>
                  </a:lnTo>
                  <a:lnTo>
                    <a:pt x="22" y="794"/>
                  </a:lnTo>
                  <a:lnTo>
                    <a:pt x="31" y="806"/>
                  </a:lnTo>
                  <a:lnTo>
                    <a:pt x="41" y="814"/>
                  </a:lnTo>
                  <a:lnTo>
                    <a:pt x="48" y="815"/>
                  </a:lnTo>
                  <a:lnTo>
                    <a:pt x="54" y="819"/>
                  </a:lnTo>
                  <a:lnTo>
                    <a:pt x="59" y="819"/>
                  </a:lnTo>
                  <a:lnTo>
                    <a:pt x="65" y="820"/>
                  </a:lnTo>
                  <a:lnTo>
                    <a:pt x="72" y="819"/>
                  </a:lnTo>
                  <a:lnTo>
                    <a:pt x="78" y="819"/>
                  </a:lnTo>
                  <a:lnTo>
                    <a:pt x="85" y="815"/>
                  </a:lnTo>
                  <a:lnTo>
                    <a:pt x="90" y="814"/>
                  </a:lnTo>
                  <a:lnTo>
                    <a:pt x="101" y="806"/>
                  </a:lnTo>
                  <a:lnTo>
                    <a:pt x="109" y="794"/>
                  </a:lnTo>
                  <a:lnTo>
                    <a:pt x="117" y="781"/>
                  </a:lnTo>
                  <a:lnTo>
                    <a:pt x="124" y="767"/>
                  </a:lnTo>
                  <a:lnTo>
                    <a:pt x="127" y="750"/>
                  </a:lnTo>
                  <a:lnTo>
                    <a:pt x="129" y="733"/>
                  </a:lnTo>
                  <a:lnTo>
                    <a:pt x="127" y="716"/>
                  </a:lnTo>
                  <a:lnTo>
                    <a:pt x="124" y="700"/>
                  </a:lnTo>
                  <a:lnTo>
                    <a:pt x="117" y="685"/>
                  </a:lnTo>
                  <a:lnTo>
                    <a:pt x="109" y="672"/>
                  </a:lnTo>
                  <a:lnTo>
                    <a:pt x="101" y="661"/>
                  </a:lnTo>
                  <a:lnTo>
                    <a:pt x="90" y="653"/>
                  </a:lnTo>
                  <a:lnTo>
                    <a:pt x="85" y="650"/>
                  </a:lnTo>
                  <a:lnTo>
                    <a:pt x="78" y="648"/>
                  </a:lnTo>
                  <a:lnTo>
                    <a:pt x="72" y="646"/>
                  </a:lnTo>
                  <a:lnTo>
                    <a:pt x="65" y="646"/>
                  </a:lnTo>
                  <a:lnTo>
                    <a:pt x="52" y="247"/>
                  </a:lnTo>
                  <a:lnTo>
                    <a:pt x="41" y="248"/>
                  </a:lnTo>
                  <a:lnTo>
                    <a:pt x="33" y="252"/>
                  </a:lnTo>
                  <a:lnTo>
                    <a:pt x="23" y="258"/>
                  </a:lnTo>
                  <a:lnTo>
                    <a:pt x="15" y="268"/>
                  </a:lnTo>
                  <a:lnTo>
                    <a:pt x="10" y="278"/>
                  </a:lnTo>
                  <a:lnTo>
                    <a:pt x="5" y="291"/>
                  </a:lnTo>
                  <a:lnTo>
                    <a:pt x="2" y="304"/>
                  </a:lnTo>
                  <a:lnTo>
                    <a:pt x="0" y="318"/>
                  </a:lnTo>
                  <a:lnTo>
                    <a:pt x="2" y="333"/>
                  </a:lnTo>
                  <a:lnTo>
                    <a:pt x="5" y="346"/>
                  </a:lnTo>
                  <a:lnTo>
                    <a:pt x="10" y="357"/>
                  </a:lnTo>
                  <a:lnTo>
                    <a:pt x="15" y="369"/>
                  </a:lnTo>
                  <a:lnTo>
                    <a:pt x="23" y="377"/>
                  </a:lnTo>
                  <a:lnTo>
                    <a:pt x="33" y="383"/>
                  </a:lnTo>
                  <a:lnTo>
                    <a:pt x="41" y="388"/>
                  </a:lnTo>
                  <a:lnTo>
                    <a:pt x="52" y="390"/>
                  </a:lnTo>
                  <a:lnTo>
                    <a:pt x="62" y="388"/>
                  </a:lnTo>
                  <a:lnTo>
                    <a:pt x="72" y="383"/>
                  </a:lnTo>
                  <a:lnTo>
                    <a:pt x="80" y="377"/>
                  </a:lnTo>
                  <a:lnTo>
                    <a:pt x="88" y="369"/>
                  </a:lnTo>
                  <a:lnTo>
                    <a:pt x="95" y="357"/>
                  </a:lnTo>
                  <a:lnTo>
                    <a:pt x="100" y="346"/>
                  </a:lnTo>
                  <a:lnTo>
                    <a:pt x="103" y="333"/>
                  </a:lnTo>
                  <a:lnTo>
                    <a:pt x="103" y="318"/>
                  </a:lnTo>
                  <a:lnTo>
                    <a:pt x="103" y="304"/>
                  </a:lnTo>
                  <a:lnTo>
                    <a:pt x="100" y="291"/>
                  </a:lnTo>
                  <a:lnTo>
                    <a:pt x="95" y="278"/>
                  </a:lnTo>
                  <a:lnTo>
                    <a:pt x="88" y="268"/>
                  </a:lnTo>
                  <a:lnTo>
                    <a:pt x="80" y="258"/>
                  </a:lnTo>
                  <a:lnTo>
                    <a:pt x="72" y="252"/>
                  </a:lnTo>
                  <a:lnTo>
                    <a:pt x="62" y="248"/>
                  </a:lnTo>
                  <a:lnTo>
                    <a:pt x="52" y="247"/>
                  </a:lnTo>
                  <a:lnTo>
                    <a:pt x="270" y="0"/>
                  </a:lnTo>
                  <a:lnTo>
                    <a:pt x="262" y="1"/>
                  </a:lnTo>
                  <a:lnTo>
                    <a:pt x="254" y="3"/>
                  </a:lnTo>
                  <a:lnTo>
                    <a:pt x="247" y="5"/>
                  </a:lnTo>
                  <a:lnTo>
                    <a:pt x="241" y="8"/>
                  </a:lnTo>
                  <a:lnTo>
                    <a:pt x="234" y="13"/>
                  </a:lnTo>
                  <a:lnTo>
                    <a:pt x="228" y="18"/>
                  </a:lnTo>
                  <a:lnTo>
                    <a:pt x="223" y="24"/>
                  </a:lnTo>
                  <a:lnTo>
                    <a:pt x="217" y="31"/>
                  </a:lnTo>
                  <a:lnTo>
                    <a:pt x="208" y="47"/>
                  </a:lnTo>
                  <a:lnTo>
                    <a:pt x="200" y="63"/>
                  </a:lnTo>
                  <a:lnTo>
                    <a:pt x="197" y="83"/>
                  </a:lnTo>
                  <a:lnTo>
                    <a:pt x="195" y="104"/>
                  </a:lnTo>
                  <a:lnTo>
                    <a:pt x="197" y="125"/>
                  </a:lnTo>
                  <a:lnTo>
                    <a:pt x="200" y="144"/>
                  </a:lnTo>
                  <a:lnTo>
                    <a:pt x="208" y="161"/>
                  </a:lnTo>
                  <a:lnTo>
                    <a:pt x="217" y="177"/>
                  </a:lnTo>
                  <a:lnTo>
                    <a:pt x="223" y="183"/>
                  </a:lnTo>
                  <a:lnTo>
                    <a:pt x="228" y="190"/>
                  </a:lnTo>
                  <a:lnTo>
                    <a:pt x="234" y="195"/>
                  </a:lnTo>
                  <a:lnTo>
                    <a:pt x="241" y="198"/>
                  </a:lnTo>
                  <a:lnTo>
                    <a:pt x="247" y="203"/>
                  </a:lnTo>
                  <a:lnTo>
                    <a:pt x="254" y="204"/>
                  </a:lnTo>
                  <a:lnTo>
                    <a:pt x="262" y="206"/>
                  </a:lnTo>
                  <a:lnTo>
                    <a:pt x="270" y="206"/>
                  </a:lnTo>
                  <a:lnTo>
                    <a:pt x="277" y="206"/>
                  </a:lnTo>
                  <a:lnTo>
                    <a:pt x="285" y="204"/>
                  </a:lnTo>
                  <a:lnTo>
                    <a:pt x="291" y="203"/>
                  </a:lnTo>
                  <a:lnTo>
                    <a:pt x="298" y="198"/>
                  </a:lnTo>
                  <a:lnTo>
                    <a:pt x="304" y="195"/>
                  </a:lnTo>
                  <a:lnTo>
                    <a:pt x="311" y="190"/>
                  </a:lnTo>
                  <a:lnTo>
                    <a:pt x="316" y="183"/>
                  </a:lnTo>
                  <a:lnTo>
                    <a:pt x="322" y="177"/>
                  </a:lnTo>
                  <a:lnTo>
                    <a:pt x="330" y="161"/>
                  </a:lnTo>
                  <a:lnTo>
                    <a:pt x="338" y="144"/>
                  </a:lnTo>
                  <a:lnTo>
                    <a:pt x="342" y="125"/>
                  </a:lnTo>
                  <a:lnTo>
                    <a:pt x="343" y="104"/>
                  </a:lnTo>
                  <a:lnTo>
                    <a:pt x="342" y="83"/>
                  </a:lnTo>
                  <a:lnTo>
                    <a:pt x="338" y="63"/>
                  </a:lnTo>
                  <a:lnTo>
                    <a:pt x="330" y="47"/>
                  </a:lnTo>
                  <a:lnTo>
                    <a:pt x="322" y="31"/>
                  </a:lnTo>
                  <a:lnTo>
                    <a:pt x="316" y="24"/>
                  </a:lnTo>
                  <a:lnTo>
                    <a:pt x="311" y="18"/>
                  </a:lnTo>
                  <a:lnTo>
                    <a:pt x="304" y="13"/>
                  </a:lnTo>
                  <a:lnTo>
                    <a:pt x="298" y="8"/>
                  </a:lnTo>
                  <a:lnTo>
                    <a:pt x="291" y="5"/>
                  </a:lnTo>
                  <a:lnTo>
                    <a:pt x="285" y="3"/>
                  </a:lnTo>
                  <a:lnTo>
                    <a:pt x="277" y="1"/>
                  </a:lnTo>
                  <a:lnTo>
                    <a:pt x="270" y="0"/>
                  </a:lnTo>
                  <a:lnTo>
                    <a:pt x="303" y="435"/>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0" name="Freeform 35">
              <a:extLst>
                <a:ext uri="{FF2B5EF4-FFF2-40B4-BE49-F238E27FC236}">
                  <a16:creationId xmlns:a16="http://schemas.microsoft.com/office/drawing/2014/main" id="{DD79DDFC-D5F3-CFA1-8695-78B2B80ED13F}"/>
                </a:ext>
              </a:extLst>
            </p:cNvPr>
            <p:cNvSpPr>
              <a:spLocks/>
            </p:cNvSpPr>
            <p:nvPr/>
          </p:nvSpPr>
          <p:spPr bwMode="auto">
            <a:xfrm>
              <a:off x="5489575" y="3460750"/>
              <a:ext cx="215900" cy="295275"/>
            </a:xfrm>
            <a:custGeom>
              <a:avLst/>
              <a:gdLst>
                <a:gd name="T0" fmla="*/ 2147483646 w 136"/>
                <a:gd name="T1" fmla="*/ 0 h 186"/>
                <a:gd name="T2" fmla="*/ 2147483646 w 136"/>
                <a:gd name="T3" fmla="*/ 0 h 186"/>
                <a:gd name="T4" fmla="*/ 2147483646 w 136"/>
                <a:gd name="T5" fmla="*/ 2147483646 h 186"/>
                <a:gd name="T6" fmla="*/ 2147483646 w 136"/>
                <a:gd name="T7" fmla="*/ 2147483646 h 186"/>
                <a:gd name="T8" fmla="*/ 2147483646 w 136"/>
                <a:gd name="T9" fmla="*/ 2147483646 h 186"/>
                <a:gd name="T10" fmla="*/ 2147483646 w 136"/>
                <a:gd name="T11" fmla="*/ 2147483646 h 186"/>
                <a:gd name="T12" fmla="*/ 2147483646 w 136"/>
                <a:gd name="T13" fmla="*/ 2147483646 h 186"/>
                <a:gd name="T14" fmla="*/ 2147483646 w 136"/>
                <a:gd name="T15" fmla="*/ 2147483646 h 186"/>
                <a:gd name="T16" fmla="*/ 2147483646 w 136"/>
                <a:gd name="T17" fmla="*/ 2147483646 h 186"/>
                <a:gd name="T18" fmla="*/ 2147483646 w 136"/>
                <a:gd name="T19" fmla="*/ 2147483646 h 186"/>
                <a:gd name="T20" fmla="*/ 0 w 136"/>
                <a:gd name="T21" fmla="*/ 2147483646 h 186"/>
                <a:gd name="T22" fmla="*/ 2147483646 w 136"/>
                <a:gd name="T23" fmla="*/ 2147483646 h 186"/>
                <a:gd name="T24" fmla="*/ 2147483646 w 136"/>
                <a:gd name="T25" fmla="*/ 2147483646 h 186"/>
                <a:gd name="T26" fmla="*/ 2147483646 w 136"/>
                <a:gd name="T27" fmla="*/ 2147483646 h 186"/>
                <a:gd name="T28" fmla="*/ 2147483646 w 136"/>
                <a:gd name="T29" fmla="*/ 2147483646 h 186"/>
                <a:gd name="T30" fmla="*/ 2147483646 w 136"/>
                <a:gd name="T31" fmla="*/ 2147483646 h 186"/>
                <a:gd name="T32" fmla="*/ 2147483646 w 136"/>
                <a:gd name="T33" fmla="*/ 2147483646 h 186"/>
                <a:gd name="T34" fmla="*/ 2147483646 w 136"/>
                <a:gd name="T35" fmla="*/ 2147483646 h 186"/>
                <a:gd name="T36" fmla="*/ 2147483646 w 136"/>
                <a:gd name="T37" fmla="*/ 2147483646 h 186"/>
                <a:gd name="T38" fmla="*/ 2147483646 w 136"/>
                <a:gd name="T39" fmla="*/ 2147483646 h 186"/>
                <a:gd name="T40" fmla="*/ 2147483646 w 136"/>
                <a:gd name="T41" fmla="*/ 2147483646 h 186"/>
                <a:gd name="T42" fmla="*/ 2147483646 w 136"/>
                <a:gd name="T43" fmla="*/ 2147483646 h 186"/>
                <a:gd name="T44" fmla="*/ 2147483646 w 136"/>
                <a:gd name="T45" fmla="*/ 2147483646 h 186"/>
                <a:gd name="T46" fmla="*/ 2147483646 w 136"/>
                <a:gd name="T47" fmla="*/ 2147483646 h 186"/>
                <a:gd name="T48" fmla="*/ 2147483646 w 136"/>
                <a:gd name="T49" fmla="*/ 2147483646 h 186"/>
                <a:gd name="T50" fmla="*/ 2147483646 w 136"/>
                <a:gd name="T51" fmla="*/ 2147483646 h 186"/>
                <a:gd name="T52" fmla="*/ 2147483646 w 136"/>
                <a:gd name="T53" fmla="*/ 2147483646 h 186"/>
                <a:gd name="T54" fmla="*/ 2147483646 w 136"/>
                <a:gd name="T55" fmla="*/ 2147483646 h 186"/>
                <a:gd name="T56" fmla="*/ 2147483646 w 136"/>
                <a:gd name="T57" fmla="*/ 2147483646 h 186"/>
                <a:gd name="T58" fmla="*/ 2147483646 w 136"/>
                <a:gd name="T59" fmla="*/ 2147483646 h 186"/>
                <a:gd name="T60" fmla="*/ 2147483646 w 136"/>
                <a:gd name="T61" fmla="*/ 2147483646 h 186"/>
                <a:gd name="T62" fmla="*/ 2147483646 w 136"/>
                <a:gd name="T63" fmla="*/ 2147483646 h 186"/>
                <a:gd name="T64" fmla="*/ 2147483646 w 136"/>
                <a:gd name="T65" fmla="*/ 2147483646 h 186"/>
                <a:gd name="T66" fmla="*/ 2147483646 w 136"/>
                <a:gd name="T67" fmla="*/ 2147483646 h 186"/>
                <a:gd name="T68" fmla="*/ 2147483646 w 136"/>
                <a:gd name="T69" fmla="*/ 2147483646 h 186"/>
                <a:gd name="T70" fmla="*/ 2147483646 w 136"/>
                <a:gd name="T71" fmla="*/ 2147483646 h 186"/>
                <a:gd name="T72" fmla="*/ 2147483646 w 136"/>
                <a:gd name="T73" fmla="*/ 2147483646 h 186"/>
                <a:gd name="T74" fmla="*/ 2147483646 w 136"/>
                <a:gd name="T75" fmla="*/ 2147483646 h 186"/>
                <a:gd name="T76" fmla="*/ 2147483646 w 136"/>
                <a:gd name="T77" fmla="*/ 2147483646 h 186"/>
                <a:gd name="T78" fmla="*/ 2147483646 w 136"/>
                <a:gd name="T79" fmla="*/ 0 h 186"/>
                <a:gd name="T80" fmla="*/ 2147483646 w 136"/>
                <a:gd name="T81" fmla="*/ 0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86"/>
                <a:gd name="T125" fmla="*/ 136 w 136"/>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86">
                  <a:moveTo>
                    <a:pt x="69" y="0"/>
                  </a:moveTo>
                  <a:lnTo>
                    <a:pt x="61" y="0"/>
                  </a:lnTo>
                  <a:lnTo>
                    <a:pt x="54" y="2"/>
                  </a:lnTo>
                  <a:lnTo>
                    <a:pt x="48" y="5"/>
                  </a:lnTo>
                  <a:lnTo>
                    <a:pt x="43" y="8"/>
                  </a:lnTo>
                  <a:lnTo>
                    <a:pt x="31" y="16"/>
                  </a:lnTo>
                  <a:lnTo>
                    <a:pt x="22" y="28"/>
                  </a:lnTo>
                  <a:lnTo>
                    <a:pt x="12" y="41"/>
                  </a:lnTo>
                  <a:lnTo>
                    <a:pt x="7" y="57"/>
                  </a:lnTo>
                  <a:lnTo>
                    <a:pt x="2" y="75"/>
                  </a:lnTo>
                  <a:lnTo>
                    <a:pt x="0" y="93"/>
                  </a:lnTo>
                  <a:lnTo>
                    <a:pt x="2" y="112"/>
                  </a:lnTo>
                  <a:lnTo>
                    <a:pt x="7" y="130"/>
                  </a:lnTo>
                  <a:lnTo>
                    <a:pt x="12" y="145"/>
                  </a:lnTo>
                  <a:lnTo>
                    <a:pt x="22" y="159"/>
                  </a:lnTo>
                  <a:lnTo>
                    <a:pt x="31" y="171"/>
                  </a:lnTo>
                  <a:lnTo>
                    <a:pt x="43" y="179"/>
                  </a:lnTo>
                  <a:lnTo>
                    <a:pt x="48" y="182"/>
                  </a:lnTo>
                  <a:lnTo>
                    <a:pt x="54" y="184"/>
                  </a:lnTo>
                  <a:lnTo>
                    <a:pt x="61" y="185"/>
                  </a:lnTo>
                  <a:lnTo>
                    <a:pt x="69" y="185"/>
                  </a:lnTo>
                  <a:lnTo>
                    <a:pt x="75" y="185"/>
                  </a:lnTo>
                  <a:lnTo>
                    <a:pt x="82" y="184"/>
                  </a:lnTo>
                  <a:lnTo>
                    <a:pt x="88" y="182"/>
                  </a:lnTo>
                  <a:lnTo>
                    <a:pt x="93" y="179"/>
                  </a:lnTo>
                  <a:lnTo>
                    <a:pt x="104" y="171"/>
                  </a:lnTo>
                  <a:lnTo>
                    <a:pt x="114" y="159"/>
                  </a:lnTo>
                  <a:lnTo>
                    <a:pt x="122" y="145"/>
                  </a:lnTo>
                  <a:lnTo>
                    <a:pt x="129" y="130"/>
                  </a:lnTo>
                  <a:lnTo>
                    <a:pt x="134" y="112"/>
                  </a:lnTo>
                  <a:lnTo>
                    <a:pt x="135" y="93"/>
                  </a:lnTo>
                  <a:lnTo>
                    <a:pt x="134" y="75"/>
                  </a:lnTo>
                  <a:lnTo>
                    <a:pt x="129" y="57"/>
                  </a:lnTo>
                  <a:lnTo>
                    <a:pt x="122" y="41"/>
                  </a:lnTo>
                  <a:lnTo>
                    <a:pt x="114" y="28"/>
                  </a:lnTo>
                  <a:lnTo>
                    <a:pt x="104" y="16"/>
                  </a:lnTo>
                  <a:lnTo>
                    <a:pt x="93" y="8"/>
                  </a:lnTo>
                  <a:lnTo>
                    <a:pt x="88" y="5"/>
                  </a:lnTo>
                  <a:lnTo>
                    <a:pt x="82" y="2"/>
                  </a:lnTo>
                  <a:lnTo>
                    <a:pt x="75" y="0"/>
                  </a:lnTo>
                  <a:lnTo>
                    <a:pt x="6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36">
              <a:extLst>
                <a:ext uri="{FF2B5EF4-FFF2-40B4-BE49-F238E27FC236}">
                  <a16:creationId xmlns:a16="http://schemas.microsoft.com/office/drawing/2014/main" id="{2C519C33-6F6C-68C4-26BB-D2084D192E76}"/>
                </a:ext>
              </a:extLst>
            </p:cNvPr>
            <p:cNvSpPr>
              <a:spLocks/>
            </p:cNvSpPr>
            <p:nvPr/>
          </p:nvSpPr>
          <p:spPr bwMode="auto">
            <a:xfrm>
              <a:off x="5124450" y="3795713"/>
              <a:ext cx="200025" cy="277812"/>
            </a:xfrm>
            <a:custGeom>
              <a:avLst/>
              <a:gdLst>
                <a:gd name="T0" fmla="*/ 2147483646 w 126"/>
                <a:gd name="T1" fmla="*/ 0 h 175"/>
                <a:gd name="T2" fmla="*/ 2147483646 w 126"/>
                <a:gd name="T3" fmla="*/ 0 h 175"/>
                <a:gd name="T4" fmla="*/ 2147483646 w 126"/>
                <a:gd name="T5" fmla="*/ 2147483646 h 175"/>
                <a:gd name="T6" fmla="*/ 2147483646 w 126"/>
                <a:gd name="T7" fmla="*/ 2147483646 h 175"/>
                <a:gd name="T8" fmla="*/ 2147483646 w 126"/>
                <a:gd name="T9" fmla="*/ 2147483646 h 175"/>
                <a:gd name="T10" fmla="*/ 2147483646 w 126"/>
                <a:gd name="T11" fmla="*/ 2147483646 h 175"/>
                <a:gd name="T12" fmla="*/ 2147483646 w 126"/>
                <a:gd name="T13" fmla="*/ 2147483646 h 175"/>
                <a:gd name="T14" fmla="*/ 2147483646 w 126"/>
                <a:gd name="T15" fmla="*/ 2147483646 h 175"/>
                <a:gd name="T16" fmla="*/ 2147483646 w 126"/>
                <a:gd name="T17" fmla="*/ 2147483646 h 175"/>
                <a:gd name="T18" fmla="*/ 2147483646 w 126"/>
                <a:gd name="T19" fmla="*/ 2147483646 h 175"/>
                <a:gd name="T20" fmla="*/ 0 w 126"/>
                <a:gd name="T21" fmla="*/ 2147483646 h 175"/>
                <a:gd name="T22" fmla="*/ 2147483646 w 126"/>
                <a:gd name="T23" fmla="*/ 2147483646 h 175"/>
                <a:gd name="T24" fmla="*/ 2147483646 w 126"/>
                <a:gd name="T25" fmla="*/ 2147483646 h 175"/>
                <a:gd name="T26" fmla="*/ 2147483646 w 126"/>
                <a:gd name="T27" fmla="*/ 2147483646 h 175"/>
                <a:gd name="T28" fmla="*/ 2147483646 w 126"/>
                <a:gd name="T29" fmla="*/ 2147483646 h 175"/>
                <a:gd name="T30" fmla="*/ 2147483646 w 126"/>
                <a:gd name="T31" fmla="*/ 2147483646 h 175"/>
                <a:gd name="T32" fmla="*/ 2147483646 w 126"/>
                <a:gd name="T33" fmla="*/ 2147483646 h 175"/>
                <a:gd name="T34" fmla="*/ 2147483646 w 126"/>
                <a:gd name="T35" fmla="*/ 2147483646 h 175"/>
                <a:gd name="T36" fmla="*/ 2147483646 w 126"/>
                <a:gd name="T37" fmla="*/ 2147483646 h 175"/>
                <a:gd name="T38" fmla="*/ 2147483646 w 126"/>
                <a:gd name="T39" fmla="*/ 2147483646 h 175"/>
                <a:gd name="T40" fmla="*/ 2147483646 w 126"/>
                <a:gd name="T41" fmla="*/ 2147483646 h 175"/>
                <a:gd name="T42" fmla="*/ 2147483646 w 126"/>
                <a:gd name="T43" fmla="*/ 2147483646 h 175"/>
                <a:gd name="T44" fmla="*/ 2147483646 w 126"/>
                <a:gd name="T45" fmla="*/ 2147483646 h 175"/>
                <a:gd name="T46" fmla="*/ 2147483646 w 126"/>
                <a:gd name="T47" fmla="*/ 2147483646 h 175"/>
                <a:gd name="T48" fmla="*/ 2147483646 w 126"/>
                <a:gd name="T49" fmla="*/ 2147483646 h 175"/>
                <a:gd name="T50" fmla="*/ 2147483646 w 126"/>
                <a:gd name="T51" fmla="*/ 2147483646 h 175"/>
                <a:gd name="T52" fmla="*/ 2147483646 w 126"/>
                <a:gd name="T53" fmla="*/ 2147483646 h 175"/>
                <a:gd name="T54" fmla="*/ 2147483646 w 126"/>
                <a:gd name="T55" fmla="*/ 2147483646 h 175"/>
                <a:gd name="T56" fmla="*/ 2147483646 w 126"/>
                <a:gd name="T57" fmla="*/ 2147483646 h 175"/>
                <a:gd name="T58" fmla="*/ 2147483646 w 126"/>
                <a:gd name="T59" fmla="*/ 2147483646 h 175"/>
                <a:gd name="T60" fmla="*/ 2147483646 w 126"/>
                <a:gd name="T61" fmla="*/ 2147483646 h 175"/>
                <a:gd name="T62" fmla="*/ 2147483646 w 126"/>
                <a:gd name="T63" fmla="*/ 2147483646 h 175"/>
                <a:gd name="T64" fmla="*/ 2147483646 w 126"/>
                <a:gd name="T65" fmla="*/ 2147483646 h 175"/>
                <a:gd name="T66" fmla="*/ 2147483646 w 126"/>
                <a:gd name="T67" fmla="*/ 2147483646 h 175"/>
                <a:gd name="T68" fmla="*/ 2147483646 w 126"/>
                <a:gd name="T69" fmla="*/ 2147483646 h 175"/>
                <a:gd name="T70" fmla="*/ 2147483646 w 126"/>
                <a:gd name="T71" fmla="*/ 2147483646 h 175"/>
                <a:gd name="T72" fmla="*/ 2147483646 w 126"/>
                <a:gd name="T73" fmla="*/ 2147483646 h 175"/>
                <a:gd name="T74" fmla="*/ 2147483646 w 126"/>
                <a:gd name="T75" fmla="*/ 2147483646 h 175"/>
                <a:gd name="T76" fmla="*/ 2147483646 w 126"/>
                <a:gd name="T77" fmla="*/ 2147483646 h 175"/>
                <a:gd name="T78" fmla="*/ 2147483646 w 126"/>
                <a:gd name="T79" fmla="*/ 0 h 175"/>
                <a:gd name="T80" fmla="*/ 2147483646 w 126"/>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75"/>
                <a:gd name="T125" fmla="*/ 126 w 126"/>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75">
                  <a:moveTo>
                    <a:pt x="61" y="0"/>
                  </a:moveTo>
                  <a:lnTo>
                    <a:pt x="55" y="0"/>
                  </a:lnTo>
                  <a:lnTo>
                    <a:pt x="50" y="2"/>
                  </a:lnTo>
                  <a:lnTo>
                    <a:pt x="44" y="4"/>
                  </a:lnTo>
                  <a:lnTo>
                    <a:pt x="37" y="7"/>
                  </a:lnTo>
                  <a:lnTo>
                    <a:pt x="27" y="15"/>
                  </a:lnTo>
                  <a:lnTo>
                    <a:pt x="18" y="26"/>
                  </a:lnTo>
                  <a:lnTo>
                    <a:pt x="9" y="39"/>
                  </a:lnTo>
                  <a:lnTo>
                    <a:pt x="5" y="54"/>
                  </a:lnTo>
                  <a:lnTo>
                    <a:pt x="1" y="70"/>
                  </a:lnTo>
                  <a:lnTo>
                    <a:pt x="0" y="87"/>
                  </a:lnTo>
                  <a:lnTo>
                    <a:pt x="1" y="104"/>
                  </a:lnTo>
                  <a:lnTo>
                    <a:pt x="5" y="121"/>
                  </a:lnTo>
                  <a:lnTo>
                    <a:pt x="9" y="135"/>
                  </a:lnTo>
                  <a:lnTo>
                    <a:pt x="18" y="148"/>
                  </a:lnTo>
                  <a:lnTo>
                    <a:pt x="27" y="160"/>
                  </a:lnTo>
                  <a:lnTo>
                    <a:pt x="37" y="168"/>
                  </a:lnTo>
                  <a:lnTo>
                    <a:pt x="44" y="169"/>
                  </a:lnTo>
                  <a:lnTo>
                    <a:pt x="50" y="173"/>
                  </a:lnTo>
                  <a:lnTo>
                    <a:pt x="55" y="173"/>
                  </a:lnTo>
                  <a:lnTo>
                    <a:pt x="61" y="174"/>
                  </a:lnTo>
                  <a:lnTo>
                    <a:pt x="68" y="173"/>
                  </a:lnTo>
                  <a:lnTo>
                    <a:pt x="74" y="173"/>
                  </a:lnTo>
                  <a:lnTo>
                    <a:pt x="81" y="169"/>
                  </a:lnTo>
                  <a:lnTo>
                    <a:pt x="86" y="168"/>
                  </a:lnTo>
                  <a:lnTo>
                    <a:pt x="97" y="160"/>
                  </a:lnTo>
                  <a:lnTo>
                    <a:pt x="105" y="148"/>
                  </a:lnTo>
                  <a:lnTo>
                    <a:pt x="113" y="135"/>
                  </a:lnTo>
                  <a:lnTo>
                    <a:pt x="120" y="121"/>
                  </a:lnTo>
                  <a:lnTo>
                    <a:pt x="123" y="104"/>
                  </a:lnTo>
                  <a:lnTo>
                    <a:pt x="125" y="87"/>
                  </a:lnTo>
                  <a:lnTo>
                    <a:pt x="123" y="70"/>
                  </a:lnTo>
                  <a:lnTo>
                    <a:pt x="120" y="54"/>
                  </a:lnTo>
                  <a:lnTo>
                    <a:pt x="113" y="39"/>
                  </a:lnTo>
                  <a:lnTo>
                    <a:pt x="105" y="26"/>
                  </a:lnTo>
                  <a:lnTo>
                    <a:pt x="97" y="15"/>
                  </a:lnTo>
                  <a:lnTo>
                    <a:pt x="86" y="7"/>
                  </a:lnTo>
                  <a:lnTo>
                    <a:pt x="81" y="4"/>
                  </a:lnTo>
                  <a:lnTo>
                    <a:pt x="74" y="2"/>
                  </a:lnTo>
                  <a:lnTo>
                    <a:pt x="68" y="0"/>
                  </a:lnTo>
                  <a:lnTo>
                    <a:pt x="6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37">
              <a:extLst>
                <a:ext uri="{FF2B5EF4-FFF2-40B4-BE49-F238E27FC236}">
                  <a16:creationId xmlns:a16="http://schemas.microsoft.com/office/drawing/2014/main" id="{E90C4EFE-E79B-B815-D654-12E652610CAD}"/>
                </a:ext>
              </a:extLst>
            </p:cNvPr>
            <p:cNvSpPr>
              <a:spLocks/>
            </p:cNvSpPr>
            <p:nvPr/>
          </p:nvSpPr>
          <p:spPr bwMode="auto">
            <a:xfrm>
              <a:off x="5118100" y="3162300"/>
              <a:ext cx="165100" cy="228600"/>
            </a:xfrm>
            <a:custGeom>
              <a:avLst/>
              <a:gdLst>
                <a:gd name="T0" fmla="*/ 2147483646 w 104"/>
                <a:gd name="T1" fmla="*/ 0 h 144"/>
                <a:gd name="T2" fmla="*/ 2147483646 w 104"/>
                <a:gd name="T3" fmla="*/ 2147483646 h 144"/>
                <a:gd name="T4" fmla="*/ 2147483646 w 104"/>
                <a:gd name="T5" fmla="*/ 2147483646 h 144"/>
                <a:gd name="T6" fmla="*/ 2147483646 w 104"/>
                <a:gd name="T7" fmla="*/ 2147483646 h 144"/>
                <a:gd name="T8" fmla="*/ 2147483646 w 104"/>
                <a:gd name="T9" fmla="*/ 2147483646 h 144"/>
                <a:gd name="T10" fmla="*/ 2147483646 w 104"/>
                <a:gd name="T11" fmla="*/ 2147483646 h 144"/>
                <a:gd name="T12" fmla="*/ 2147483646 w 104"/>
                <a:gd name="T13" fmla="*/ 2147483646 h 144"/>
                <a:gd name="T14" fmla="*/ 2147483646 w 104"/>
                <a:gd name="T15" fmla="*/ 2147483646 h 144"/>
                <a:gd name="T16" fmla="*/ 0 w 104"/>
                <a:gd name="T17" fmla="*/ 2147483646 h 144"/>
                <a:gd name="T18" fmla="*/ 2147483646 w 104"/>
                <a:gd name="T19" fmla="*/ 2147483646 h 144"/>
                <a:gd name="T20" fmla="*/ 2147483646 w 104"/>
                <a:gd name="T21" fmla="*/ 2147483646 h 144"/>
                <a:gd name="T22" fmla="*/ 2147483646 w 104"/>
                <a:gd name="T23" fmla="*/ 2147483646 h 144"/>
                <a:gd name="T24" fmla="*/ 2147483646 w 104"/>
                <a:gd name="T25" fmla="*/ 2147483646 h 144"/>
                <a:gd name="T26" fmla="*/ 2147483646 w 104"/>
                <a:gd name="T27" fmla="*/ 2147483646 h 144"/>
                <a:gd name="T28" fmla="*/ 2147483646 w 104"/>
                <a:gd name="T29" fmla="*/ 2147483646 h 144"/>
                <a:gd name="T30" fmla="*/ 2147483646 w 104"/>
                <a:gd name="T31" fmla="*/ 2147483646 h 144"/>
                <a:gd name="T32" fmla="*/ 2147483646 w 104"/>
                <a:gd name="T33" fmla="*/ 2147483646 h 144"/>
                <a:gd name="T34" fmla="*/ 2147483646 w 104"/>
                <a:gd name="T35" fmla="*/ 2147483646 h 144"/>
                <a:gd name="T36" fmla="*/ 2147483646 w 104"/>
                <a:gd name="T37" fmla="*/ 2147483646 h 144"/>
                <a:gd name="T38" fmla="*/ 2147483646 w 104"/>
                <a:gd name="T39" fmla="*/ 2147483646 h 144"/>
                <a:gd name="T40" fmla="*/ 2147483646 w 104"/>
                <a:gd name="T41" fmla="*/ 2147483646 h 144"/>
                <a:gd name="T42" fmla="*/ 2147483646 w 104"/>
                <a:gd name="T43" fmla="*/ 2147483646 h 144"/>
                <a:gd name="T44" fmla="*/ 2147483646 w 104"/>
                <a:gd name="T45" fmla="*/ 2147483646 h 144"/>
                <a:gd name="T46" fmla="*/ 2147483646 w 104"/>
                <a:gd name="T47" fmla="*/ 2147483646 h 144"/>
                <a:gd name="T48" fmla="*/ 2147483646 w 104"/>
                <a:gd name="T49" fmla="*/ 2147483646 h 144"/>
                <a:gd name="T50" fmla="*/ 2147483646 w 104"/>
                <a:gd name="T51" fmla="*/ 2147483646 h 144"/>
                <a:gd name="T52" fmla="*/ 2147483646 w 104"/>
                <a:gd name="T53" fmla="*/ 2147483646 h 144"/>
                <a:gd name="T54" fmla="*/ 2147483646 w 104"/>
                <a:gd name="T55" fmla="*/ 2147483646 h 144"/>
                <a:gd name="T56" fmla="*/ 2147483646 w 104"/>
                <a:gd name="T57" fmla="*/ 2147483646 h 144"/>
                <a:gd name="T58" fmla="*/ 2147483646 w 104"/>
                <a:gd name="T59" fmla="*/ 2147483646 h 144"/>
                <a:gd name="T60" fmla="*/ 2147483646 w 104"/>
                <a:gd name="T61" fmla="*/ 2147483646 h 144"/>
                <a:gd name="T62" fmla="*/ 2147483646 w 104"/>
                <a:gd name="T63" fmla="*/ 2147483646 h 144"/>
                <a:gd name="T64" fmla="*/ 2147483646 w 104"/>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4"/>
                <a:gd name="T101" fmla="*/ 104 w 104"/>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4">
                  <a:moveTo>
                    <a:pt x="52" y="0"/>
                  </a:moveTo>
                  <a:lnTo>
                    <a:pt x="41" y="1"/>
                  </a:lnTo>
                  <a:lnTo>
                    <a:pt x="33" y="5"/>
                  </a:lnTo>
                  <a:lnTo>
                    <a:pt x="23" y="11"/>
                  </a:lnTo>
                  <a:lnTo>
                    <a:pt x="15" y="21"/>
                  </a:lnTo>
                  <a:lnTo>
                    <a:pt x="10" y="31"/>
                  </a:lnTo>
                  <a:lnTo>
                    <a:pt x="5" y="44"/>
                  </a:lnTo>
                  <a:lnTo>
                    <a:pt x="2" y="57"/>
                  </a:lnTo>
                  <a:lnTo>
                    <a:pt x="0" y="71"/>
                  </a:lnTo>
                  <a:lnTo>
                    <a:pt x="2" y="86"/>
                  </a:lnTo>
                  <a:lnTo>
                    <a:pt x="5" y="99"/>
                  </a:lnTo>
                  <a:lnTo>
                    <a:pt x="10" y="110"/>
                  </a:lnTo>
                  <a:lnTo>
                    <a:pt x="15" y="122"/>
                  </a:lnTo>
                  <a:lnTo>
                    <a:pt x="23" y="130"/>
                  </a:lnTo>
                  <a:lnTo>
                    <a:pt x="33" y="136"/>
                  </a:lnTo>
                  <a:lnTo>
                    <a:pt x="41" y="141"/>
                  </a:lnTo>
                  <a:lnTo>
                    <a:pt x="52" y="143"/>
                  </a:lnTo>
                  <a:lnTo>
                    <a:pt x="62" y="141"/>
                  </a:lnTo>
                  <a:lnTo>
                    <a:pt x="72" y="136"/>
                  </a:lnTo>
                  <a:lnTo>
                    <a:pt x="80" y="130"/>
                  </a:lnTo>
                  <a:lnTo>
                    <a:pt x="88" y="122"/>
                  </a:lnTo>
                  <a:lnTo>
                    <a:pt x="95" y="110"/>
                  </a:lnTo>
                  <a:lnTo>
                    <a:pt x="100" y="99"/>
                  </a:lnTo>
                  <a:lnTo>
                    <a:pt x="103" y="86"/>
                  </a:lnTo>
                  <a:lnTo>
                    <a:pt x="103" y="71"/>
                  </a:lnTo>
                  <a:lnTo>
                    <a:pt x="103" y="57"/>
                  </a:lnTo>
                  <a:lnTo>
                    <a:pt x="100" y="44"/>
                  </a:lnTo>
                  <a:lnTo>
                    <a:pt x="95" y="31"/>
                  </a:lnTo>
                  <a:lnTo>
                    <a:pt x="88" y="21"/>
                  </a:lnTo>
                  <a:lnTo>
                    <a:pt x="80" y="11"/>
                  </a:lnTo>
                  <a:lnTo>
                    <a:pt x="72" y="5"/>
                  </a:lnTo>
                  <a:lnTo>
                    <a:pt x="62" y="1"/>
                  </a:lnTo>
                  <a:lnTo>
                    <a:pt x="5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Freeform 38">
              <a:extLst>
                <a:ext uri="{FF2B5EF4-FFF2-40B4-BE49-F238E27FC236}">
                  <a16:creationId xmlns:a16="http://schemas.microsoft.com/office/drawing/2014/main" id="{AB624E54-095B-1DA1-AA15-34A223296D1F}"/>
                </a:ext>
              </a:extLst>
            </p:cNvPr>
            <p:cNvSpPr>
              <a:spLocks/>
            </p:cNvSpPr>
            <p:nvPr/>
          </p:nvSpPr>
          <p:spPr bwMode="auto">
            <a:xfrm>
              <a:off x="5427663" y="2770188"/>
              <a:ext cx="236537" cy="328612"/>
            </a:xfrm>
            <a:custGeom>
              <a:avLst/>
              <a:gdLst>
                <a:gd name="T0" fmla="*/ 2147483646 w 149"/>
                <a:gd name="T1" fmla="*/ 0 h 207"/>
                <a:gd name="T2" fmla="*/ 2147483646 w 149"/>
                <a:gd name="T3" fmla="*/ 2147483646 h 207"/>
                <a:gd name="T4" fmla="*/ 2147483646 w 149"/>
                <a:gd name="T5" fmla="*/ 2147483646 h 207"/>
                <a:gd name="T6" fmla="*/ 2147483646 w 149"/>
                <a:gd name="T7" fmla="*/ 2147483646 h 207"/>
                <a:gd name="T8" fmla="*/ 2147483646 w 149"/>
                <a:gd name="T9" fmla="*/ 2147483646 h 207"/>
                <a:gd name="T10" fmla="*/ 2147483646 w 149"/>
                <a:gd name="T11" fmla="*/ 2147483646 h 207"/>
                <a:gd name="T12" fmla="*/ 2147483646 w 149"/>
                <a:gd name="T13" fmla="*/ 2147483646 h 207"/>
                <a:gd name="T14" fmla="*/ 2147483646 w 149"/>
                <a:gd name="T15" fmla="*/ 2147483646 h 207"/>
                <a:gd name="T16" fmla="*/ 2147483646 w 149"/>
                <a:gd name="T17" fmla="*/ 2147483646 h 207"/>
                <a:gd name="T18" fmla="*/ 2147483646 w 149"/>
                <a:gd name="T19" fmla="*/ 2147483646 h 207"/>
                <a:gd name="T20" fmla="*/ 2147483646 w 149"/>
                <a:gd name="T21" fmla="*/ 2147483646 h 207"/>
                <a:gd name="T22" fmla="*/ 2147483646 w 149"/>
                <a:gd name="T23" fmla="*/ 2147483646 h 207"/>
                <a:gd name="T24" fmla="*/ 0 w 149"/>
                <a:gd name="T25" fmla="*/ 2147483646 h 207"/>
                <a:gd name="T26" fmla="*/ 2147483646 w 149"/>
                <a:gd name="T27" fmla="*/ 2147483646 h 207"/>
                <a:gd name="T28" fmla="*/ 2147483646 w 149"/>
                <a:gd name="T29" fmla="*/ 2147483646 h 207"/>
                <a:gd name="T30" fmla="*/ 2147483646 w 149"/>
                <a:gd name="T31" fmla="*/ 2147483646 h 207"/>
                <a:gd name="T32" fmla="*/ 2147483646 w 149"/>
                <a:gd name="T33" fmla="*/ 2147483646 h 207"/>
                <a:gd name="T34" fmla="*/ 2147483646 w 149"/>
                <a:gd name="T35" fmla="*/ 2147483646 h 207"/>
                <a:gd name="T36" fmla="*/ 2147483646 w 149"/>
                <a:gd name="T37" fmla="*/ 2147483646 h 207"/>
                <a:gd name="T38" fmla="*/ 2147483646 w 149"/>
                <a:gd name="T39" fmla="*/ 2147483646 h 207"/>
                <a:gd name="T40" fmla="*/ 2147483646 w 149"/>
                <a:gd name="T41" fmla="*/ 2147483646 h 207"/>
                <a:gd name="T42" fmla="*/ 2147483646 w 149"/>
                <a:gd name="T43" fmla="*/ 2147483646 h 207"/>
                <a:gd name="T44" fmla="*/ 2147483646 w 149"/>
                <a:gd name="T45" fmla="*/ 2147483646 h 207"/>
                <a:gd name="T46" fmla="*/ 2147483646 w 149"/>
                <a:gd name="T47" fmla="*/ 2147483646 h 207"/>
                <a:gd name="T48" fmla="*/ 2147483646 w 149"/>
                <a:gd name="T49" fmla="*/ 2147483646 h 207"/>
                <a:gd name="T50" fmla="*/ 2147483646 w 149"/>
                <a:gd name="T51" fmla="*/ 2147483646 h 207"/>
                <a:gd name="T52" fmla="*/ 2147483646 w 149"/>
                <a:gd name="T53" fmla="*/ 2147483646 h 207"/>
                <a:gd name="T54" fmla="*/ 2147483646 w 149"/>
                <a:gd name="T55" fmla="*/ 2147483646 h 207"/>
                <a:gd name="T56" fmla="*/ 2147483646 w 149"/>
                <a:gd name="T57" fmla="*/ 2147483646 h 207"/>
                <a:gd name="T58" fmla="*/ 2147483646 w 149"/>
                <a:gd name="T59" fmla="*/ 2147483646 h 207"/>
                <a:gd name="T60" fmla="*/ 2147483646 w 149"/>
                <a:gd name="T61" fmla="*/ 2147483646 h 207"/>
                <a:gd name="T62" fmla="*/ 2147483646 w 149"/>
                <a:gd name="T63" fmla="*/ 2147483646 h 207"/>
                <a:gd name="T64" fmla="*/ 2147483646 w 149"/>
                <a:gd name="T65" fmla="*/ 2147483646 h 207"/>
                <a:gd name="T66" fmla="*/ 2147483646 w 149"/>
                <a:gd name="T67" fmla="*/ 2147483646 h 207"/>
                <a:gd name="T68" fmla="*/ 2147483646 w 149"/>
                <a:gd name="T69" fmla="*/ 2147483646 h 207"/>
                <a:gd name="T70" fmla="*/ 2147483646 w 149"/>
                <a:gd name="T71" fmla="*/ 2147483646 h 207"/>
                <a:gd name="T72" fmla="*/ 2147483646 w 149"/>
                <a:gd name="T73" fmla="*/ 2147483646 h 207"/>
                <a:gd name="T74" fmla="*/ 2147483646 w 149"/>
                <a:gd name="T75" fmla="*/ 2147483646 h 207"/>
                <a:gd name="T76" fmla="*/ 2147483646 w 149"/>
                <a:gd name="T77" fmla="*/ 2147483646 h 207"/>
                <a:gd name="T78" fmla="*/ 2147483646 w 149"/>
                <a:gd name="T79" fmla="*/ 2147483646 h 207"/>
                <a:gd name="T80" fmla="*/ 2147483646 w 149"/>
                <a:gd name="T81" fmla="*/ 2147483646 h 207"/>
                <a:gd name="T82" fmla="*/ 2147483646 w 149"/>
                <a:gd name="T83" fmla="*/ 2147483646 h 207"/>
                <a:gd name="T84" fmla="*/ 2147483646 w 149"/>
                <a:gd name="T85" fmla="*/ 2147483646 h 207"/>
                <a:gd name="T86" fmla="*/ 2147483646 w 149"/>
                <a:gd name="T87" fmla="*/ 2147483646 h 207"/>
                <a:gd name="T88" fmla="*/ 2147483646 w 149"/>
                <a:gd name="T89" fmla="*/ 2147483646 h 207"/>
                <a:gd name="T90" fmla="*/ 2147483646 w 149"/>
                <a:gd name="T91" fmla="*/ 2147483646 h 207"/>
                <a:gd name="T92" fmla="*/ 2147483646 w 149"/>
                <a:gd name="T93" fmla="*/ 2147483646 h 207"/>
                <a:gd name="T94" fmla="*/ 2147483646 w 149"/>
                <a:gd name="T95" fmla="*/ 2147483646 h 207"/>
                <a:gd name="T96" fmla="*/ 2147483646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39">
              <a:extLst>
                <a:ext uri="{FF2B5EF4-FFF2-40B4-BE49-F238E27FC236}">
                  <a16:creationId xmlns:a16="http://schemas.microsoft.com/office/drawing/2014/main" id="{85634C72-0FD5-8E29-CBF8-AAA95C04F8A8}"/>
                </a:ext>
              </a:extLst>
            </p:cNvPr>
            <p:cNvSpPr>
              <a:spLocks/>
            </p:cNvSpPr>
            <p:nvPr/>
          </p:nvSpPr>
          <p:spPr bwMode="auto">
            <a:xfrm>
              <a:off x="5926138" y="2495550"/>
              <a:ext cx="334962" cy="871538"/>
            </a:xfrm>
            <a:custGeom>
              <a:avLst/>
              <a:gdLst>
                <a:gd name="T0" fmla="*/ 0 w 211"/>
                <a:gd name="T1" fmla="*/ 0 h 549"/>
                <a:gd name="T2" fmla="*/ 2147483646 w 211"/>
                <a:gd name="T3" fmla="*/ 2147483646 h 549"/>
                <a:gd name="T4" fmla="*/ 2147483646 w 211"/>
                <a:gd name="T5" fmla="*/ 2147483646 h 549"/>
                <a:gd name="T6" fmla="*/ 2147483646 w 211"/>
                <a:gd name="T7" fmla="*/ 2147483646 h 549"/>
                <a:gd name="T8" fmla="*/ 2147483646 w 211"/>
                <a:gd name="T9" fmla="*/ 2147483646 h 549"/>
                <a:gd name="T10" fmla="*/ 2147483646 w 211"/>
                <a:gd name="T11" fmla="*/ 2147483646 h 549"/>
                <a:gd name="T12" fmla="*/ 2147483646 w 211"/>
                <a:gd name="T13" fmla="*/ 2147483646 h 549"/>
                <a:gd name="T14" fmla="*/ 2147483646 w 211"/>
                <a:gd name="T15" fmla="*/ 2147483646 h 549"/>
                <a:gd name="T16" fmla="*/ 2147483646 w 211"/>
                <a:gd name="T17" fmla="*/ 2147483646 h 549"/>
                <a:gd name="T18" fmla="*/ 2147483646 w 211"/>
                <a:gd name="T19" fmla="*/ 2147483646 h 549"/>
                <a:gd name="T20" fmla="*/ 2147483646 w 211"/>
                <a:gd name="T21" fmla="*/ 2147483646 h 549"/>
                <a:gd name="T22" fmla="*/ 2147483646 w 211"/>
                <a:gd name="T23" fmla="*/ 2147483646 h 549"/>
                <a:gd name="T24" fmla="*/ 2147483646 w 211"/>
                <a:gd name="T25" fmla="*/ 2147483646 h 549"/>
                <a:gd name="T26" fmla="*/ 2147483646 w 211"/>
                <a:gd name="T27" fmla="*/ 2147483646 h 549"/>
                <a:gd name="T28" fmla="*/ 2147483646 w 211"/>
                <a:gd name="T29" fmla="*/ 2147483646 h 549"/>
                <a:gd name="T30" fmla="*/ 2147483646 w 211"/>
                <a:gd name="T31" fmla="*/ 2147483646 h 549"/>
                <a:gd name="T32" fmla="*/ 2147483646 w 211"/>
                <a:gd name="T33" fmla="*/ 2147483646 h 549"/>
                <a:gd name="T34" fmla="*/ 2147483646 w 211"/>
                <a:gd name="T35" fmla="*/ 2147483646 h 549"/>
                <a:gd name="T36" fmla="*/ 2147483646 w 211"/>
                <a:gd name="T37" fmla="*/ 2147483646 h 549"/>
                <a:gd name="T38" fmla="*/ 2147483646 w 211"/>
                <a:gd name="T39" fmla="*/ 2147483646 h 549"/>
                <a:gd name="T40" fmla="*/ 2147483646 w 211"/>
                <a:gd name="T41" fmla="*/ 2147483646 h 549"/>
                <a:gd name="T42" fmla="*/ 2147483646 w 211"/>
                <a:gd name="T43" fmla="*/ 2147483646 h 549"/>
                <a:gd name="T44" fmla="*/ 2147483646 w 211"/>
                <a:gd name="T45" fmla="*/ 2147483646 h 549"/>
                <a:gd name="T46" fmla="*/ 2147483646 w 211"/>
                <a:gd name="T47" fmla="*/ 2147483646 h 549"/>
                <a:gd name="T48" fmla="*/ 2147483646 w 211"/>
                <a:gd name="T49" fmla="*/ 2147483646 h 549"/>
                <a:gd name="T50" fmla="*/ 2147483646 w 211"/>
                <a:gd name="T51" fmla="*/ 2147483646 h 549"/>
                <a:gd name="T52" fmla="*/ 2147483646 w 211"/>
                <a:gd name="T53" fmla="*/ 2147483646 h 549"/>
                <a:gd name="T54" fmla="*/ 2147483646 w 211"/>
                <a:gd name="T55" fmla="*/ 2147483646 h 549"/>
                <a:gd name="T56" fmla="*/ 2147483646 w 211"/>
                <a:gd name="T57" fmla="*/ 2147483646 h 549"/>
                <a:gd name="T58" fmla="*/ 2147483646 w 211"/>
                <a:gd name="T59" fmla="*/ 2147483646 h 549"/>
                <a:gd name="T60" fmla="*/ 2147483646 w 211"/>
                <a:gd name="T61" fmla="*/ 2147483646 h 549"/>
                <a:gd name="T62" fmla="*/ 2147483646 w 211"/>
                <a:gd name="T63" fmla="*/ 2147483646 h 549"/>
                <a:gd name="T64" fmla="*/ 0 w 211"/>
                <a:gd name="T65" fmla="*/ 0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549"/>
                <a:gd name="T101" fmla="*/ 211 w 211"/>
                <a:gd name="T102" fmla="*/ 549 h 5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549">
                  <a:moveTo>
                    <a:pt x="0" y="0"/>
                  </a:moveTo>
                  <a:lnTo>
                    <a:pt x="28" y="25"/>
                  </a:lnTo>
                  <a:lnTo>
                    <a:pt x="54" y="49"/>
                  </a:lnTo>
                  <a:lnTo>
                    <a:pt x="80" y="77"/>
                  </a:lnTo>
                  <a:lnTo>
                    <a:pt x="106" y="104"/>
                  </a:lnTo>
                  <a:lnTo>
                    <a:pt x="132" y="132"/>
                  </a:lnTo>
                  <a:lnTo>
                    <a:pt x="158" y="161"/>
                  </a:lnTo>
                  <a:lnTo>
                    <a:pt x="184" y="189"/>
                  </a:lnTo>
                  <a:lnTo>
                    <a:pt x="210" y="217"/>
                  </a:lnTo>
                  <a:lnTo>
                    <a:pt x="208" y="257"/>
                  </a:lnTo>
                  <a:lnTo>
                    <a:pt x="207" y="298"/>
                  </a:lnTo>
                  <a:lnTo>
                    <a:pt x="207" y="340"/>
                  </a:lnTo>
                  <a:lnTo>
                    <a:pt x="205" y="381"/>
                  </a:lnTo>
                  <a:lnTo>
                    <a:pt x="203" y="421"/>
                  </a:lnTo>
                  <a:lnTo>
                    <a:pt x="200" y="464"/>
                  </a:lnTo>
                  <a:lnTo>
                    <a:pt x="198" y="506"/>
                  </a:lnTo>
                  <a:lnTo>
                    <a:pt x="197" y="548"/>
                  </a:lnTo>
                  <a:lnTo>
                    <a:pt x="194" y="504"/>
                  </a:lnTo>
                  <a:lnTo>
                    <a:pt x="190" y="462"/>
                  </a:lnTo>
                  <a:lnTo>
                    <a:pt x="187" y="418"/>
                  </a:lnTo>
                  <a:lnTo>
                    <a:pt x="184" y="376"/>
                  </a:lnTo>
                  <a:lnTo>
                    <a:pt x="179" y="334"/>
                  </a:lnTo>
                  <a:lnTo>
                    <a:pt x="174" y="293"/>
                  </a:lnTo>
                  <a:lnTo>
                    <a:pt x="169" y="254"/>
                  </a:lnTo>
                  <a:lnTo>
                    <a:pt x="161" y="215"/>
                  </a:lnTo>
                  <a:lnTo>
                    <a:pt x="142" y="186"/>
                  </a:lnTo>
                  <a:lnTo>
                    <a:pt x="122" y="158"/>
                  </a:lnTo>
                  <a:lnTo>
                    <a:pt x="103" y="130"/>
                  </a:lnTo>
                  <a:lnTo>
                    <a:pt x="83" y="104"/>
                  </a:lnTo>
                  <a:lnTo>
                    <a:pt x="62" y="78"/>
                  </a:lnTo>
                  <a:lnTo>
                    <a:pt x="42" y="52"/>
                  </a:lnTo>
                  <a:lnTo>
                    <a:pt x="21" y="26"/>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5" name="Freeform 40">
              <a:extLst>
                <a:ext uri="{FF2B5EF4-FFF2-40B4-BE49-F238E27FC236}">
                  <a16:creationId xmlns:a16="http://schemas.microsoft.com/office/drawing/2014/main" id="{33387A9B-148D-CBF1-A544-11EF6033EABA}"/>
                </a:ext>
              </a:extLst>
            </p:cNvPr>
            <p:cNvSpPr>
              <a:spLocks/>
            </p:cNvSpPr>
            <p:nvPr/>
          </p:nvSpPr>
          <p:spPr bwMode="auto">
            <a:xfrm>
              <a:off x="5813425" y="2927350"/>
              <a:ext cx="155575" cy="333375"/>
            </a:xfrm>
            <a:custGeom>
              <a:avLst/>
              <a:gdLst>
                <a:gd name="T0" fmla="*/ 2147483646 w 98"/>
                <a:gd name="T1" fmla="*/ 0 h 210"/>
                <a:gd name="T2" fmla="*/ 2147483646 w 98"/>
                <a:gd name="T3" fmla="*/ 2147483646 h 210"/>
                <a:gd name="T4" fmla="*/ 2147483646 w 98"/>
                <a:gd name="T5" fmla="*/ 2147483646 h 210"/>
                <a:gd name="T6" fmla="*/ 2147483646 w 98"/>
                <a:gd name="T7" fmla="*/ 2147483646 h 210"/>
                <a:gd name="T8" fmla="*/ 2147483646 w 98"/>
                <a:gd name="T9" fmla="*/ 2147483646 h 210"/>
                <a:gd name="T10" fmla="*/ 2147483646 w 98"/>
                <a:gd name="T11" fmla="*/ 2147483646 h 210"/>
                <a:gd name="T12" fmla="*/ 2147483646 w 98"/>
                <a:gd name="T13" fmla="*/ 2147483646 h 210"/>
                <a:gd name="T14" fmla="*/ 2147483646 w 98"/>
                <a:gd name="T15" fmla="*/ 2147483646 h 210"/>
                <a:gd name="T16" fmla="*/ 2147483646 w 98"/>
                <a:gd name="T17" fmla="*/ 2147483646 h 210"/>
                <a:gd name="T18" fmla="*/ 2147483646 w 98"/>
                <a:gd name="T19" fmla="*/ 2147483646 h 210"/>
                <a:gd name="T20" fmla="*/ 2147483646 w 98"/>
                <a:gd name="T21" fmla="*/ 2147483646 h 210"/>
                <a:gd name="T22" fmla="*/ 2147483646 w 98"/>
                <a:gd name="T23" fmla="*/ 2147483646 h 210"/>
                <a:gd name="T24" fmla="*/ 2147483646 w 98"/>
                <a:gd name="T25" fmla="*/ 2147483646 h 210"/>
                <a:gd name="T26" fmla="*/ 2147483646 w 98"/>
                <a:gd name="T27" fmla="*/ 2147483646 h 210"/>
                <a:gd name="T28" fmla="*/ 2147483646 w 98"/>
                <a:gd name="T29" fmla="*/ 2147483646 h 210"/>
                <a:gd name="T30" fmla="*/ 2147483646 w 98"/>
                <a:gd name="T31" fmla="*/ 2147483646 h 210"/>
                <a:gd name="T32" fmla="*/ 2147483646 w 98"/>
                <a:gd name="T33" fmla="*/ 2147483646 h 210"/>
                <a:gd name="T34" fmla="*/ 2147483646 w 98"/>
                <a:gd name="T35" fmla="*/ 2147483646 h 210"/>
                <a:gd name="T36" fmla="*/ 2147483646 w 98"/>
                <a:gd name="T37" fmla="*/ 2147483646 h 210"/>
                <a:gd name="T38" fmla="*/ 2147483646 w 98"/>
                <a:gd name="T39" fmla="*/ 2147483646 h 210"/>
                <a:gd name="T40" fmla="*/ 2147483646 w 98"/>
                <a:gd name="T41" fmla="*/ 2147483646 h 210"/>
                <a:gd name="T42" fmla="*/ 2147483646 w 98"/>
                <a:gd name="T43" fmla="*/ 2147483646 h 210"/>
                <a:gd name="T44" fmla="*/ 2147483646 w 98"/>
                <a:gd name="T45" fmla="*/ 2147483646 h 210"/>
                <a:gd name="T46" fmla="*/ 2147483646 w 98"/>
                <a:gd name="T47" fmla="*/ 2147483646 h 210"/>
                <a:gd name="T48" fmla="*/ 2147483646 w 98"/>
                <a:gd name="T49" fmla="*/ 2147483646 h 210"/>
                <a:gd name="T50" fmla="*/ 2147483646 w 98"/>
                <a:gd name="T51" fmla="*/ 2147483646 h 210"/>
                <a:gd name="T52" fmla="*/ 2147483646 w 98"/>
                <a:gd name="T53" fmla="*/ 2147483646 h 210"/>
                <a:gd name="T54" fmla="*/ 2147483646 w 98"/>
                <a:gd name="T55" fmla="*/ 2147483646 h 210"/>
                <a:gd name="T56" fmla="*/ 2147483646 w 98"/>
                <a:gd name="T57" fmla="*/ 2147483646 h 210"/>
                <a:gd name="T58" fmla="*/ 2147483646 w 98"/>
                <a:gd name="T59" fmla="*/ 2147483646 h 210"/>
                <a:gd name="T60" fmla="*/ 2147483646 w 98"/>
                <a:gd name="T61" fmla="*/ 2147483646 h 210"/>
                <a:gd name="T62" fmla="*/ 2147483646 w 98"/>
                <a:gd name="T63" fmla="*/ 2147483646 h 210"/>
                <a:gd name="T64" fmla="*/ 2147483646 w 98"/>
                <a:gd name="T65" fmla="*/ 2147483646 h 210"/>
                <a:gd name="T66" fmla="*/ 2147483646 w 98"/>
                <a:gd name="T67" fmla="*/ 2147483646 h 210"/>
                <a:gd name="T68" fmla="*/ 2147483646 w 98"/>
                <a:gd name="T69" fmla="*/ 2147483646 h 210"/>
                <a:gd name="T70" fmla="*/ 2147483646 w 98"/>
                <a:gd name="T71" fmla="*/ 2147483646 h 210"/>
                <a:gd name="T72" fmla="*/ 0 w 98"/>
                <a:gd name="T73" fmla="*/ 2147483646 h 210"/>
                <a:gd name="T74" fmla="*/ 0 w 98"/>
                <a:gd name="T75" fmla="*/ 2147483646 h 210"/>
                <a:gd name="T76" fmla="*/ 2147483646 w 98"/>
                <a:gd name="T77" fmla="*/ 2147483646 h 210"/>
                <a:gd name="T78" fmla="*/ 2147483646 w 98"/>
                <a:gd name="T79" fmla="*/ 2147483646 h 210"/>
                <a:gd name="T80" fmla="*/ 2147483646 w 98"/>
                <a:gd name="T81" fmla="*/ 2147483646 h 210"/>
                <a:gd name="T82" fmla="*/ 2147483646 w 98"/>
                <a:gd name="T83" fmla="*/ 2147483646 h 210"/>
                <a:gd name="T84" fmla="*/ 2147483646 w 98"/>
                <a:gd name="T85" fmla="*/ 2147483646 h 210"/>
                <a:gd name="T86" fmla="*/ 2147483646 w 98"/>
                <a:gd name="T87" fmla="*/ 2147483646 h 210"/>
                <a:gd name="T88" fmla="*/ 2147483646 w 98"/>
                <a:gd name="T89" fmla="*/ 2147483646 h 210"/>
                <a:gd name="T90" fmla="*/ 2147483646 w 98"/>
                <a:gd name="T91" fmla="*/ 2147483646 h 210"/>
                <a:gd name="T92" fmla="*/ 2147483646 w 98"/>
                <a:gd name="T93" fmla="*/ 2147483646 h 210"/>
                <a:gd name="T94" fmla="*/ 2147483646 w 98"/>
                <a:gd name="T95" fmla="*/ 2147483646 h 210"/>
                <a:gd name="T96" fmla="*/ 2147483646 w 98"/>
                <a:gd name="T97" fmla="*/ 2147483646 h 210"/>
                <a:gd name="T98" fmla="*/ 2147483646 w 98"/>
                <a:gd name="T99" fmla="*/ 2147483646 h 210"/>
                <a:gd name="T100" fmla="*/ 2147483646 w 98"/>
                <a:gd name="T101" fmla="*/ 2147483646 h 210"/>
                <a:gd name="T102" fmla="*/ 2147483646 w 98"/>
                <a:gd name="T103" fmla="*/ 0 h 210"/>
                <a:gd name="T104" fmla="*/ 2147483646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41">
              <a:extLst>
                <a:ext uri="{FF2B5EF4-FFF2-40B4-BE49-F238E27FC236}">
                  <a16:creationId xmlns:a16="http://schemas.microsoft.com/office/drawing/2014/main" id="{7E433F66-091A-06DA-21E8-B03F651163F4}"/>
                </a:ext>
              </a:extLst>
            </p:cNvPr>
            <p:cNvSpPr>
              <a:spLocks/>
            </p:cNvSpPr>
            <p:nvPr/>
          </p:nvSpPr>
          <p:spPr bwMode="auto">
            <a:xfrm>
              <a:off x="5813425" y="2927350"/>
              <a:ext cx="155575" cy="333375"/>
            </a:xfrm>
            <a:custGeom>
              <a:avLst/>
              <a:gdLst>
                <a:gd name="T0" fmla="*/ 2147483646 w 98"/>
                <a:gd name="T1" fmla="*/ 0 h 210"/>
                <a:gd name="T2" fmla="*/ 2147483646 w 98"/>
                <a:gd name="T3" fmla="*/ 2147483646 h 210"/>
                <a:gd name="T4" fmla="*/ 2147483646 w 98"/>
                <a:gd name="T5" fmla="*/ 2147483646 h 210"/>
                <a:gd name="T6" fmla="*/ 2147483646 w 98"/>
                <a:gd name="T7" fmla="*/ 2147483646 h 210"/>
                <a:gd name="T8" fmla="*/ 2147483646 w 98"/>
                <a:gd name="T9" fmla="*/ 2147483646 h 210"/>
                <a:gd name="T10" fmla="*/ 2147483646 w 98"/>
                <a:gd name="T11" fmla="*/ 2147483646 h 210"/>
                <a:gd name="T12" fmla="*/ 2147483646 w 98"/>
                <a:gd name="T13" fmla="*/ 2147483646 h 210"/>
                <a:gd name="T14" fmla="*/ 2147483646 w 98"/>
                <a:gd name="T15" fmla="*/ 2147483646 h 210"/>
                <a:gd name="T16" fmla="*/ 2147483646 w 98"/>
                <a:gd name="T17" fmla="*/ 2147483646 h 210"/>
                <a:gd name="T18" fmla="*/ 2147483646 w 98"/>
                <a:gd name="T19" fmla="*/ 2147483646 h 210"/>
                <a:gd name="T20" fmla="*/ 2147483646 w 98"/>
                <a:gd name="T21" fmla="*/ 2147483646 h 210"/>
                <a:gd name="T22" fmla="*/ 2147483646 w 98"/>
                <a:gd name="T23" fmla="*/ 2147483646 h 210"/>
                <a:gd name="T24" fmla="*/ 2147483646 w 98"/>
                <a:gd name="T25" fmla="*/ 2147483646 h 210"/>
                <a:gd name="T26" fmla="*/ 2147483646 w 98"/>
                <a:gd name="T27" fmla="*/ 2147483646 h 210"/>
                <a:gd name="T28" fmla="*/ 2147483646 w 98"/>
                <a:gd name="T29" fmla="*/ 2147483646 h 210"/>
                <a:gd name="T30" fmla="*/ 2147483646 w 98"/>
                <a:gd name="T31" fmla="*/ 2147483646 h 210"/>
                <a:gd name="T32" fmla="*/ 2147483646 w 98"/>
                <a:gd name="T33" fmla="*/ 2147483646 h 210"/>
                <a:gd name="T34" fmla="*/ 2147483646 w 98"/>
                <a:gd name="T35" fmla="*/ 2147483646 h 210"/>
                <a:gd name="T36" fmla="*/ 2147483646 w 98"/>
                <a:gd name="T37" fmla="*/ 2147483646 h 210"/>
                <a:gd name="T38" fmla="*/ 2147483646 w 98"/>
                <a:gd name="T39" fmla="*/ 2147483646 h 210"/>
                <a:gd name="T40" fmla="*/ 2147483646 w 98"/>
                <a:gd name="T41" fmla="*/ 2147483646 h 210"/>
                <a:gd name="T42" fmla="*/ 2147483646 w 98"/>
                <a:gd name="T43" fmla="*/ 2147483646 h 210"/>
                <a:gd name="T44" fmla="*/ 2147483646 w 98"/>
                <a:gd name="T45" fmla="*/ 2147483646 h 210"/>
                <a:gd name="T46" fmla="*/ 2147483646 w 98"/>
                <a:gd name="T47" fmla="*/ 2147483646 h 210"/>
                <a:gd name="T48" fmla="*/ 2147483646 w 98"/>
                <a:gd name="T49" fmla="*/ 2147483646 h 210"/>
                <a:gd name="T50" fmla="*/ 2147483646 w 98"/>
                <a:gd name="T51" fmla="*/ 2147483646 h 210"/>
                <a:gd name="T52" fmla="*/ 2147483646 w 98"/>
                <a:gd name="T53" fmla="*/ 2147483646 h 210"/>
                <a:gd name="T54" fmla="*/ 2147483646 w 98"/>
                <a:gd name="T55" fmla="*/ 2147483646 h 210"/>
                <a:gd name="T56" fmla="*/ 2147483646 w 98"/>
                <a:gd name="T57" fmla="*/ 2147483646 h 210"/>
                <a:gd name="T58" fmla="*/ 2147483646 w 98"/>
                <a:gd name="T59" fmla="*/ 2147483646 h 210"/>
                <a:gd name="T60" fmla="*/ 2147483646 w 98"/>
                <a:gd name="T61" fmla="*/ 2147483646 h 210"/>
                <a:gd name="T62" fmla="*/ 2147483646 w 98"/>
                <a:gd name="T63" fmla="*/ 2147483646 h 210"/>
                <a:gd name="T64" fmla="*/ 2147483646 w 98"/>
                <a:gd name="T65" fmla="*/ 2147483646 h 210"/>
                <a:gd name="T66" fmla="*/ 2147483646 w 98"/>
                <a:gd name="T67" fmla="*/ 2147483646 h 210"/>
                <a:gd name="T68" fmla="*/ 2147483646 w 98"/>
                <a:gd name="T69" fmla="*/ 2147483646 h 210"/>
                <a:gd name="T70" fmla="*/ 2147483646 w 98"/>
                <a:gd name="T71" fmla="*/ 2147483646 h 210"/>
                <a:gd name="T72" fmla="*/ 0 w 98"/>
                <a:gd name="T73" fmla="*/ 2147483646 h 210"/>
                <a:gd name="T74" fmla="*/ 0 w 98"/>
                <a:gd name="T75" fmla="*/ 2147483646 h 210"/>
                <a:gd name="T76" fmla="*/ 2147483646 w 98"/>
                <a:gd name="T77" fmla="*/ 2147483646 h 210"/>
                <a:gd name="T78" fmla="*/ 2147483646 w 98"/>
                <a:gd name="T79" fmla="*/ 2147483646 h 210"/>
                <a:gd name="T80" fmla="*/ 2147483646 w 98"/>
                <a:gd name="T81" fmla="*/ 2147483646 h 210"/>
                <a:gd name="T82" fmla="*/ 2147483646 w 98"/>
                <a:gd name="T83" fmla="*/ 2147483646 h 210"/>
                <a:gd name="T84" fmla="*/ 2147483646 w 98"/>
                <a:gd name="T85" fmla="*/ 2147483646 h 210"/>
                <a:gd name="T86" fmla="*/ 2147483646 w 98"/>
                <a:gd name="T87" fmla="*/ 2147483646 h 210"/>
                <a:gd name="T88" fmla="*/ 2147483646 w 98"/>
                <a:gd name="T89" fmla="*/ 2147483646 h 210"/>
                <a:gd name="T90" fmla="*/ 2147483646 w 98"/>
                <a:gd name="T91" fmla="*/ 2147483646 h 210"/>
                <a:gd name="T92" fmla="*/ 2147483646 w 98"/>
                <a:gd name="T93" fmla="*/ 2147483646 h 210"/>
                <a:gd name="T94" fmla="*/ 2147483646 w 98"/>
                <a:gd name="T95" fmla="*/ 2147483646 h 210"/>
                <a:gd name="T96" fmla="*/ 2147483646 w 98"/>
                <a:gd name="T97" fmla="*/ 2147483646 h 210"/>
                <a:gd name="T98" fmla="*/ 2147483646 w 98"/>
                <a:gd name="T99" fmla="*/ 2147483646 h 210"/>
                <a:gd name="T100" fmla="*/ 2147483646 w 98"/>
                <a:gd name="T101" fmla="*/ 2147483646 h 210"/>
                <a:gd name="T102" fmla="*/ 2147483646 w 98"/>
                <a:gd name="T103" fmla="*/ 0 h 210"/>
                <a:gd name="T104" fmla="*/ 2147483646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42">
              <a:extLst>
                <a:ext uri="{FF2B5EF4-FFF2-40B4-BE49-F238E27FC236}">
                  <a16:creationId xmlns:a16="http://schemas.microsoft.com/office/drawing/2014/main" id="{6B9E21E0-F458-E546-4FE5-A204FE390BE8}"/>
                </a:ext>
              </a:extLst>
            </p:cNvPr>
            <p:cNvSpPr>
              <a:spLocks/>
            </p:cNvSpPr>
            <p:nvPr/>
          </p:nvSpPr>
          <p:spPr bwMode="auto">
            <a:xfrm>
              <a:off x="5545138" y="2816225"/>
              <a:ext cx="119062" cy="238125"/>
            </a:xfrm>
            <a:custGeom>
              <a:avLst/>
              <a:gdLst>
                <a:gd name="T0" fmla="*/ 2147483646 w 75"/>
                <a:gd name="T1" fmla="*/ 0 h 150"/>
                <a:gd name="T2" fmla="*/ 2147483646 w 75"/>
                <a:gd name="T3" fmla="*/ 2147483646 h 150"/>
                <a:gd name="T4" fmla="*/ 2147483646 w 75"/>
                <a:gd name="T5" fmla="*/ 2147483646 h 150"/>
                <a:gd name="T6" fmla="*/ 2147483646 w 75"/>
                <a:gd name="T7" fmla="*/ 2147483646 h 150"/>
                <a:gd name="T8" fmla="*/ 2147483646 w 75"/>
                <a:gd name="T9" fmla="*/ 2147483646 h 150"/>
                <a:gd name="T10" fmla="*/ 2147483646 w 75"/>
                <a:gd name="T11" fmla="*/ 2147483646 h 150"/>
                <a:gd name="T12" fmla="*/ 2147483646 w 75"/>
                <a:gd name="T13" fmla="*/ 2147483646 h 150"/>
                <a:gd name="T14" fmla="*/ 0 w 75"/>
                <a:gd name="T15" fmla="*/ 2147483646 h 150"/>
                <a:gd name="T16" fmla="*/ 0 w 75"/>
                <a:gd name="T17" fmla="*/ 2147483646 h 150"/>
                <a:gd name="T18" fmla="*/ 0 w 75"/>
                <a:gd name="T19" fmla="*/ 2147483646 h 150"/>
                <a:gd name="T20" fmla="*/ 2147483646 w 75"/>
                <a:gd name="T21" fmla="*/ 2147483646 h 150"/>
                <a:gd name="T22" fmla="*/ 2147483646 w 75"/>
                <a:gd name="T23" fmla="*/ 2147483646 h 150"/>
                <a:gd name="T24" fmla="*/ 2147483646 w 75"/>
                <a:gd name="T25" fmla="*/ 2147483646 h 150"/>
                <a:gd name="T26" fmla="*/ 2147483646 w 75"/>
                <a:gd name="T27" fmla="*/ 2147483646 h 150"/>
                <a:gd name="T28" fmla="*/ 2147483646 w 75"/>
                <a:gd name="T29" fmla="*/ 2147483646 h 150"/>
                <a:gd name="T30" fmla="*/ 2147483646 w 75"/>
                <a:gd name="T31" fmla="*/ 2147483646 h 150"/>
                <a:gd name="T32" fmla="*/ 2147483646 w 75"/>
                <a:gd name="T33" fmla="*/ 2147483646 h 150"/>
                <a:gd name="T34" fmla="*/ 2147483646 w 75"/>
                <a:gd name="T35" fmla="*/ 2147483646 h 150"/>
                <a:gd name="T36" fmla="*/ 2147483646 w 75"/>
                <a:gd name="T37" fmla="*/ 2147483646 h 150"/>
                <a:gd name="T38" fmla="*/ 2147483646 w 75"/>
                <a:gd name="T39" fmla="*/ 2147483646 h 150"/>
                <a:gd name="T40" fmla="*/ 2147483646 w 75"/>
                <a:gd name="T41" fmla="*/ 2147483646 h 150"/>
                <a:gd name="T42" fmla="*/ 2147483646 w 75"/>
                <a:gd name="T43" fmla="*/ 2147483646 h 150"/>
                <a:gd name="T44" fmla="*/ 2147483646 w 75"/>
                <a:gd name="T45" fmla="*/ 2147483646 h 150"/>
                <a:gd name="T46" fmla="*/ 2147483646 w 75"/>
                <a:gd name="T47" fmla="*/ 2147483646 h 150"/>
                <a:gd name="T48" fmla="*/ 2147483646 w 75"/>
                <a:gd name="T49" fmla="*/ 2147483646 h 150"/>
                <a:gd name="T50" fmla="*/ 2147483646 w 75"/>
                <a:gd name="T51" fmla="*/ 2147483646 h 150"/>
                <a:gd name="T52" fmla="*/ 2147483646 w 75"/>
                <a:gd name="T53" fmla="*/ 2147483646 h 150"/>
                <a:gd name="T54" fmla="*/ 2147483646 w 75"/>
                <a:gd name="T55" fmla="*/ 2147483646 h 150"/>
                <a:gd name="T56" fmla="*/ 2147483646 w 75"/>
                <a:gd name="T57" fmla="*/ 2147483646 h 150"/>
                <a:gd name="T58" fmla="*/ 2147483646 w 75"/>
                <a:gd name="T59" fmla="*/ 2147483646 h 150"/>
                <a:gd name="T60" fmla="*/ 2147483646 w 75"/>
                <a:gd name="T61" fmla="*/ 2147483646 h 150"/>
                <a:gd name="T62" fmla="*/ 2147483646 w 75"/>
                <a:gd name="T63" fmla="*/ 2147483646 h 150"/>
                <a:gd name="T64" fmla="*/ 2147483646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8" name="Freeform 43">
              <a:extLst>
                <a:ext uri="{FF2B5EF4-FFF2-40B4-BE49-F238E27FC236}">
                  <a16:creationId xmlns:a16="http://schemas.microsoft.com/office/drawing/2014/main" id="{DF5B5529-944F-1DE9-AAA5-6722F880FB8D}"/>
                </a:ext>
              </a:extLst>
            </p:cNvPr>
            <p:cNvSpPr>
              <a:spLocks/>
            </p:cNvSpPr>
            <p:nvPr/>
          </p:nvSpPr>
          <p:spPr bwMode="auto">
            <a:xfrm>
              <a:off x="5545138" y="2816225"/>
              <a:ext cx="119062" cy="238125"/>
            </a:xfrm>
            <a:custGeom>
              <a:avLst/>
              <a:gdLst>
                <a:gd name="T0" fmla="*/ 2147483646 w 75"/>
                <a:gd name="T1" fmla="*/ 0 h 150"/>
                <a:gd name="T2" fmla="*/ 2147483646 w 75"/>
                <a:gd name="T3" fmla="*/ 2147483646 h 150"/>
                <a:gd name="T4" fmla="*/ 2147483646 w 75"/>
                <a:gd name="T5" fmla="*/ 2147483646 h 150"/>
                <a:gd name="T6" fmla="*/ 2147483646 w 75"/>
                <a:gd name="T7" fmla="*/ 2147483646 h 150"/>
                <a:gd name="T8" fmla="*/ 2147483646 w 75"/>
                <a:gd name="T9" fmla="*/ 2147483646 h 150"/>
                <a:gd name="T10" fmla="*/ 2147483646 w 75"/>
                <a:gd name="T11" fmla="*/ 2147483646 h 150"/>
                <a:gd name="T12" fmla="*/ 2147483646 w 75"/>
                <a:gd name="T13" fmla="*/ 2147483646 h 150"/>
                <a:gd name="T14" fmla="*/ 0 w 75"/>
                <a:gd name="T15" fmla="*/ 2147483646 h 150"/>
                <a:gd name="T16" fmla="*/ 0 w 75"/>
                <a:gd name="T17" fmla="*/ 2147483646 h 150"/>
                <a:gd name="T18" fmla="*/ 0 w 75"/>
                <a:gd name="T19" fmla="*/ 2147483646 h 150"/>
                <a:gd name="T20" fmla="*/ 2147483646 w 75"/>
                <a:gd name="T21" fmla="*/ 2147483646 h 150"/>
                <a:gd name="T22" fmla="*/ 2147483646 w 75"/>
                <a:gd name="T23" fmla="*/ 2147483646 h 150"/>
                <a:gd name="T24" fmla="*/ 2147483646 w 75"/>
                <a:gd name="T25" fmla="*/ 2147483646 h 150"/>
                <a:gd name="T26" fmla="*/ 2147483646 w 75"/>
                <a:gd name="T27" fmla="*/ 2147483646 h 150"/>
                <a:gd name="T28" fmla="*/ 2147483646 w 75"/>
                <a:gd name="T29" fmla="*/ 2147483646 h 150"/>
                <a:gd name="T30" fmla="*/ 2147483646 w 75"/>
                <a:gd name="T31" fmla="*/ 2147483646 h 150"/>
                <a:gd name="T32" fmla="*/ 2147483646 w 75"/>
                <a:gd name="T33" fmla="*/ 2147483646 h 150"/>
                <a:gd name="T34" fmla="*/ 2147483646 w 75"/>
                <a:gd name="T35" fmla="*/ 2147483646 h 150"/>
                <a:gd name="T36" fmla="*/ 2147483646 w 75"/>
                <a:gd name="T37" fmla="*/ 2147483646 h 150"/>
                <a:gd name="T38" fmla="*/ 2147483646 w 75"/>
                <a:gd name="T39" fmla="*/ 2147483646 h 150"/>
                <a:gd name="T40" fmla="*/ 2147483646 w 75"/>
                <a:gd name="T41" fmla="*/ 2147483646 h 150"/>
                <a:gd name="T42" fmla="*/ 2147483646 w 75"/>
                <a:gd name="T43" fmla="*/ 2147483646 h 150"/>
                <a:gd name="T44" fmla="*/ 2147483646 w 75"/>
                <a:gd name="T45" fmla="*/ 2147483646 h 150"/>
                <a:gd name="T46" fmla="*/ 2147483646 w 75"/>
                <a:gd name="T47" fmla="*/ 2147483646 h 150"/>
                <a:gd name="T48" fmla="*/ 2147483646 w 75"/>
                <a:gd name="T49" fmla="*/ 2147483646 h 150"/>
                <a:gd name="T50" fmla="*/ 2147483646 w 75"/>
                <a:gd name="T51" fmla="*/ 2147483646 h 150"/>
                <a:gd name="T52" fmla="*/ 2147483646 w 75"/>
                <a:gd name="T53" fmla="*/ 2147483646 h 150"/>
                <a:gd name="T54" fmla="*/ 2147483646 w 75"/>
                <a:gd name="T55" fmla="*/ 2147483646 h 150"/>
                <a:gd name="T56" fmla="*/ 2147483646 w 75"/>
                <a:gd name="T57" fmla="*/ 2147483646 h 150"/>
                <a:gd name="T58" fmla="*/ 2147483646 w 75"/>
                <a:gd name="T59" fmla="*/ 2147483646 h 150"/>
                <a:gd name="T60" fmla="*/ 2147483646 w 75"/>
                <a:gd name="T61" fmla="*/ 2147483646 h 150"/>
                <a:gd name="T62" fmla="*/ 2147483646 w 75"/>
                <a:gd name="T63" fmla="*/ 2147483646 h 150"/>
                <a:gd name="T64" fmla="*/ 2147483646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EFEFF"/>
            </a:solidFill>
            <a:ln w="12700" cap="rnd">
              <a:solidFill>
                <a:srgbClr val="000000"/>
              </a:solidFill>
              <a:round/>
              <a:headEnd type="none" w="sm" len="sm"/>
              <a:tailEnd type="none" w="sm" len="sm"/>
            </a:ln>
          </p:spPr>
          <p:txBody>
            <a:bodyPr/>
            <a:lstStyle/>
            <a:p>
              <a:endParaRPr lang="en-US"/>
            </a:p>
          </p:txBody>
        </p:sp>
        <p:sp>
          <p:nvSpPr>
            <p:cNvPr id="69" name="Freeform 44">
              <a:extLst>
                <a:ext uri="{FF2B5EF4-FFF2-40B4-BE49-F238E27FC236}">
                  <a16:creationId xmlns:a16="http://schemas.microsoft.com/office/drawing/2014/main" id="{982A9046-657E-27DB-4E27-0DA36E131264}"/>
                </a:ext>
              </a:extLst>
            </p:cNvPr>
            <p:cNvSpPr>
              <a:spLocks/>
            </p:cNvSpPr>
            <p:nvPr/>
          </p:nvSpPr>
          <p:spPr bwMode="auto">
            <a:xfrm>
              <a:off x="5199063" y="3192463"/>
              <a:ext cx="84137" cy="166687"/>
            </a:xfrm>
            <a:custGeom>
              <a:avLst/>
              <a:gdLst>
                <a:gd name="T0" fmla="*/ 2147483646 w 53"/>
                <a:gd name="T1" fmla="*/ 0 h 105"/>
                <a:gd name="T2" fmla="*/ 2147483646 w 53"/>
                <a:gd name="T3" fmla="*/ 0 h 105"/>
                <a:gd name="T4" fmla="*/ 2147483646 w 53"/>
                <a:gd name="T5" fmla="*/ 2147483646 h 105"/>
                <a:gd name="T6" fmla="*/ 2147483646 w 53"/>
                <a:gd name="T7" fmla="*/ 2147483646 h 105"/>
                <a:gd name="T8" fmla="*/ 2147483646 w 53"/>
                <a:gd name="T9" fmla="*/ 2147483646 h 105"/>
                <a:gd name="T10" fmla="*/ 2147483646 w 53"/>
                <a:gd name="T11" fmla="*/ 2147483646 h 105"/>
                <a:gd name="T12" fmla="*/ 2147483646 w 53"/>
                <a:gd name="T13" fmla="*/ 2147483646 h 105"/>
                <a:gd name="T14" fmla="*/ 2147483646 w 53"/>
                <a:gd name="T15" fmla="*/ 2147483646 h 105"/>
                <a:gd name="T16" fmla="*/ 0 w 53"/>
                <a:gd name="T17" fmla="*/ 2147483646 h 105"/>
                <a:gd name="T18" fmla="*/ 2147483646 w 53"/>
                <a:gd name="T19" fmla="*/ 2147483646 h 105"/>
                <a:gd name="T20" fmla="*/ 2147483646 w 53"/>
                <a:gd name="T21" fmla="*/ 2147483646 h 105"/>
                <a:gd name="T22" fmla="*/ 2147483646 w 53"/>
                <a:gd name="T23" fmla="*/ 2147483646 h 105"/>
                <a:gd name="T24" fmla="*/ 2147483646 w 53"/>
                <a:gd name="T25" fmla="*/ 2147483646 h 105"/>
                <a:gd name="T26" fmla="*/ 2147483646 w 53"/>
                <a:gd name="T27" fmla="*/ 2147483646 h 105"/>
                <a:gd name="T28" fmla="*/ 2147483646 w 53"/>
                <a:gd name="T29" fmla="*/ 2147483646 h 105"/>
                <a:gd name="T30" fmla="*/ 2147483646 w 53"/>
                <a:gd name="T31" fmla="*/ 2147483646 h 105"/>
                <a:gd name="T32" fmla="*/ 2147483646 w 53"/>
                <a:gd name="T33" fmla="*/ 2147483646 h 105"/>
                <a:gd name="T34" fmla="*/ 2147483646 w 53"/>
                <a:gd name="T35" fmla="*/ 2147483646 h 105"/>
                <a:gd name="T36" fmla="*/ 2147483646 w 53"/>
                <a:gd name="T37" fmla="*/ 2147483646 h 105"/>
                <a:gd name="T38" fmla="*/ 2147483646 w 53"/>
                <a:gd name="T39" fmla="*/ 2147483646 h 105"/>
                <a:gd name="T40" fmla="*/ 2147483646 w 53"/>
                <a:gd name="T41" fmla="*/ 2147483646 h 105"/>
                <a:gd name="T42" fmla="*/ 2147483646 w 53"/>
                <a:gd name="T43" fmla="*/ 2147483646 h 105"/>
                <a:gd name="T44" fmla="*/ 2147483646 w 53"/>
                <a:gd name="T45" fmla="*/ 2147483646 h 105"/>
                <a:gd name="T46" fmla="*/ 2147483646 w 53"/>
                <a:gd name="T47" fmla="*/ 2147483646 h 105"/>
                <a:gd name="T48" fmla="*/ 2147483646 w 53"/>
                <a:gd name="T49" fmla="*/ 2147483646 h 105"/>
                <a:gd name="T50" fmla="*/ 2147483646 w 53"/>
                <a:gd name="T51" fmla="*/ 2147483646 h 105"/>
                <a:gd name="T52" fmla="*/ 2147483646 w 53"/>
                <a:gd name="T53" fmla="*/ 2147483646 h 105"/>
                <a:gd name="T54" fmla="*/ 2147483646 w 53"/>
                <a:gd name="T55" fmla="*/ 2147483646 h 105"/>
                <a:gd name="T56" fmla="*/ 2147483646 w 53"/>
                <a:gd name="T57" fmla="*/ 2147483646 h 105"/>
                <a:gd name="T58" fmla="*/ 2147483646 w 53"/>
                <a:gd name="T59" fmla="*/ 2147483646 h 105"/>
                <a:gd name="T60" fmla="*/ 2147483646 w 53"/>
                <a:gd name="T61" fmla="*/ 2147483646 h 105"/>
                <a:gd name="T62" fmla="*/ 2147483646 w 53"/>
                <a:gd name="T63" fmla="*/ 0 h 105"/>
                <a:gd name="T64" fmla="*/ 214748364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70" name="Freeform 45">
              <a:extLst>
                <a:ext uri="{FF2B5EF4-FFF2-40B4-BE49-F238E27FC236}">
                  <a16:creationId xmlns:a16="http://schemas.microsoft.com/office/drawing/2014/main" id="{CE79B098-C92E-95A7-424C-AB38BAAF2C36}"/>
                </a:ext>
              </a:extLst>
            </p:cNvPr>
            <p:cNvSpPr>
              <a:spLocks/>
            </p:cNvSpPr>
            <p:nvPr/>
          </p:nvSpPr>
          <p:spPr bwMode="auto">
            <a:xfrm>
              <a:off x="5199063" y="3192463"/>
              <a:ext cx="84137" cy="166687"/>
            </a:xfrm>
            <a:custGeom>
              <a:avLst/>
              <a:gdLst>
                <a:gd name="T0" fmla="*/ 2147483646 w 53"/>
                <a:gd name="T1" fmla="*/ 0 h 105"/>
                <a:gd name="T2" fmla="*/ 2147483646 w 53"/>
                <a:gd name="T3" fmla="*/ 0 h 105"/>
                <a:gd name="T4" fmla="*/ 2147483646 w 53"/>
                <a:gd name="T5" fmla="*/ 2147483646 h 105"/>
                <a:gd name="T6" fmla="*/ 2147483646 w 53"/>
                <a:gd name="T7" fmla="*/ 2147483646 h 105"/>
                <a:gd name="T8" fmla="*/ 2147483646 w 53"/>
                <a:gd name="T9" fmla="*/ 2147483646 h 105"/>
                <a:gd name="T10" fmla="*/ 2147483646 w 53"/>
                <a:gd name="T11" fmla="*/ 2147483646 h 105"/>
                <a:gd name="T12" fmla="*/ 2147483646 w 53"/>
                <a:gd name="T13" fmla="*/ 2147483646 h 105"/>
                <a:gd name="T14" fmla="*/ 2147483646 w 53"/>
                <a:gd name="T15" fmla="*/ 2147483646 h 105"/>
                <a:gd name="T16" fmla="*/ 0 w 53"/>
                <a:gd name="T17" fmla="*/ 2147483646 h 105"/>
                <a:gd name="T18" fmla="*/ 2147483646 w 53"/>
                <a:gd name="T19" fmla="*/ 2147483646 h 105"/>
                <a:gd name="T20" fmla="*/ 2147483646 w 53"/>
                <a:gd name="T21" fmla="*/ 2147483646 h 105"/>
                <a:gd name="T22" fmla="*/ 2147483646 w 53"/>
                <a:gd name="T23" fmla="*/ 2147483646 h 105"/>
                <a:gd name="T24" fmla="*/ 2147483646 w 53"/>
                <a:gd name="T25" fmla="*/ 2147483646 h 105"/>
                <a:gd name="T26" fmla="*/ 2147483646 w 53"/>
                <a:gd name="T27" fmla="*/ 2147483646 h 105"/>
                <a:gd name="T28" fmla="*/ 2147483646 w 53"/>
                <a:gd name="T29" fmla="*/ 2147483646 h 105"/>
                <a:gd name="T30" fmla="*/ 2147483646 w 53"/>
                <a:gd name="T31" fmla="*/ 2147483646 h 105"/>
                <a:gd name="T32" fmla="*/ 2147483646 w 53"/>
                <a:gd name="T33" fmla="*/ 2147483646 h 105"/>
                <a:gd name="T34" fmla="*/ 2147483646 w 53"/>
                <a:gd name="T35" fmla="*/ 2147483646 h 105"/>
                <a:gd name="T36" fmla="*/ 2147483646 w 53"/>
                <a:gd name="T37" fmla="*/ 2147483646 h 105"/>
                <a:gd name="T38" fmla="*/ 2147483646 w 53"/>
                <a:gd name="T39" fmla="*/ 2147483646 h 105"/>
                <a:gd name="T40" fmla="*/ 2147483646 w 53"/>
                <a:gd name="T41" fmla="*/ 2147483646 h 105"/>
                <a:gd name="T42" fmla="*/ 2147483646 w 53"/>
                <a:gd name="T43" fmla="*/ 2147483646 h 105"/>
                <a:gd name="T44" fmla="*/ 2147483646 w 53"/>
                <a:gd name="T45" fmla="*/ 2147483646 h 105"/>
                <a:gd name="T46" fmla="*/ 2147483646 w 53"/>
                <a:gd name="T47" fmla="*/ 2147483646 h 105"/>
                <a:gd name="T48" fmla="*/ 2147483646 w 53"/>
                <a:gd name="T49" fmla="*/ 2147483646 h 105"/>
                <a:gd name="T50" fmla="*/ 2147483646 w 53"/>
                <a:gd name="T51" fmla="*/ 2147483646 h 105"/>
                <a:gd name="T52" fmla="*/ 2147483646 w 53"/>
                <a:gd name="T53" fmla="*/ 2147483646 h 105"/>
                <a:gd name="T54" fmla="*/ 2147483646 w 53"/>
                <a:gd name="T55" fmla="*/ 2147483646 h 105"/>
                <a:gd name="T56" fmla="*/ 2147483646 w 53"/>
                <a:gd name="T57" fmla="*/ 2147483646 h 105"/>
                <a:gd name="T58" fmla="*/ 2147483646 w 53"/>
                <a:gd name="T59" fmla="*/ 2147483646 h 105"/>
                <a:gd name="T60" fmla="*/ 2147483646 w 53"/>
                <a:gd name="T61" fmla="*/ 2147483646 h 105"/>
                <a:gd name="T62" fmla="*/ 2147483646 w 53"/>
                <a:gd name="T63" fmla="*/ 0 h 105"/>
                <a:gd name="T64" fmla="*/ 214748364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46">
              <a:extLst>
                <a:ext uri="{FF2B5EF4-FFF2-40B4-BE49-F238E27FC236}">
                  <a16:creationId xmlns:a16="http://schemas.microsoft.com/office/drawing/2014/main" id="{DADE862B-87F8-AABF-B977-6AE0A343C3FF}"/>
                </a:ext>
              </a:extLst>
            </p:cNvPr>
            <p:cNvSpPr>
              <a:spLocks/>
            </p:cNvSpPr>
            <p:nvPr/>
          </p:nvSpPr>
          <p:spPr bwMode="auto">
            <a:xfrm>
              <a:off x="5595938" y="3502025"/>
              <a:ext cx="109537" cy="215900"/>
            </a:xfrm>
            <a:custGeom>
              <a:avLst/>
              <a:gdLst>
                <a:gd name="T0" fmla="*/ 2147483646 w 69"/>
                <a:gd name="T1" fmla="*/ 0 h 136"/>
                <a:gd name="T2" fmla="*/ 2147483646 w 69"/>
                <a:gd name="T3" fmla="*/ 2147483646 h 136"/>
                <a:gd name="T4" fmla="*/ 2147483646 w 69"/>
                <a:gd name="T5" fmla="*/ 2147483646 h 136"/>
                <a:gd name="T6" fmla="*/ 2147483646 w 69"/>
                <a:gd name="T7" fmla="*/ 2147483646 h 136"/>
                <a:gd name="T8" fmla="*/ 2147483646 w 69"/>
                <a:gd name="T9" fmla="*/ 2147483646 h 136"/>
                <a:gd name="T10" fmla="*/ 2147483646 w 69"/>
                <a:gd name="T11" fmla="*/ 2147483646 h 136"/>
                <a:gd name="T12" fmla="*/ 2147483646 w 69"/>
                <a:gd name="T13" fmla="*/ 2147483646 h 136"/>
                <a:gd name="T14" fmla="*/ 0 w 69"/>
                <a:gd name="T15" fmla="*/ 2147483646 h 136"/>
                <a:gd name="T16" fmla="*/ 0 w 69"/>
                <a:gd name="T17" fmla="*/ 2147483646 h 136"/>
                <a:gd name="T18" fmla="*/ 0 w 69"/>
                <a:gd name="T19" fmla="*/ 2147483646 h 136"/>
                <a:gd name="T20" fmla="*/ 2147483646 w 69"/>
                <a:gd name="T21" fmla="*/ 2147483646 h 136"/>
                <a:gd name="T22" fmla="*/ 2147483646 w 69"/>
                <a:gd name="T23" fmla="*/ 2147483646 h 136"/>
                <a:gd name="T24" fmla="*/ 2147483646 w 69"/>
                <a:gd name="T25" fmla="*/ 2147483646 h 136"/>
                <a:gd name="T26" fmla="*/ 2147483646 w 69"/>
                <a:gd name="T27" fmla="*/ 2147483646 h 136"/>
                <a:gd name="T28" fmla="*/ 2147483646 w 69"/>
                <a:gd name="T29" fmla="*/ 2147483646 h 136"/>
                <a:gd name="T30" fmla="*/ 2147483646 w 69"/>
                <a:gd name="T31" fmla="*/ 2147483646 h 136"/>
                <a:gd name="T32" fmla="*/ 2147483646 w 69"/>
                <a:gd name="T33" fmla="*/ 2147483646 h 136"/>
                <a:gd name="T34" fmla="*/ 2147483646 w 69"/>
                <a:gd name="T35" fmla="*/ 2147483646 h 136"/>
                <a:gd name="T36" fmla="*/ 2147483646 w 69"/>
                <a:gd name="T37" fmla="*/ 2147483646 h 136"/>
                <a:gd name="T38" fmla="*/ 2147483646 w 69"/>
                <a:gd name="T39" fmla="*/ 2147483646 h 136"/>
                <a:gd name="T40" fmla="*/ 2147483646 w 69"/>
                <a:gd name="T41" fmla="*/ 2147483646 h 136"/>
                <a:gd name="T42" fmla="*/ 2147483646 w 69"/>
                <a:gd name="T43" fmla="*/ 2147483646 h 136"/>
                <a:gd name="T44" fmla="*/ 2147483646 w 69"/>
                <a:gd name="T45" fmla="*/ 2147483646 h 136"/>
                <a:gd name="T46" fmla="*/ 2147483646 w 69"/>
                <a:gd name="T47" fmla="*/ 2147483646 h 136"/>
                <a:gd name="T48" fmla="*/ 2147483646 w 69"/>
                <a:gd name="T49" fmla="*/ 2147483646 h 136"/>
                <a:gd name="T50" fmla="*/ 2147483646 w 69"/>
                <a:gd name="T51" fmla="*/ 2147483646 h 136"/>
                <a:gd name="T52" fmla="*/ 2147483646 w 69"/>
                <a:gd name="T53" fmla="*/ 2147483646 h 136"/>
                <a:gd name="T54" fmla="*/ 2147483646 w 69"/>
                <a:gd name="T55" fmla="*/ 2147483646 h 136"/>
                <a:gd name="T56" fmla="*/ 2147483646 w 69"/>
                <a:gd name="T57" fmla="*/ 2147483646 h 136"/>
                <a:gd name="T58" fmla="*/ 2147483646 w 69"/>
                <a:gd name="T59" fmla="*/ 2147483646 h 136"/>
                <a:gd name="T60" fmla="*/ 2147483646 w 69"/>
                <a:gd name="T61" fmla="*/ 2147483646 h 136"/>
                <a:gd name="T62" fmla="*/ 2147483646 w 69"/>
                <a:gd name="T63" fmla="*/ 2147483646 h 136"/>
                <a:gd name="T64" fmla="*/ 2147483646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72" name="Freeform 47">
              <a:extLst>
                <a:ext uri="{FF2B5EF4-FFF2-40B4-BE49-F238E27FC236}">
                  <a16:creationId xmlns:a16="http://schemas.microsoft.com/office/drawing/2014/main" id="{5F41171B-2DCB-57D1-D4F6-7B73FB4201D2}"/>
                </a:ext>
              </a:extLst>
            </p:cNvPr>
            <p:cNvSpPr>
              <a:spLocks/>
            </p:cNvSpPr>
            <p:nvPr/>
          </p:nvSpPr>
          <p:spPr bwMode="auto">
            <a:xfrm>
              <a:off x="5595938" y="3502025"/>
              <a:ext cx="109537" cy="215900"/>
            </a:xfrm>
            <a:custGeom>
              <a:avLst/>
              <a:gdLst>
                <a:gd name="T0" fmla="*/ 2147483646 w 69"/>
                <a:gd name="T1" fmla="*/ 0 h 136"/>
                <a:gd name="T2" fmla="*/ 2147483646 w 69"/>
                <a:gd name="T3" fmla="*/ 2147483646 h 136"/>
                <a:gd name="T4" fmla="*/ 2147483646 w 69"/>
                <a:gd name="T5" fmla="*/ 2147483646 h 136"/>
                <a:gd name="T6" fmla="*/ 2147483646 w 69"/>
                <a:gd name="T7" fmla="*/ 2147483646 h 136"/>
                <a:gd name="T8" fmla="*/ 2147483646 w 69"/>
                <a:gd name="T9" fmla="*/ 2147483646 h 136"/>
                <a:gd name="T10" fmla="*/ 2147483646 w 69"/>
                <a:gd name="T11" fmla="*/ 2147483646 h 136"/>
                <a:gd name="T12" fmla="*/ 2147483646 w 69"/>
                <a:gd name="T13" fmla="*/ 2147483646 h 136"/>
                <a:gd name="T14" fmla="*/ 0 w 69"/>
                <a:gd name="T15" fmla="*/ 2147483646 h 136"/>
                <a:gd name="T16" fmla="*/ 0 w 69"/>
                <a:gd name="T17" fmla="*/ 2147483646 h 136"/>
                <a:gd name="T18" fmla="*/ 0 w 69"/>
                <a:gd name="T19" fmla="*/ 2147483646 h 136"/>
                <a:gd name="T20" fmla="*/ 2147483646 w 69"/>
                <a:gd name="T21" fmla="*/ 2147483646 h 136"/>
                <a:gd name="T22" fmla="*/ 2147483646 w 69"/>
                <a:gd name="T23" fmla="*/ 2147483646 h 136"/>
                <a:gd name="T24" fmla="*/ 2147483646 w 69"/>
                <a:gd name="T25" fmla="*/ 2147483646 h 136"/>
                <a:gd name="T26" fmla="*/ 2147483646 w 69"/>
                <a:gd name="T27" fmla="*/ 2147483646 h 136"/>
                <a:gd name="T28" fmla="*/ 2147483646 w 69"/>
                <a:gd name="T29" fmla="*/ 2147483646 h 136"/>
                <a:gd name="T30" fmla="*/ 2147483646 w 69"/>
                <a:gd name="T31" fmla="*/ 2147483646 h 136"/>
                <a:gd name="T32" fmla="*/ 2147483646 w 69"/>
                <a:gd name="T33" fmla="*/ 2147483646 h 136"/>
                <a:gd name="T34" fmla="*/ 2147483646 w 69"/>
                <a:gd name="T35" fmla="*/ 2147483646 h 136"/>
                <a:gd name="T36" fmla="*/ 2147483646 w 69"/>
                <a:gd name="T37" fmla="*/ 2147483646 h 136"/>
                <a:gd name="T38" fmla="*/ 2147483646 w 69"/>
                <a:gd name="T39" fmla="*/ 2147483646 h 136"/>
                <a:gd name="T40" fmla="*/ 2147483646 w 69"/>
                <a:gd name="T41" fmla="*/ 2147483646 h 136"/>
                <a:gd name="T42" fmla="*/ 2147483646 w 69"/>
                <a:gd name="T43" fmla="*/ 2147483646 h 136"/>
                <a:gd name="T44" fmla="*/ 2147483646 w 69"/>
                <a:gd name="T45" fmla="*/ 2147483646 h 136"/>
                <a:gd name="T46" fmla="*/ 2147483646 w 69"/>
                <a:gd name="T47" fmla="*/ 2147483646 h 136"/>
                <a:gd name="T48" fmla="*/ 2147483646 w 69"/>
                <a:gd name="T49" fmla="*/ 2147483646 h 136"/>
                <a:gd name="T50" fmla="*/ 2147483646 w 69"/>
                <a:gd name="T51" fmla="*/ 2147483646 h 136"/>
                <a:gd name="T52" fmla="*/ 2147483646 w 69"/>
                <a:gd name="T53" fmla="*/ 2147483646 h 136"/>
                <a:gd name="T54" fmla="*/ 2147483646 w 69"/>
                <a:gd name="T55" fmla="*/ 2147483646 h 136"/>
                <a:gd name="T56" fmla="*/ 2147483646 w 69"/>
                <a:gd name="T57" fmla="*/ 2147483646 h 136"/>
                <a:gd name="T58" fmla="*/ 2147483646 w 69"/>
                <a:gd name="T59" fmla="*/ 2147483646 h 136"/>
                <a:gd name="T60" fmla="*/ 2147483646 w 69"/>
                <a:gd name="T61" fmla="*/ 2147483646 h 136"/>
                <a:gd name="T62" fmla="*/ 2147483646 w 69"/>
                <a:gd name="T63" fmla="*/ 2147483646 h 136"/>
                <a:gd name="T64" fmla="*/ 2147483646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48">
              <a:extLst>
                <a:ext uri="{FF2B5EF4-FFF2-40B4-BE49-F238E27FC236}">
                  <a16:creationId xmlns:a16="http://schemas.microsoft.com/office/drawing/2014/main" id="{1F1E6827-7898-F8A0-B2DB-B482905B02A2}"/>
                </a:ext>
              </a:extLst>
            </p:cNvPr>
            <p:cNvSpPr>
              <a:spLocks/>
            </p:cNvSpPr>
            <p:nvPr/>
          </p:nvSpPr>
          <p:spPr bwMode="auto">
            <a:xfrm>
              <a:off x="5221288" y="3835400"/>
              <a:ext cx="103187" cy="200025"/>
            </a:xfrm>
            <a:custGeom>
              <a:avLst/>
              <a:gdLst>
                <a:gd name="T0" fmla="*/ 2147483646 w 65"/>
                <a:gd name="T1" fmla="*/ 0 h 126"/>
                <a:gd name="T2" fmla="*/ 2147483646 w 65"/>
                <a:gd name="T3" fmla="*/ 0 h 126"/>
                <a:gd name="T4" fmla="*/ 2147483646 w 65"/>
                <a:gd name="T5" fmla="*/ 2147483646 h 126"/>
                <a:gd name="T6" fmla="*/ 2147483646 w 65"/>
                <a:gd name="T7" fmla="*/ 2147483646 h 126"/>
                <a:gd name="T8" fmla="*/ 2147483646 w 65"/>
                <a:gd name="T9" fmla="*/ 2147483646 h 126"/>
                <a:gd name="T10" fmla="*/ 2147483646 w 65"/>
                <a:gd name="T11" fmla="*/ 2147483646 h 126"/>
                <a:gd name="T12" fmla="*/ 2147483646 w 65"/>
                <a:gd name="T13" fmla="*/ 2147483646 h 126"/>
                <a:gd name="T14" fmla="*/ 0 w 65"/>
                <a:gd name="T15" fmla="*/ 2147483646 h 126"/>
                <a:gd name="T16" fmla="*/ 0 w 65"/>
                <a:gd name="T17" fmla="*/ 2147483646 h 126"/>
                <a:gd name="T18" fmla="*/ 0 w 65"/>
                <a:gd name="T19" fmla="*/ 2147483646 h 126"/>
                <a:gd name="T20" fmla="*/ 2147483646 w 65"/>
                <a:gd name="T21" fmla="*/ 2147483646 h 126"/>
                <a:gd name="T22" fmla="*/ 2147483646 w 65"/>
                <a:gd name="T23" fmla="*/ 2147483646 h 126"/>
                <a:gd name="T24" fmla="*/ 2147483646 w 65"/>
                <a:gd name="T25" fmla="*/ 2147483646 h 126"/>
                <a:gd name="T26" fmla="*/ 2147483646 w 65"/>
                <a:gd name="T27" fmla="*/ 2147483646 h 126"/>
                <a:gd name="T28" fmla="*/ 2147483646 w 65"/>
                <a:gd name="T29" fmla="*/ 2147483646 h 126"/>
                <a:gd name="T30" fmla="*/ 2147483646 w 65"/>
                <a:gd name="T31" fmla="*/ 2147483646 h 126"/>
                <a:gd name="T32" fmla="*/ 2147483646 w 65"/>
                <a:gd name="T33" fmla="*/ 2147483646 h 126"/>
                <a:gd name="T34" fmla="*/ 2147483646 w 65"/>
                <a:gd name="T35" fmla="*/ 2147483646 h 126"/>
                <a:gd name="T36" fmla="*/ 2147483646 w 65"/>
                <a:gd name="T37" fmla="*/ 2147483646 h 126"/>
                <a:gd name="T38" fmla="*/ 2147483646 w 65"/>
                <a:gd name="T39" fmla="*/ 2147483646 h 126"/>
                <a:gd name="T40" fmla="*/ 2147483646 w 65"/>
                <a:gd name="T41" fmla="*/ 2147483646 h 126"/>
                <a:gd name="T42" fmla="*/ 2147483646 w 65"/>
                <a:gd name="T43" fmla="*/ 2147483646 h 126"/>
                <a:gd name="T44" fmla="*/ 2147483646 w 65"/>
                <a:gd name="T45" fmla="*/ 2147483646 h 126"/>
                <a:gd name="T46" fmla="*/ 2147483646 w 65"/>
                <a:gd name="T47" fmla="*/ 2147483646 h 126"/>
                <a:gd name="T48" fmla="*/ 2147483646 w 65"/>
                <a:gd name="T49" fmla="*/ 2147483646 h 126"/>
                <a:gd name="T50" fmla="*/ 2147483646 w 65"/>
                <a:gd name="T51" fmla="*/ 2147483646 h 126"/>
                <a:gd name="T52" fmla="*/ 2147483646 w 65"/>
                <a:gd name="T53" fmla="*/ 2147483646 h 126"/>
                <a:gd name="T54" fmla="*/ 2147483646 w 65"/>
                <a:gd name="T55" fmla="*/ 2147483646 h 126"/>
                <a:gd name="T56" fmla="*/ 2147483646 w 65"/>
                <a:gd name="T57" fmla="*/ 2147483646 h 126"/>
                <a:gd name="T58" fmla="*/ 2147483646 w 65"/>
                <a:gd name="T59" fmla="*/ 2147483646 h 126"/>
                <a:gd name="T60" fmla="*/ 2147483646 w 65"/>
                <a:gd name="T61" fmla="*/ 2147483646 h 126"/>
                <a:gd name="T62" fmla="*/ 2147483646 w 65"/>
                <a:gd name="T63" fmla="*/ 0 h 126"/>
                <a:gd name="T64" fmla="*/ 2147483646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49">
              <a:extLst>
                <a:ext uri="{FF2B5EF4-FFF2-40B4-BE49-F238E27FC236}">
                  <a16:creationId xmlns:a16="http://schemas.microsoft.com/office/drawing/2014/main" id="{CE4FA6CB-2F75-3154-9555-EDE9B7087151}"/>
                </a:ext>
              </a:extLst>
            </p:cNvPr>
            <p:cNvSpPr>
              <a:spLocks/>
            </p:cNvSpPr>
            <p:nvPr/>
          </p:nvSpPr>
          <p:spPr bwMode="auto">
            <a:xfrm>
              <a:off x="5221288" y="3835400"/>
              <a:ext cx="103187" cy="200025"/>
            </a:xfrm>
            <a:custGeom>
              <a:avLst/>
              <a:gdLst>
                <a:gd name="T0" fmla="*/ 2147483646 w 65"/>
                <a:gd name="T1" fmla="*/ 0 h 126"/>
                <a:gd name="T2" fmla="*/ 2147483646 w 65"/>
                <a:gd name="T3" fmla="*/ 0 h 126"/>
                <a:gd name="T4" fmla="*/ 2147483646 w 65"/>
                <a:gd name="T5" fmla="*/ 2147483646 h 126"/>
                <a:gd name="T6" fmla="*/ 2147483646 w 65"/>
                <a:gd name="T7" fmla="*/ 2147483646 h 126"/>
                <a:gd name="T8" fmla="*/ 2147483646 w 65"/>
                <a:gd name="T9" fmla="*/ 2147483646 h 126"/>
                <a:gd name="T10" fmla="*/ 2147483646 w 65"/>
                <a:gd name="T11" fmla="*/ 2147483646 h 126"/>
                <a:gd name="T12" fmla="*/ 2147483646 w 65"/>
                <a:gd name="T13" fmla="*/ 2147483646 h 126"/>
                <a:gd name="T14" fmla="*/ 0 w 65"/>
                <a:gd name="T15" fmla="*/ 2147483646 h 126"/>
                <a:gd name="T16" fmla="*/ 0 w 65"/>
                <a:gd name="T17" fmla="*/ 2147483646 h 126"/>
                <a:gd name="T18" fmla="*/ 0 w 65"/>
                <a:gd name="T19" fmla="*/ 2147483646 h 126"/>
                <a:gd name="T20" fmla="*/ 2147483646 w 65"/>
                <a:gd name="T21" fmla="*/ 2147483646 h 126"/>
                <a:gd name="T22" fmla="*/ 2147483646 w 65"/>
                <a:gd name="T23" fmla="*/ 2147483646 h 126"/>
                <a:gd name="T24" fmla="*/ 2147483646 w 65"/>
                <a:gd name="T25" fmla="*/ 2147483646 h 126"/>
                <a:gd name="T26" fmla="*/ 2147483646 w 65"/>
                <a:gd name="T27" fmla="*/ 2147483646 h 126"/>
                <a:gd name="T28" fmla="*/ 2147483646 w 65"/>
                <a:gd name="T29" fmla="*/ 2147483646 h 126"/>
                <a:gd name="T30" fmla="*/ 2147483646 w 65"/>
                <a:gd name="T31" fmla="*/ 2147483646 h 126"/>
                <a:gd name="T32" fmla="*/ 2147483646 w 65"/>
                <a:gd name="T33" fmla="*/ 2147483646 h 126"/>
                <a:gd name="T34" fmla="*/ 2147483646 w 65"/>
                <a:gd name="T35" fmla="*/ 2147483646 h 126"/>
                <a:gd name="T36" fmla="*/ 2147483646 w 65"/>
                <a:gd name="T37" fmla="*/ 2147483646 h 126"/>
                <a:gd name="T38" fmla="*/ 2147483646 w 65"/>
                <a:gd name="T39" fmla="*/ 2147483646 h 126"/>
                <a:gd name="T40" fmla="*/ 2147483646 w 65"/>
                <a:gd name="T41" fmla="*/ 2147483646 h 126"/>
                <a:gd name="T42" fmla="*/ 2147483646 w 65"/>
                <a:gd name="T43" fmla="*/ 2147483646 h 126"/>
                <a:gd name="T44" fmla="*/ 2147483646 w 65"/>
                <a:gd name="T45" fmla="*/ 2147483646 h 126"/>
                <a:gd name="T46" fmla="*/ 2147483646 w 65"/>
                <a:gd name="T47" fmla="*/ 2147483646 h 126"/>
                <a:gd name="T48" fmla="*/ 2147483646 w 65"/>
                <a:gd name="T49" fmla="*/ 2147483646 h 126"/>
                <a:gd name="T50" fmla="*/ 2147483646 w 65"/>
                <a:gd name="T51" fmla="*/ 2147483646 h 126"/>
                <a:gd name="T52" fmla="*/ 2147483646 w 65"/>
                <a:gd name="T53" fmla="*/ 2147483646 h 126"/>
                <a:gd name="T54" fmla="*/ 2147483646 w 65"/>
                <a:gd name="T55" fmla="*/ 2147483646 h 126"/>
                <a:gd name="T56" fmla="*/ 2147483646 w 65"/>
                <a:gd name="T57" fmla="*/ 2147483646 h 126"/>
                <a:gd name="T58" fmla="*/ 2147483646 w 65"/>
                <a:gd name="T59" fmla="*/ 2147483646 h 126"/>
                <a:gd name="T60" fmla="*/ 2147483646 w 65"/>
                <a:gd name="T61" fmla="*/ 2147483646 h 126"/>
                <a:gd name="T62" fmla="*/ 2147483646 w 65"/>
                <a:gd name="T63" fmla="*/ 0 h 126"/>
                <a:gd name="T64" fmla="*/ 2147483646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50">
              <a:extLst>
                <a:ext uri="{FF2B5EF4-FFF2-40B4-BE49-F238E27FC236}">
                  <a16:creationId xmlns:a16="http://schemas.microsoft.com/office/drawing/2014/main" id="{145742D9-312E-A587-9D58-E95FA5C3F249}"/>
                </a:ext>
              </a:extLst>
            </p:cNvPr>
            <p:cNvSpPr>
              <a:spLocks/>
            </p:cNvSpPr>
            <p:nvPr/>
          </p:nvSpPr>
          <p:spPr bwMode="auto">
            <a:xfrm>
              <a:off x="4443413" y="3559175"/>
              <a:ext cx="1255712" cy="471488"/>
            </a:xfrm>
            <a:custGeom>
              <a:avLst/>
              <a:gdLst>
                <a:gd name="T0" fmla="*/ 2147483646 w 791"/>
                <a:gd name="T1" fmla="*/ 2147483646 h 297"/>
                <a:gd name="T2" fmla="*/ 2147483646 w 791"/>
                <a:gd name="T3" fmla="*/ 2147483646 h 297"/>
                <a:gd name="T4" fmla="*/ 2147483646 w 791"/>
                <a:gd name="T5" fmla="*/ 2147483646 h 297"/>
                <a:gd name="T6" fmla="*/ 2147483646 w 791"/>
                <a:gd name="T7" fmla="*/ 2147483646 h 297"/>
                <a:gd name="T8" fmla="*/ 2147483646 w 791"/>
                <a:gd name="T9" fmla="*/ 2147483646 h 297"/>
                <a:gd name="T10" fmla="*/ 2147483646 w 791"/>
                <a:gd name="T11" fmla="*/ 2147483646 h 297"/>
                <a:gd name="T12" fmla="*/ 2147483646 w 791"/>
                <a:gd name="T13" fmla="*/ 2147483646 h 297"/>
                <a:gd name="T14" fmla="*/ 2147483646 w 791"/>
                <a:gd name="T15" fmla="*/ 2147483646 h 297"/>
                <a:gd name="T16" fmla="*/ 2147483646 w 791"/>
                <a:gd name="T17" fmla="*/ 2147483646 h 297"/>
                <a:gd name="T18" fmla="*/ 2147483646 w 791"/>
                <a:gd name="T19" fmla="*/ 0 h 297"/>
                <a:gd name="T20" fmla="*/ 0 w 791"/>
                <a:gd name="T21" fmla="*/ 2147483646 h 297"/>
                <a:gd name="T22" fmla="*/ 2147483646 w 791"/>
                <a:gd name="T23" fmla="*/ 2147483646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76" name="Freeform 51">
              <a:extLst>
                <a:ext uri="{FF2B5EF4-FFF2-40B4-BE49-F238E27FC236}">
                  <a16:creationId xmlns:a16="http://schemas.microsoft.com/office/drawing/2014/main" id="{A311BABC-5BD3-16DD-5727-9AB7986EB289}"/>
                </a:ext>
              </a:extLst>
            </p:cNvPr>
            <p:cNvSpPr>
              <a:spLocks/>
            </p:cNvSpPr>
            <p:nvPr/>
          </p:nvSpPr>
          <p:spPr bwMode="auto">
            <a:xfrm>
              <a:off x="4443413" y="3559175"/>
              <a:ext cx="1255712" cy="471488"/>
            </a:xfrm>
            <a:custGeom>
              <a:avLst/>
              <a:gdLst>
                <a:gd name="T0" fmla="*/ 2147483646 w 791"/>
                <a:gd name="T1" fmla="*/ 2147483646 h 297"/>
                <a:gd name="T2" fmla="*/ 2147483646 w 791"/>
                <a:gd name="T3" fmla="*/ 2147483646 h 297"/>
                <a:gd name="T4" fmla="*/ 2147483646 w 791"/>
                <a:gd name="T5" fmla="*/ 2147483646 h 297"/>
                <a:gd name="T6" fmla="*/ 2147483646 w 791"/>
                <a:gd name="T7" fmla="*/ 2147483646 h 297"/>
                <a:gd name="T8" fmla="*/ 2147483646 w 791"/>
                <a:gd name="T9" fmla="*/ 2147483646 h 297"/>
                <a:gd name="T10" fmla="*/ 2147483646 w 791"/>
                <a:gd name="T11" fmla="*/ 2147483646 h 297"/>
                <a:gd name="T12" fmla="*/ 2147483646 w 791"/>
                <a:gd name="T13" fmla="*/ 2147483646 h 297"/>
                <a:gd name="T14" fmla="*/ 2147483646 w 791"/>
                <a:gd name="T15" fmla="*/ 2147483646 h 297"/>
                <a:gd name="T16" fmla="*/ 2147483646 w 791"/>
                <a:gd name="T17" fmla="*/ 2147483646 h 297"/>
                <a:gd name="T18" fmla="*/ 2147483646 w 791"/>
                <a:gd name="T19" fmla="*/ 0 h 297"/>
                <a:gd name="T20" fmla="*/ 0 w 791"/>
                <a:gd name="T21" fmla="*/ 2147483646 h 297"/>
                <a:gd name="T22" fmla="*/ 2147483646 w 791"/>
                <a:gd name="T23" fmla="*/ 2147483646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52">
              <a:extLst>
                <a:ext uri="{FF2B5EF4-FFF2-40B4-BE49-F238E27FC236}">
                  <a16:creationId xmlns:a16="http://schemas.microsoft.com/office/drawing/2014/main" id="{20221B08-4493-C921-C740-0E72EED919AE}"/>
                </a:ext>
              </a:extLst>
            </p:cNvPr>
            <p:cNvSpPr>
              <a:spLocks/>
            </p:cNvSpPr>
            <p:nvPr/>
          </p:nvSpPr>
          <p:spPr bwMode="auto">
            <a:xfrm>
              <a:off x="4489450" y="3600450"/>
              <a:ext cx="1214438" cy="488950"/>
            </a:xfrm>
            <a:custGeom>
              <a:avLst/>
              <a:gdLst>
                <a:gd name="T0" fmla="*/ 0 w 765"/>
                <a:gd name="T1" fmla="*/ 2147483646 h 308"/>
                <a:gd name="T2" fmla="*/ 2147483646 w 765"/>
                <a:gd name="T3" fmla="*/ 2147483646 h 308"/>
                <a:gd name="T4" fmla="*/ 2147483646 w 765"/>
                <a:gd name="T5" fmla="*/ 2147483646 h 308"/>
                <a:gd name="T6" fmla="*/ 2147483646 w 765"/>
                <a:gd name="T7" fmla="*/ 2147483646 h 308"/>
                <a:gd name="T8" fmla="*/ 2147483646 w 765"/>
                <a:gd name="T9" fmla="*/ 2147483646 h 308"/>
                <a:gd name="T10" fmla="*/ 2147483646 w 765"/>
                <a:gd name="T11" fmla="*/ 2147483646 h 308"/>
                <a:gd name="T12" fmla="*/ 2147483646 w 765"/>
                <a:gd name="T13" fmla="*/ 2147483646 h 308"/>
                <a:gd name="T14" fmla="*/ 2147483646 w 765"/>
                <a:gd name="T15" fmla="*/ 2147483646 h 308"/>
                <a:gd name="T16" fmla="*/ 2147483646 w 765"/>
                <a:gd name="T17" fmla="*/ 2147483646 h 308"/>
                <a:gd name="T18" fmla="*/ 2147483646 w 765"/>
                <a:gd name="T19" fmla="*/ 2147483646 h 308"/>
                <a:gd name="T20" fmla="*/ 2147483646 w 765"/>
                <a:gd name="T21" fmla="*/ 0 h 308"/>
                <a:gd name="T22" fmla="*/ 0 w 765"/>
                <a:gd name="T23" fmla="*/ 2147483646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78" name="Freeform 53">
              <a:extLst>
                <a:ext uri="{FF2B5EF4-FFF2-40B4-BE49-F238E27FC236}">
                  <a16:creationId xmlns:a16="http://schemas.microsoft.com/office/drawing/2014/main" id="{22E1D8A8-10AB-0CA3-E163-59CF83D2A37C}"/>
                </a:ext>
              </a:extLst>
            </p:cNvPr>
            <p:cNvSpPr>
              <a:spLocks/>
            </p:cNvSpPr>
            <p:nvPr/>
          </p:nvSpPr>
          <p:spPr bwMode="auto">
            <a:xfrm>
              <a:off x="4489450" y="3600450"/>
              <a:ext cx="1214438" cy="488950"/>
            </a:xfrm>
            <a:custGeom>
              <a:avLst/>
              <a:gdLst>
                <a:gd name="T0" fmla="*/ 0 w 765"/>
                <a:gd name="T1" fmla="*/ 2147483646 h 308"/>
                <a:gd name="T2" fmla="*/ 2147483646 w 765"/>
                <a:gd name="T3" fmla="*/ 2147483646 h 308"/>
                <a:gd name="T4" fmla="*/ 2147483646 w 765"/>
                <a:gd name="T5" fmla="*/ 2147483646 h 308"/>
                <a:gd name="T6" fmla="*/ 2147483646 w 765"/>
                <a:gd name="T7" fmla="*/ 2147483646 h 308"/>
                <a:gd name="T8" fmla="*/ 2147483646 w 765"/>
                <a:gd name="T9" fmla="*/ 2147483646 h 308"/>
                <a:gd name="T10" fmla="*/ 2147483646 w 765"/>
                <a:gd name="T11" fmla="*/ 2147483646 h 308"/>
                <a:gd name="T12" fmla="*/ 2147483646 w 765"/>
                <a:gd name="T13" fmla="*/ 2147483646 h 308"/>
                <a:gd name="T14" fmla="*/ 2147483646 w 765"/>
                <a:gd name="T15" fmla="*/ 2147483646 h 308"/>
                <a:gd name="T16" fmla="*/ 2147483646 w 765"/>
                <a:gd name="T17" fmla="*/ 2147483646 h 308"/>
                <a:gd name="T18" fmla="*/ 2147483646 w 765"/>
                <a:gd name="T19" fmla="*/ 2147483646 h 308"/>
                <a:gd name="T20" fmla="*/ 2147483646 w 765"/>
                <a:gd name="T21" fmla="*/ 0 h 308"/>
                <a:gd name="T22" fmla="*/ 0 w 765"/>
                <a:gd name="T23" fmla="*/ 2147483646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54">
              <a:extLst>
                <a:ext uri="{FF2B5EF4-FFF2-40B4-BE49-F238E27FC236}">
                  <a16:creationId xmlns:a16="http://schemas.microsoft.com/office/drawing/2014/main" id="{ADCE4601-8DB4-A378-B7A0-131031D388A0}"/>
                </a:ext>
              </a:extLst>
            </p:cNvPr>
            <p:cNvSpPr>
              <a:spLocks/>
            </p:cNvSpPr>
            <p:nvPr/>
          </p:nvSpPr>
          <p:spPr bwMode="auto">
            <a:xfrm>
              <a:off x="3641725" y="2625725"/>
              <a:ext cx="1331913" cy="2268538"/>
            </a:xfrm>
            <a:custGeom>
              <a:avLst/>
              <a:gdLst>
                <a:gd name="T0" fmla="*/ 2147483646 w 839"/>
                <a:gd name="T1" fmla="*/ 2147483646 h 1429"/>
                <a:gd name="T2" fmla="*/ 2147483646 w 839"/>
                <a:gd name="T3" fmla="*/ 2147483646 h 1429"/>
                <a:gd name="T4" fmla="*/ 2147483646 w 839"/>
                <a:gd name="T5" fmla="*/ 2147483646 h 1429"/>
                <a:gd name="T6" fmla="*/ 2147483646 w 839"/>
                <a:gd name="T7" fmla="*/ 2147483646 h 1429"/>
                <a:gd name="T8" fmla="*/ 2147483646 w 839"/>
                <a:gd name="T9" fmla="*/ 2147483646 h 1429"/>
                <a:gd name="T10" fmla="*/ 2147483646 w 839"/>
                <a:gd name="T11" fmla="*/ 2147483646 h 1429"/>
                <a:gd name="T12" fmla="*/ 2147483646 w 839"/>
                <a:gd name="T13" fmla="*/ 2147483646 h 1429"/>
                <a:gd name="T14" fmla="*/ 2147483646 w 839"/>
                <a:gd name="T15" fmla="*/ 2147483646 h 1429"/>
                <a:gd name="T16" fmla="*/ 2147483646 w 839"/>
                <a:gd name="T17" fmla="*/ 2147483646 h 1429"/>
                <a:gd name="T18" fmla="*/ 2147483646 w 839"/>
                <a:gd name="T19" fmla="*/ 2147483646 h 1429"/>
                <a:gd name="T20" fmla="*/ 2147483646 w 839"/>
                <a:gd name="T21" fmla="*/ 2147483646 h 1429"/>
                <a:gd name="T22" fmla="*/ 2147483646 w 839"/>
                <a:gd name="T23" fmla="*/ 2147483646 h 1429"/>
                <a:gd name="T24" fmla="*/ 2147483646 w 839"/>
                <a:gd name="T25" fmla="*/ 2147483646 h 1429"/>
                <a:gd name="T26" fmla="*/ 2147483646 w 839"/>
                <a:gd name="T27" fmla="*/ 2147483646 h 1429"/>
                <a:gd name="T28" fmla="*/ 2147483646 w 839"/>
                <a:gd name="T29" fmla="*/ 2147483646 h 1429"/>
                <a:gd name="T30" fmla="*/ 2147483646 w 839"/>
                <a:gd name="T31" fmla="*/ 2147483646 h 1429"/>
                <a:gd name="T32" fmla="*/ 2147483646 w 839"/>
                <a:gd name="T33" fmla="*/ 2147483646 h 1429"/>
                <a:gd name="T34" fmla="*/ 2147483646 w 839"/>
                <a:gd name="T35" fmla="*/ 2147483646 h 1429"/>
                <a:gd name="T36" fmla="*/ 2147483646 w 839"/>
                <a:gd name="T37" fmla="*/ 2147483646 h 1429"/>
                <a:gd name="T38" fmla="*/ 2147483646 w 839"/>
                <a:gd name="T39" fmla="*/ 2147483646 h 1429"/>
                <a:gd name="T40" fmla="*/ 2147483646 w 839"/>
                <a:gd name="T41" fmla="*/ 2147483646 h 1429"/>
                <a:gd name="T42" fmla="*/ 2147483646 w 839"/>
                <a:gd name="T43" fmla="*/ 2147483646 h 1429"/>
                <a:gd name="T44" fmla="*/ 2147483646 w 839"/>
                <a:gd name="T45" fmla="*/ 2147483646 h 1429"/>
                <a:gd name="T46" fmla="*/ 2147483646 w 839"/>
                <a:gd name="T47" fmla="*/ 2147483646 h 1429"/>
                <a:gd name="T48" fmla="*/ 2147483646 w 839"/>
                <a:gd name="T49" fmla="*/ 2147483646 h 1429"/>
                <a:gd name="T50" fmla="*/ 2147483646 w 839"/>
                <a:gd name="T51" fmla="*/ 2147483646 h 1429"/>
                <a:gd name="T52" fmla="*/ 2147483646 w 839"/>
                <a:gd name="T53" fmla="*/ 2147483646 h 1429"/>
                <a:gd name="T54" fmla="*/ 2147483646 w 839"/>
                <a:gd name="T55" fmla="*/ 2147483646 h 1429"/>
                <a:gd name="T56" fmla="*/ 2147483646 w 839"/>
                <a:gd name="T57" fmla="*/ 2147483646 h 1429"/>
                <a:gd name="T58" fmla="*/ 2147483646 w 839"/>
                <a:gd name="T59" fmla="*/ 2147483646 h 1429"/>
                <a:gd name="T60" fmla="*/ 2147483646 w 839"/>
                <a:gd name="T61" fmla="*/ 2147483646 h 1429"/>
                <a:gd name="T62" fmla="*/ 2147483646 w 839"/>
                <a:gd name="T63" fmla="*/ 2147483646 h 1429"/>
                <a:gd name="T64" fmla="*/ 2147483646 w 839"/>
                <a:gd name="T65" fmla="*/ 2147483646 h 1429"/>
                <a:gd name="T66" fmla="*/ 2147483646 w 839"/>
                <a:gd name="T67" fmla="*/ 2147483646 h 1429"/>
                <a:gd name="T68" fmla="*/ 2147483646 w 839"/>
                <a:gd name="T69" fmla="*/ 2147483646 h 1429"/>
                <a:gd name="T70" fmla="*/ 2147483646 w 839"/>
                <a:gd name="T71" fmla="*/ 2147483646 h 1429"/>
                <a:gd name="T72" fmla="*/ 2147483646 w 839"/>
                <a:gd name="T73" fmla="*/ 2147483646 h 1429"/>
                <a:gd name="T74" fmla="*/ 2147483646 w 839"/>
                <a:gd name="T75" fmla="*/ 2147483646 h 1429"/>
                <a:gd name="T76" fmla="*/ 2147483646 w 839"/>
                <a:gd name="T77" fmla="*/ 2147483646 h 1429"/>
                <a:gd name="T78" fmla="*/ 2147483646 w 839"/>
                <a:gd name="T79" fmla="*/ 2147483646 h 1429"/>
                <a:gd name="T80" fmla="*/ 2147483646 w 839"/>
                <a:gd name="T81" fmla="*/ 2147483646 h 1429"/>
                <a:gd name="T82" fmla="*/ 2147483646 w 839"/>
                <a:gd name="T83" fmla="*/ 2147483646 h 1429"/>
                <a:gd name="T84" fmla="*/ 2147483646 w 839"/>
                <a:gd name="T85" fmla="*/ 2147483646 h 1429"/>
                <a:gd name="T86" fmla="*/ 2147483646 w 839"/>
                <a:gd name="T87" fmla="*/ 2147483646 h 1429"/>
                <a:gd name="T88" fmla="*/ 2147483646 w 839"/>
                <a:gd name="T89" fmla="*/ 2147483646 h 1429"/>
                <a:gd name="T90" fmla="*/ 2147483646 w 839"/>
                <a:gd name="T91" fmla="*/ 2147483646 h 1429"/>
                <a:gd name="T92" fmla="*/ 2147483646 w 839"/>
                <a:gd name="T93" fmla="*/ 2147483646 h 1429"/>
                <a:gd name="T94" fmla="*/ 2147483646 w 839"/>
                <a:gd name="T95" fmla="*/ 2147483646 h 1429"/>
                <a:gd name="T96" fmla="*/ 2147483646 w 839"/>
                <a:gd name="T97" fmla="*/ 2147483646 h 1429"/>
                <a:gd name="T98" fmla="*/ 2147483646 w 839"/>
                <a:gd name="T99" fmla="*/ 2147483646 h 1429"/>
                <a:gd name="T100" fmla="*/ 2147483646 w 839"/>
                <a:gd name="T101" fmla="*/ 2147483646 h 1429"/>
                <a:gd name="T102" fmla="*/ 2147483646 w 839"/>
                <a:gd name="T103" fmla="*/ 2147483646 h 1429"/>
                <a:gd name="T104" fmla="*/ 2147483646 w 839"/>
                <a:gd name="T105" fmla="*/ 2147483646 h 1429"/>
                <a:gd name="T106" fmla="*/ 2147483646 w 839"/>
                <a:gd name="T107" fmla="*/ 2147483646 h 1429"/>
                <a:gd name="T108" fmla="*/ 2147483646 w 839"/>
                <a:gd name="T109" fmla="*/ 2147483646 h 1429"/>
                <a:gd name="T110" fmla="*/ 2147483646 w 839"/>
                <a:gd name="T111" fmla="*/ 2147483646 h 1429"/>
                <a:gd name="T112" fmla="*/ 2147483646 w 839"/>
                <a:gd name="T113" fmla="*/ 2147483646 h 1429"/>
                <a:gd name="T114" fmla="*/ 2147483646 w 839"/>
                <a:gd name="T115" fmla="*/ 2147483646 h 1429"/>
                <a:gd name="T116" fmla="*/ 2147483646 w 839"/>
                <a:gd name="T117" fmla="*/ 2147483646 h 1429"/>
                <a:gd name="T118" fmla="*/ 2147483646 w 839"/>
                <a:gd name="T119" fmla="*/ 2147483646 h 1429"/>
                <a:gd name="T120" fmla="*/ 2147483646 w 839"/>
                <a:gd name="T121" fmla="*/ 2147483646 h 1429"/>
                <a:gd name="T122" fmla="*/ 2147483646 w 839"/>
                <a:gd name="T123" fmla="*/ 2147483646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80" name="Freeform 55">
              <a:extLst>
                <a:ext uri="{FF2B5EF4-FFF2-40B4-BE49-F238E27FC236}">
                  <a16:creationId xmlns:a16="http://schemas.microsoft.com/office/drawing/2014/main" id="{44C143F8-6326-C2A9-459B-59A551A883B0}"/>
                </a:ext>
              </a:extLst>
            </p:cNvPr>
            <p:cNvSpPr>
              <a:spLocks/>
            </p:cNvSpPr>
            <p:nvPr/>
          </p:nvSpPr>
          <p:spPr bwMode="auto">
            <a:xfrm>
              <a:off x="3643313" y="2625725"/>
              <a:ext cx="1331912" cy="2268538"/>
            </a:xfrm>
            <a:custGeom>
              <a:avLst/>
              <a:gdLst>
                <a:gd name="T0" fmla="*/ 2147483646 w 839"/>
                <a:gd name="T1" fmla="*/ 2147483646 h 1429"/>
                <a:gd name="T2" fmla="*/ 2147483646 w 839"/>
                <a:gd name="T3" fmla="*/ 2147483646 h 1429"/>
                <a:gd name="T4" fmla="*/ 2147483646 w 839"/>
                <a:gd name="T5" fmla="*/ 2147483646 h 1429"/>
                <a:gd name="T6" fmla="*/ 2147483646 w 839"/>
                <a:gd name="T7" fmla="*/ 2147483646 h 1429"/>
                <a:gd name="T8" fmla="*/ 2147483646 w 839"/>
                <a:gd name="T9" fmla="*/ 2147483646 h 1429"/>
                <a:gd name="T10" fmla="*/ 2147483646 w 839"/>
                <a:gd name="T11" fmla="*/ 2147483646 h 1429"/>
                <a:gd name="T12" fmla="*/ 2147483646 w 839"/>
                <a:gd name="T13" fmla="*/ 2147483646 h 1429"/>
                <a:gd name="T14" fmla="*/ 2147483646 w 839"/>
                <a:gd name="T15" fmla="*/ 2147483646 h 1429"/>
                <a:gd name="T16" fmla="*/ 2147483646 w 839"/>
                <a:gd name="T17" fmla="*/ 2147483646 h 1429"/>
                <a:gd name="T18" fmla="*/ 2147483646 w 839"/>
                <a:gd name="T19" fmla="*/ 2147483646 h 1429"/>
                <a:gd name="T20" fmla="*/ 2147483646 w 839"/>
                <a:gd name="T21" fmla="*/ 2147483646 h 1429"/>
                <a:gd name="T22" fmla="*/ 2147483646 w 839"/>
                <a:gd name="T23" fmla="*/ 2147483646 h 1429"/>
                <a:gd name="T24" fmla="*/ 2147483646 w 839"/>
                <a:gd name="T25" fmla="*/ 2147483646 h 1429"/>
                <a:gd name="T26" fmla="*/ 2147483646 w 839"/>
                <a:gd name="T27" fmla="*/ 2147483646 h 1429"/>
                <a:gd name="T28" fmla="*/ 2147483646 w 839"/>
                <a:gd name="T29" fmla="*/ 2147483646 h 1429"/>
                <a:gd name="T30" fmla="*/ 2147483646 w 839"/>
                <a:gd name="T31" fmla="*/ 2147483646 h 1429"/>
                <a:gd name="T32" fmla="*/ 2147483646 w 839"/>
                <a:gd name="T33" fmla="*/ 2147483646 h 1429"/>
                <a:gd name="T34" fmla="*/ 2147483646 w 839"/>
                <a:gd name="T35" fmla="*/ 2147483646 h 1429"/>
                <a:gd name="T36" fmla="*/ 2147483646 w 839"/>
                <a:gd name="T37" fmla="*/ 2147483646 h 1429"/>
                <a:gd name="T38" fmla="*/ 2147483646 w 839"/>
                <a:gd name="T39" fmla="*/ 2147483646 h 1429"/>
                <a:gd name="T40" fmla="*/ 2147483646 w 839"/>
                <a:gd name="T41" fmla="*/ 2147483646 h 1429"/>
                <a:gd name="T42" fmla="*/ 2147483646 w 839"/>
                <a:gd name="T43" fmla="*/ 2147483646 h 1429"/>
                <a:gd name="T44" fmla="*/ 2147483646 w 839"/>
                <a:gd name="T45" fmla="*/ 2147483646 h 1429"/>
                <a:gd name="T46" fmla="*/ 2147483646 w 839"/>
                <a:gd name="T47" fmla="*/ 2147483646 h 1429"/>
                <a:gd name="T48" fmla="*/ 2147483646 w 839"/>
                <a:gd name="T49" fmla="*/ 2147483646 h 1429"/>
                <a:gd name="T50" fmla="*/ 2147483646 w 839"/>
                <a:gd name="T51" fmla="*/ 2147483646 h 1429"/>
                <a:gd name="T52" fmla="*/ 2147483646 w 839"/>
                <a:gd name="T53" fmla="*/ 2147483646 h 1429"/>
                <a:gd name="T54" fmla="*/ 2147483646 w 839"/>
                <a:gd name="T55" fmla="*/ 2147483646 h 1429"/>
                <a:gd name="T56" fmla="*/ 2147483646 w 839"/>
                <a:gd name="T57" fmla="*/ 2147483646 h 1429"/>
                <a:gd name="T58" fmla="*/ 2147483646 w 839"/>
                <a:gd name="T59" fmla="*/ 2147483646 h 1429"/>
                <a:gd name="T60" fmla="*/ 2147483646 w 839"/>
                <a:gd name="T61" fmla="*/ 2147483646 h 1429"/>
                <a:gd name="T62" fmla="*/ 2147483646 w 839"/>
                <a:gd name="T63" fmla="*/ 2147483646 h 1429"/>
                <a:gd name="T64" fmla="*/ 2147483646 w 839"/>
                <a:gd name="T65" fmla="*/ 2147483646 h 1429"/>
                <a:gd name="T66" fmla="*/ 2147483646 w 839"/>
                <a:gd name="T67" fmla="*/ 2147483646 h 1429"/>
                <a:gd name="T68" fmla="*/ 2147483646 w 839"/>
                <a:gd name="T69" fmla="*/ 2147483646 h 1429"/>
                <a:gd name="T70" fmla="*/ 2147483646 w 839"/>
                <a:gd name="T71" fmla="*/ 2147483646 h 1429"/>
                <a:gd name="T72" fmla="*/ 2147483646 w 839"/>
                <a:gd name="T73" fmla="*/ 2147483646 h 1429"/>
                <a:gd name="T74" fmla="*/ 2147483646 w 839"/>
                <a:gd name="T75" fmla="*/ 2147483646 h 1429"/>
                <a:gd name="T76" fmla="*/ 2147483646 w 839"/>
                <a:gd name="T77" fmla="*/ 2147483646 h 1429"/>
                <a:gd name="T78" fmla="*/ 2147483646 w 839"/>
                <a:gd name="T79" fmla="*/ 2147483646 h 1429"/>
                <a:gd name="T80" fmla="*/ 2147483646 w 839"/>
                <a:gd name="T81" fmla="*/ 2147483646 h 1429"/>
                <a:gd name="T82" fmla="*/ 2147483646 w 839"/>
                <a:gd name="T83" fmla="*/ 2147483646 h 1429"/>
                <a:gd name="T84" fmla="*/ 2147483646 w 839"/>
                <a:gd name="T85" fmla="*/ 2147483646 h 1429"/>
                <a:gd name="T86" fmla="*/ 2147483646 w 839"/>
                <a:gd name="T87" fmla="*/ 2147483646 h 1429"/>
                <a:gd name="T88" fmla="*/ 2147483646 w 839"/>
                <a:gd name="T89" fmla="*/ 2147483646 h 1429"/>
                <a:gd name="T90" fmla="*/ 2147483646 w 839"/>
                <a:gd name="T91" fmla="*/ 2147483646 h 1429"/>
                <a:gd name="T92" fmla="*/ 2147483646 w 839"/>
                <a:gd name="T93" fmla="*/ 2147483646 h 1429"/>
                <a:gd name="T94" fmla="*/ 2147483646 w 839"/>
                <a:gd name="T95" fmla="*/ 2147483646 h 1429"/>
                <a:gd name="T96" fmla="*/ 2147483646 w 839"/>
                <a:gd name="T97" fmla="*/ 2147483646 h 1429"/>
                <a:gd name="T98" fmla="*/ 2147483646 w 839"/>
                <a:gd name="T99" fmla="*/ 2147483646 h 1429"/>
                <a:gd name="T100" fmla="*/ 2147483646 w 839"/>
                <a:gd name="T101" fmla="*/ 2147483646 h 1429"/>
                <a:gd name="T102" fmla="*/ 2147483646 w 839"/>
                <a:gd name="T103" fmla="*/ 2147483646 h 1429"/>
                <a:gd name="T104" fmla="*/ 2147483646 w 839"/>
                <a:gd name="T105" fmla="*/ 2147483646 h 1429"/>
                <a:gd name="T106" fmla="*/ 2147483646 w 839"/>
                <a:gd name="T107" fmla="*/ 2147483646 h 1429"/>
                <a:gd name="T108" fmla="*/ 2147483646 w 839"/>
                <a:gd name="T109" fmla="*/ 2147483646 h 1429"/>
                <a:gd name="T110" fmla="*/ 2147483646 w 839"/>
                <a:gd name="T111" fmla="*/ 2147483646 h 1429"/>
                <a:gd name="T112" fmla="*/ 2147483646 w 839"/>
                <a:gd name="T113" fmla="*/ 2147483646 h 1429"/>
                <a:gd name="T114" fmla="*/ 2147483646 w 839"/>
                <a:gd name="T115" fmla="*/ 2147483646 h 1429"/>
                <a:gd name="T116" fmla="*/ 2147483646 w 839"/>
                <a:gd name="T117" fmla="*/ 2147483646 h 1429"/>
                <a:gd name="T118" fmla="*/ 2147483646 w 839"/>
                <a:gd name="T119" fmla="*/ 2147483646 h 1429"/>
                <a:gd name="T120" fmla="*/ 2147483646 w 839"/>
                <a:gd name="T121" fmla="*/ 2147483646 h 1429"/>
                <a:gd name="T122" fmla="*/ 2147483646 w 839"/>
                <a:gd name="T123" fmla="*/ 2147483646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56">
              <a:extLst>
                <a:ext uri="{FF2B5EF4-FFF2-40B4-BE49-F238E27FC236}">
                  <a16:creationId xmlns:a16="http://schemas.microsoft.com/office/drawing/2014/main" id="{FC49D230-10EF-AD27-1F19-52954F218DA6}"/>
                </a:ext>
              </a:extLst>
            </p:cNvPr>
            <p:cNvSpPr>
              <a:spLocks/>
            </p:cNvSpPr>
            <p:nvPr/>
          </p:nvSpPr>
          <p:spPr bwMode="auto">
            <a:xfrm>
              <a:off x="4829175" y="2625725"/>
              <a:ext cx="500063" cy="2268538"/>
            </a:xfrm>
            <a:custGeom>
              <a:avLst/>
              <a:gdLst>
                <a:gd name="T0" fmla="*/ 2147483646 w 315"/>
                <a:gd name="T1" fmla="*/ 2147483646 h 1429"/>
                <a:gd name="T2" fmla="*/ 2147483646 w 315"/>
                <a:gd name="T3" fmla="*/ 2147483646 h 1429"/>
                <a:gd name="T4" fmla="*/ 2147483646 w 315"/>
                <a:gd name="T5" fmla="*/ 2147483646 h 1429"/>
                <a:gd name="T6" fmla="*/ 2147483646 w 315"/>
                <a:gd name="T7" fmla="*/ 2147483646 h 1429"/>
                <a:gd name="T8" fmla="*/ 2147483646 w 315"/>
                <a:gd name="T9" fmla="*/ 2147483646 h 1429"/>
                <a:gd name="T10" fmla="*/ 2147483646 w 315"/>
                <a:gd name="T11" fmla="*/ 2147483646 h 1429"/>
                <a:gd name="T12" fmla="*/ 2147483646 w 315"/>
                <a:gd name="T13" fmla="*/ 2147483646 h 1429"/>
                <a:gd name="T14" fmla="*/ 2147483646 w 315"/>
                <a:gd name="T15" fmla="*/ 2147483646 h 1429"/>
                <a:gd name="T16" fmla="*/ 2147483646 w 315"/>
                <a:gd name="T17" fmla="*/ 2147483646 h 1429"/>
                <a:gd name="T18" fmla="*/ 2147483646 w 315"/>
                <a:gd name="T19" fmla="*/ 2147483646 h 1429"/>
                <a:gd name="T20" fmla="*/ 2147483646 w 315"/>
                <a:gd name="T21" fmla="*/ 2147483646 h 1429"/>
                <a:gd name="T22" fmla="*/ 2147483646 w 315"/>
                <a:gd name="T23" fmla="*/ 2147483646 h 1429"/>
                <a:gd name="T24" fmla="*/ 2147483646 w 315"/>
                <a:gd name="T25" fmla="*/ 2147483646 h 1429"/>
                <a:gd name="T26" fmla="*/ 2147483646 w 315"/>
                <a:gd name="T27" fmla="*/ 2147483646 h 1429"/>
                <a:gd name="T28" fmla="*/ 2147483646 w 315"/>
                <a:gd name="T29" fmla="*/ 2147483646 h 1429"/>
                <a:gd name="T30" fmla="*/ 2147483646 w 315"/>
                <a:gd name="T31" fmla="*/ 2147483646 h 1429"/>
                <a:gd name="T32" fmla="*/ 2147483646 w 315"/>
                <a:gd name="T33" fmla="*/ 2147483646 h 1429"/>
                <a:gd name="T34" fmla="*/ 2147483646 w 315"/>
                <a:gd name="T35" fmla="*/ 2147483646 h 1429"/>
                <a:gd name="T36" fmla="*/ 2147483646 w 315"/>
                <a:gd name="T37" fmla="*/ 2147483646 h 1429"/>
                <a:gd name="T38" fmla="*/ 2147483646 w 315"/>
                <a:gd name="T39" fmla="*/ 2147483646 h 1429"/>
                <a:gd name="T40" fmla="*/ 2147483646 w 315"/>
                <a:gd name="T41" fmla="*/ 2147483646 h 1429"/>
                <a:gd name="T42" fmla="*/ 2147483646 w 315"/>
                <a:gd name="T43" fmla="*/ 2147483646 h 1429"/>
                <a:gd name="T44" fmla="*/ 2147483646 w 315"/>
                <a:gd name="T45" fmla="*/ 2147483646 h 1429"/>
                <a:gd name="T46" fmla="*/ 2147483646 w 315"/>
                <a:gd name="T47" fmla="*/ 2147483646 h 1429"/>
                <a:gd name="T48" fmla="*/ 2147483646 w 315"/>
                <a:gd name="T49" fmla="*/ 2147483646 h 1429"/>
                <a:gd name="T50" fmla="*/ 2147483646 w 315"/>
                <a:gd name="T51" fmla="*/ 2147483646 h 1429"/>
                <a:gd name="T52" fmla="*/ 2147483646 w 315"/>
                <a:gd name="T53" fmla="*/ 2147483646 h 1429"/>
                <a:gd name="T54" fmla="*/ 2147483646 w 315"/>
                <a:gd name="T55" fmla="*/ 2147483646 h 1429"/>
                <a:gd name="T56" fmla="*/ 2147483646 w 315"/>
                <a:gd name="T57" fmla="*/ 2147483646 h 1429"/>
                <a:gd name="T58" fmla="*/ 2147483646 w 315"/>
                <a:gd name="T59" fmla="*/ 2147483646 h 1429"/>
                <a:gd name="T60" fmla="*/ 2147483646 w 315"/>
                <a:gd name="T61" fmla="*/ 2147483646 h 1429"/>
                <a:gd name="T62" fmla="*/ 2147483646 w 315"/>
                <a:gd name="T63" fmla="*/ 2147483646 h 1429"/>
                <a:gd name="T64" fmla="*/ 2147483646 w 315"/>
                <a:gd name="T65" fmla="*/ 2147483646 h 1429"/>
                <a:gd name="T66" fmla="*/ 2147483646 w 315"/>
                <a:gd name="T67" fmla="*/ 2147483646 h 1429"/>
                <a:gd name="T68" fmla="*/ 2147483646 w 315"/>
                <a:gd name="T69" fmla="*/ 2147483646 h 1429"/>
                <a:gd name="T70" fmla="*/ 2147483646 w 315"/>
                <a:gd name="T71" fmla="*/ 2147483646 h 1429"/>
                <a:gd name="T72" fmla="*/ 2147483646 w 315"/>
                <a:gd name="T73" fmla="*/ 2147483646 h 1429"/>
                <a:gd name="T74" fmla="*/ 2147483646 w 315"/>
                <a:gd name="T75" fmla="*/ 2147483646 h 1429"/>
                <a:gd name="T76" fmla="*/ 2147483646 w 315"/>
                <a:gd name="T77" fmla="*/ 2147483646 h 1429"/>
                <a:gd name="T78" fmla="*/ 2147483646 w 315"/>
                <a:gd name="T79" fmla="*/ 2147483646 h 1429"/>
                <a:gd name="T80" fmla="*/ 2147483646 w 315"/>
                <a:gd name="T81" fmla="*/ 2147483646 h 1429"/>
                <a:gd name="T82" fmla="*/ 2147483646 w 315"/>
                <a:gd name="T83" fmla="*/ 2147483646 h 1429"/>
                <a:gd name="T84" fmla="*/ 2147483646 w 315"/>
                <a:gd name="T85" fmla="*/ 2147483646 h 1429"/>
                <a:gd name="T86" fmla="*/ 2147483646 w 315"/>
                <a:gd name="T87" fmla="*/ 2147483646 h 1429"/>
                <a:gd name="T88" fmla="*/ 2147483646 w 315"/>
                <a:gd name="T89" fmla="*/ 2147483646 h 1429"/>
                <a:gd name="T90" fmla="*/ 2147483646 w 315"/>
                <a:gd name="T91" fmla="*/ 2147483646 h 1429"/>
                <a:gd name="T92" fmla="*/ 2147483646 w 315"/>
                <a:gd name="T93" fmla="*/ 2147483646 h 1429"/>
                <a:gd name="T94" fmla="*/ 2147483646 w 315"/>
                <a:gd name="T95" fmla="*/ 2147483646 h 1429"/>
                <a:gd name="T96" fmla="*/ 2147483646 w 315"/>
                <a:gd name="T97" fmla="*/ 2147483646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82" name="Freeform 57">
              <a:extLst>
                <a:ext uri="{FF2B5EF4-FFF2-40B4-BE49-F238E27FC236}">
                  <a16:creationId xmlns:a16="http://schemas.microsoft.com/office/drawing/2014/main" id="{AB8326A1-4E80-95F3-0153-9837932BA570}"/>
                </a:ext>
              </a:extLst>
            </p:cNvPr>
            <p:cNvSpPr>
              <a:spLocks/>
            </p:cNvSpPr>
            <p:nvPr/>
          </p:nvSpPr>
          <p:spPr bwMode="auto">
            <a:xfrm>
              <a:off x="4829175" y="2625725"/>
              <a:ext cx="500063" cy="2268538"/>
            </a:xfrm>
            <a:custGeom>
              <a:avLst/>
              <a:gdLst>
                <a:gd name="T0" fmla="*/ 2147483646 w 315"/>
                <a:gd name="T1" fmla="*/ 2147483646 h 1429"/>
                <a:gd name="T2" fmla="*/ 2147483646 w 315"/>
                <a:gd name="T3" fmla="*/ 2147483646 h 1429"/>
                <a:gd name="T4" fmla="*/ 2147483646 w 315"/>
                <a:gd name="T5" fmla="*/ 2147483646 h 1429"/>
                <a:gd name="T6" fmla="*/ 2147483646 w 315"/>
                <a:gd name="T7" fmla="*/ 2147483646 h 1429"/>
                <a:gd name="T8" fmla="*/ 2147483646 w 315"/>
                <a:gd name="T9" fmla="*/ 2147483646 h 1429"/>
                <a:gd name="T10" fmla="*/ 2147483646 w 315"/>
                <a:gd name="T11" fmla="*/ 2147483646 h 1429"/>
                <a:gd name="T12" fmla="*/ 2147483646 w 315"/>
                <a:gd name="T13" fmla="*/ 2147483646 h 1429"/>
                <a:gd name="T14" fmla="*/ 2147483646 w 315"/>
                <a:gd name="T15" fmla="*/ 2147483646 h 1429"/>
                <a:gd name="T16" fmla="*/ 2147483646 w 315"/>
                <a:gd name="T17" fmla="*/ 2147483646 h 1429"/>
                <a:gd name="T18" fmla="*/ 2147483646 w 315"/>
                <a:gd name="T19" fmla="*/ 2147483646 h 1429"/>
                <a:gd name="T20" fmla="*/ 2147483646 w 315"/>
                <a:gd name="T21" fmla="*/ 2147483646 h 1429"/>
                <a:gd name="T22" fmla="*/ 2147483646 w 315"/>
                <a:gd name="T23" fmla="*/ 2147483646 h 1429"/>
                <a:gd name="T24" fmla="*/ 2147483646 w 315"/>
                <a:gd name="T25" fmla="*/ 2147483646 h 1429"/>
                <a:gd name="T26" fmla="*/ 2147483646 w 315"/>
                <a:gd name="T27" fmla="*/ 2147483646 h 1429"/>
                <a:gd name="T28" fmla="*/ 2147483646 w 315"/>
                <a:gd name="T29" fmla="*/ 2147483646 h 1429"/>
                <a:gd name="T30" fmla="*/ 2147483646 w 315"/>
                <a:gd name="T31" fmla="*/ 2147483646 h 1429"/>
                <a:gd name="T32" fmla="*/ 2147483646 w 315"/>
                <a:gd name="T33" fmla="*/ 2147483646 h 1429"/>
                <a:gd name="T34" fmla="*/ 2147483646 w 315"/>
                <a:gd name="T35" fmla="*/ 2147483646 h 1429"/>
                <a:gd name="T36" fmla="*/ 2147483646 w 315"/>
                <a:gd name="T37" fmla="*/ 2147483646 h 1429"/>
                <a:gd name="T38" fmla="*/ 2147483646 w 315"/>
                <a:gd name="T39" fmla="*/ 2147483646 h 1429"/>
                <a:gd name="T40" fmla="*/ 2147483646 w 315"/>
                <a:gd name="T41" fmla="*/ 2147483646 h 1429"/>
                <a:gd name="T42" fmla="*/ 2147483646 w 315"/>
                <a:gd name="T43" fmla="*/ 2147483646 h 1429"/>
                <a:gd name="T44" fmla="*/ 2147483646 w 315"/>
                <a:gd name="T45" fmla="*/ 2147483646 h 1429"/>
                <a:gd name="T46" fmla="*/ 2147483646 w 315"/>
                <a:gd name="T47" fmla="*/ 2147483646 h 1429"/>
                <a:gd name="T48" fmla="*/ 2147483646 w 315"/>
                <a:gd name="T49" fmla="*/ 2147483646 h 1429"/>
                <a:gd name="T50" fmla="*/ 2147483646 w 315"/>
                <a:gd name="T51" fmla="*/ 2147483646 h 1429"/>
                <a:gd name="T52" fmla="*/ 2147483646 w 315"/>
                <a:gd name="T53" fmla="*/ 2147483646 h 1429"/>
                <a:gd name="T54" fmla="*/ 2147483646 w 315"/>
                <a:gd name="T55" fmla="*/ 2147483646 h 1429"/>
                <a:gd name="T56" fmla="*/ 2147483646 w 315"/>
                <a:gd name="T57" fmla="*/ 2147483646 h 1429"/>
                <a:gd name="T58" fmla="*/ 2147483646 w 315"/>
                <a:gd name="T59" fmla="*/ 2147483646 h 1429"/>
                <a:gd name="T60" fmla="*/ 2147483646 w 315"/>
                <a:gd name="T61" fmla="*/ 2147483646 h 1429"/>
                <a:gd name="T62" fmla="*/ 2147483646 w 315"/>
                <a:gd name="T63" fmla="*/ 2147483646 h 1429"/>
                <a:gd name="T64" fmla="*/ 2147483646 w 315"/>
                <a:gd name="T65" fmla="*/ 2147483646 h 1429"/>
                <a:gd name="T66" fmla="*/ 2147483646 w 315"/>
                <a:gd name="T67" fmla="*/ 2147483646 h 1429"/>
                <a:gd name="T68" fmla="*/ 2147483646 w 315"/>
                <a:gd name="T69" fmla="*/ 2147483646 h 1429"/>
                <a:gd name="T70" fmla="*/ 2147483646 w 315"/>
                <a:gd name="T71" fmla="*/ 2147483646 h 1429"/>
                <a:gd name="T72" fmla="*/ 2147483646 w 315"/>
                <a:gd name="T73" fmla="*/ 2147483646 h 1429"/>
                <a:gd name="T74" fmla="*/ 2147483646 w 315"/>
                <a:gd name="T75" fmla="*/ 2147483646 h 1429"/>
                <a:gd name="T76" fmla="*/ 2147483646 w 315"/>
                <a:gd name="T77" fmla="*/ 2147483646 h 1429"/>
                <a:gd name="T78" fmla="*/ 2147483646 w 315"/>
                <a:gd name="T79" fmla="*/ 2147483646 h 1429"/>
                <a:gd name="T80" fmla="*/ 2147483646 w 315"/>
                <a:gd name="T81" fmla="*/ 2147483646 h 1429"/>
                <a:gd name="T82" fmla="*/ 2147483646 w 315"/>
                <a:gd name="T83" fmla="*/ 2147483646 h 1429"/>
                <a:gd name="T84" fmla="*/ 2147483646 w 315"/>
                <a:gd name="T85" fmla="*/ 2147483646 h 1429"/>
                <a:gd name="T86" fmla="*/ 2147483646 w 315"/>
                <a:gd name="T87" fmla="*/ 2147483646 h 1429"/>
                <a:gd name="T88" fmla="*/ 2147483646 w 315"/>
                <a:gd name="T89" fmla="*/ 2147483646 h 1429"/>
                <a:gd name="T90" fmla="*/ 2147483646 w 315"/>
                <a:gd name="T91" fmla="*/ 2147483646 h 1429"/>
                <a:gd name="T92" fmla="*/ 2147483646 w 315"/>
                <a:gd name="T93" fmla="*/ 2147483646 h 1429"/>
                <a:gd name="T94" fmla="*/ 2147483646 w 315"/>
                <a:gd name="T95" fmla="*/ 2147483646 h 1429"/>
                <a:gd name="T96" fmla="*/ 2147483646 w 315"/>
                <a:gd name="T97" fmla="*/ 2147483646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58">
              <a:extLst>
                <a:ext uri="{FF2B5EF4-FFF2-40B4-BE49-F238E27FC236}">
                  <a16:creationId xmlns:a16="http://schemas.microsoft.com/office/drawing/2014/main" id="{70944EBD-3AAF-ED70-EEE4-215FD652226E}"/>
                </a:ext>
              </a:extLst>
            </p:cNvPr>
            <p:cNvSpPr>
              <a:spLocks/>
            </p:cNvSpPr>
            <p:nvPr/>
          </p:nvSpPr>
          <p:spPr bwMode="auto">
            <a:xfrm>
              <a:off x="4414838" y="3806825"/>
              <a:ext cx="249237" cy="344488"/>
            </a:xfrm>
            <a:custGeom>
              <a:avLst/>
              <a:gdLst>
                <a:gd name="T0" fmla="*/ 2147483646 w 157"/>
                <a:gd name="T1" fmla="*/ 0 h 217"/>
                <a:gd name="T2" fmla="*/ 2147483646 w 157"/>
                <a:gd name="T3" fmla="*/ 0 h 217"/>
                <a:gd name="T4" fmla="*/ 2147483646 w 157"/>
                <a:gd name="T5" fmla="*/ 2147483646 h 217"/>
                <a:gd name="T6" fmla="*/ 2147483646 w 157"/>
                <a:gd name="T7" fmla="*/ 2147483646 h 217"/>
                <a:gd name="T8" fmla="*/ 2147483646 w 157"/>
                <a:gd name="T9" fmla="*/ 2147483646 h 217"/>
                <a:gd name="T10" fmla="*/ 2147483646 w 157"/>
                <a:gd name="T11" fmla="*/ 2147483646 h 217"/>
                <a:gd name="T12" fmla="*/ 2147483646 w 157"/>
                <a:gd name="T13" fmla="*/ 2147483646 h 217"/>
                <a:gd name="T14" fmla="*/ 2147483646 w 157"/>
                <a:gd name="T15" fmla="*/ 2147483646 h 217"/>
                <a:gd name="T16" fmla="*/ 2147483646 w 157"/>
                <a:gd name="T17" fmla="*/ 2147483646 h 217"/>
                <a:gd name="T18" fmla="*/ 2147483646 w 157"/>
                <a:gd name="T19" fmla="*/ 2147483646 h 217"/>
                <a:gd name="T20" fmla="*/ 2147483646 w 157"/>
                <a:gd name="T21" fmla="*/ 2147483646 h 217"/>
                <a:gd name="T22" fmla="*/ 2147483646 w 157"/>
                <a:gd name="T23" fmla="*/ 2147483646 h 217"/>
                <a:gd name="T24" fmla="*/ 0 w 157"/>
                <a:gd name="T25" fmla="*/ 2147483646 h 217"/>
                <a:gd name="T26" fmla="*/ 2147483646 w 157"/>
                <a:gd name="T27" fmla="*/ 2147483646 h 217"/>
                <a:gd name="T28" fmla="*/ 2147483646 w 157"/>
                <a:gd name="T29" fmla="*/ 2147483646 h 217"/>
                <a:gd name="T30" fmla="*/ 2147483646 w 157"/>
                <a:gd name="T31" fmla="*/ 2147483646 h 217"/>
                <a:gd name="T32" fmla="*/ 2147483646 w 157"/>
                <a:gd name="T33" fmla="*/ 2147483646 h 217"/>
                <a:gd name="T34" fmla="*/ 2147483646 w 157"/>
                <a:gd name="T35" fmla="*/ 2147483646 h 217"/>
                <a:gd name="T36" fmla="*/ 2147483646 w 157"/>
                <a:gd name="T37" fmla="*/ 2147483646 h 217"/>
                <a:gd name="T38" fmla="*/ 2147483646 w 157"/>
                <a:gd name="T39" fmla="*/ 2147483646 h 217"/>
                <a:gd name="T40" fmla="*/ 2147483646 w 157"/>
                <a:gd name="T41" fmla="*/ 2147483646 h 217"/>
                <a:gd name="T42" fmla="*/ 2147483646 w 157"/>
                <a:gd name="T43" fmla="*/ 2147483646 h 217"/>
                <a:gd name="T44" fmla="*/ 2147483646 w 157"/>
                <a:gd name="T45" fmla="*/ 2147483646 h 217"/>
                <a:gd name="T46" fmla="*/ 2147483646 w 157"/>
                <a:gd name="T47" fmla="*/ 2147483646 h 217"/>
                <a:gd name="T48" fmla="*/ 2147483646 w 157"/>
                <a:gd name="T49" fmla="*/ 2147483646 h 217"/>
                <a:gd name="T50" fmla="*/ 2147483646 w 157"/>
                <a:gd name="T51" fmla="*/ 2147483646 h 217"/>
                <a:gd name="T52" fmla="*/ 2147483646 w 157"/>
                <a:gd name="T53" fmla="*/ 2147483646 h 217"/>
                <a:gd name="T54" fmla="*/ 2147483646 w 157"/>
                <a:gd name="T55" fmla="*/ 2147483646 h 217"/>
                <a:gd name="T56" fmla="*/ 2147483646 w 157"/>
                <a:gd name="T57" fmla="*/ 2147483646 h 217"/>
                <a:gd name="T58" fmla="*/ 2147483646 w 157"/>
                <a:gd name="T59" fmla="*/ 2147483646 h 217"/>
                <a:gd name="T60" fmla="*/ 2147483646 w 157"/>
                <a:gd name="T61" fmla="*/ 2147483646 h 217"/>
                <a:gd name="T62" fmla="*/ 2147483646 w 157"/>
                <a:gd name="T63" fmla="*/ 2147483646 h 217"/>
                <a:gd name="T64" fmla="*/ 2147483646 w 157"/>
                <a:gd name="T65" fmla="*/ 2147483646 h 217"/>
                <a:gd name="T66" fmla="*/ 2147483646 w 157"/>
                <a:gd name="T67" fmla="*/ 2147483646 h 217"/>
                <a:gd name="T68" fmla="*/ 2147483646 w 157"/>
                <a:gd name="T69" fmla="*/ 2147483646 h 217"/>
                <a:gd name="T70" fmla="*/ 2147483646 w 157"/>
                <a:gd name="T71" fmla="*/ 2147483646 h 217"/>
                <a:gd name="T72" fmla="*/ 2147483646 w 157"/>
                <a:gd name="T73" fmla="*/ 2147483646 h 217"/>
                <a:gd name="T74" fmla="*/ 2147483646 w 157"/>
                <a:gd name="T75" fmla="*/ 2147483646 h 217"/>
                <a:gd name="T76" fmla="*/ 2147483646 w 157"/>
                <a:gd name="T77" fmla="*/ 2147483646 h 217"/>
                <a:gd name="T78" fmla="*/ 2147483646 w 157"/>
                <a:gd name="T79" fmla="*/ 2147483646 h 217"/>
                <a:gd name="T80" fmla="*/ 2147483646 w 157"/>
                <a:gd name="T81" fmla="*/ 2147483646 h 217"/>
                <a:gd name="T82" fmla="*/ 2147483646 w 157"/>
                <a:gd name="T83" fmla="*/ 2147483646 h 217"/>
                <a:gd name="T84" fmla="*/ 2147483646 w 157"/>
                <a:gd name="T85" fmla="*/ 2147483646 h 217"/>
                <a:gd name="T86" fmla="*/ 2147483646 w 157"/>
                <a:gd name="T87" fmla="*/ 2147483646 h 217"/>
                <a:gd name="T88" fmla="*/ 2147483646 w 157"/>
                <a:gd name="T89" fmla="*/ 2147483646 h 217"/>
                <a:gd name="T90" fmla="*/ 2147483646 w 157"/>
                <a:gd name="T91" fmla="*/ 2147483646 h 217"/>
                <a:gd name="T92" fmla="*/ 2147483646 w 157"/>
                <a:gd name="T93" fmla="*/ 2147483646 h 217"/>
                <a:gd name="T94" fmla="*/ 2147483646 w 157"/>
                <a:gd name="T95" fmla="*/ 0 h 217"/>
                <a:gd name="T96" fmla="*/ 2147483646 w 157"/>
                <a:gd name="T97" fmla="*/ 0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217"/>
                <a:gd name="T149" fmla="*/ 157 w 157"/>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217">
                  <a:moveTo>
                    <a:pt x="78" y="0"/>
                  </a:moveTo>
                  <a:lnTo>
                    <a:pt x="70" y="0"/>
                  </a:lnTo>
                  <a:lnTo>
                    <a:pt x="61" y="2"/>
                  </a:lnTo>
                  <a:lnTo>
                    <a:pt x="55" y="5"/>
                  </a:lnTo>
                  <a:lnTo>
                    <a:pt x="47" y="8"/>
                  </a:lnTo>
                  <a:lnTo>
                    <a:pt x="40" y="13"/>
                  </a:lnTo>
                  <a:lnTo>
                    <a:pt x="34" y="18"/>
                  </a:lnTo>
                  <a:lnTo>
                    <a:pt x="29" y="24"/>
                  </a:lnTo>
                  <a:lnTo>
                    <a:pt x="22" y="31"/>
                  </a:lnTo>
                  <a:lnTo>
                    <a:pt x="13" y="47"/>
                  </a:lnTo>
                  <a:lnTo>
                    <a:pt x="6" y="67"/>
                  </a:lnTo>
                  <a:lnTo>
                    <a:pt x="1" y="86"/>
                  </a:lnTo>
                  <a:lnTo>
                    <a:pt x="0" y="109"/>
                  </a:lnTo>
                  <a:lnTo>
                    <a:pt x="1" y="130"/>
                  </a:lnTo>
                  <a:lnTo>
                    <a:pt x="6" y="149"/>
                  </a:lnTo>
                  <a:lnTo>
                    <a:pt x="13" y="169"/>
                  </a:lnTo>
                  <a:lnTo>
                    <a:pt x="22" y="184"/>
                  </a:lnTo>
                  <a:lnTo>
                    <a:pt x="29" y="192"/>
                  </a:lnTo>
                  <a:lnTo>
                    <a:pt x="34" y="198"/>
                  </a:lnTo>
                  <a:lnTo>
                    <a:pt x="40" y="203"/>
                  </a:lnTo>
                  <a:lnTo>
                    <a:pt x="47" y="208"/>
                  </a:lnTo>
                  <a:lnTo>
                    <a:pt x="55" y="211"/>
                  </a:lnTo>
                  <a:lnTo>
                    <a:pt x="61" y="214"/>
                  </a:lnTo>
                  <a:lnTo>
                    <a:pt x="70" y="216"/>
                  </a:lnTo>
                  <a:lnTo>
                    <a:pt x="78" y="216"/>
                  </a:lnTo>
                  <a:lnTo>
                    <a:pt x="86" y="216"/>
                  </a:lnTo>
                  <a:lnTo>
                    <a:pt x="94" y="214"/>
                  </a:lnTo>
                  <a:lnTo>
                    <a:pt x="101" y="211"/>
                  </a:lnTo>
                  <a:lnTo>
                    <a:pt x="107" y="208"/>
                  </a:lnTo>
                  <a:lnTo>
                    <a:pt x="115" y="203"/>
                  </a:lnTo>
                  <a:lnTo>
                    <a:pt x="122" y="198"/>
                  </a:lnTo>
                  <a:lnTo>
                    <a:pt x="127" y="192"/>
                  </a:lnTo>
                  <a:lnTo>
                    <a:pt x="133" y="184"/>
                  </a:lnTo>
                  <a:lnTo>
                    <a:pt x="143" y="169"/>
                  </a:lnTo>
                  <a:lnTo>
                    <a:pt x="149" y="149"/>
                  </a:lnTo>
                  <a:lnTo>
                    <a:pt x="154" y="130"/>
                  </a:lnTo>
                  <a:lnTo>
                    <a:pt x="156" y="109"/>
                  </a:lnTo>
                  <a:lnTo>
                    <a:pt x="154" y="86"/>
                  </a:lnTo>
                  <a:lnTo>
                    <a:pt x="149" y="67"/>
                  </a:lnTo>
                  <a:lnTo>
                    <a:pt x="143" y="47"/>
                  </a:lnTo>
                  <a:lnTo>
                    <a:pt x="133" y="31"/>
                  </a:lnTo>
                  <a:lnTo>
                    <a:pt x="127" y="24"/>
                  </a:lnTo>
                  <a:lnTo>
                    <a:pt x="122" y="18"/>
                  </a:lnTo>
                  <a:lnTo>
                    <a:pt x="115" y="13"/>
                  </a:lnTo>
                  <a:lnTo>
                    <a:pt x="107" y="8"/>
                  </a:lnTo>
                  <a:lnTo>
                    <a:pt x="101" y="5"/>
                  </a:lnTo>
                  <a:lnTo>
                    <a:pt x="94" y="2"/>
                  </a:lnTo>
                  <a:lnTo>
                    <a:pt x="86" y="0"/>
                  </a:lnTo>
                  <a:lnTo>
                    <a:pt x="7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59">
              <a:extLst>
                <a:ext uri="{FF2B5EF4-FFF2-40B4-BE49-F238E27FC236}">
                  <a16:creationId xmlns:a16="http://schemas.microsoft.com/office/drawing/2014/main" id="{F5231916-6C49-AADB-8B94-048259F32FB6}"/>
                </a:ext>
              </a:extLst>
            </p:cNvPr>
            <p:cNvSpPr>
              <a:spLocks/>
            </p:cNvSpPr>
            <p:nvPr/>
          </p:nvSpPr>
          <p:spPr bwMode="auto">
            <a:xfrm>
              <a:off x="3986213" y="4195763"/>
              <a:ext cx="231775" cy="325437"/>
            </a:xfrm>
            <a:custGeom>
              <a:avLst/>
              <a:gdLst>
                <a:gd name="T0" fmla="*/ 2147483646 w 146"/>
                <a:gd name="T1" fmla="*/ 0 h 205"/>
                <a:gd name="T2" fmla="*/ 2147483646 w 146"/>
                <a:gd name="T3" fmla="*/ 0 h 205"/>
                <a:gd name="T4" fmla="*/ 2147483646 w 146"/>
                <a:gd name="T5" fmla="*/ 2147483646 h 205"/>
                <a:gd name="T6" fmla="*/ 2147483646 w 146"/>
                <a:gd name="T7" fmla="*/ 2147483646 h 205"/>
                <a:gd name="T8" fmla="*/ 2147483646 w 146"/>
                <a:gd name="T9" fmla="*/ 2147483646 h 205"/>
                <a:gd name="T10" fmla="*/ 2147483646 w 146"/>
                <a:gd name="T11" fmla="*/ 2147483646 h 205"/>
                <a:gd name="T12" fmla="*/ 2147483646 w 146"/>
                <a:gd name="T13" fmla="*/ 2147483646 h 205"/>
                <a:gd name="T14" fmla="*/ 2147483646 w 146"/>
                <a:gd name="T15" fmla="*/ 2147483646 h 205"/>
                <a:gd name="T16" fmla="*/ 2147483646 w 146"/>
                <a:gd name="T17" fmla="*/ 2147483646 h 205"/>
                <a:gd name="T18" fmla="*/ 2147483646 w 146"/>
                <a:gd name="T19" fmla="*/ 2147483646 h 205"/>
                <a:gd name="T20" fmla="*/ 2147483646 w 146"/>
                <a:gd name="T21" fmla="*/ 2147483646 h 205"/>
                <a:gd name="T22" fmla="*/ 2147483646 w 146"/>
                <a:gd name="T23" fmla="*/ 2147483646 h 205"/>
                <a:gd name="T24" fmla="*/ 0 w 146"/>
                <a:gd name="T25" fmla="*/ 2147483646 h 205"/>
                <a:gd name="T26" fmla="*/ 2147483646 w 146"/>
                <a:gd name="T27" fmla="*/ 2147483646 h 205"/>
                <a:gd name="T28" fmla="*/ 2147483646 w 146"/>
                <a:gd name="T29" fmla="*/ 2147483646 h 205"/>
                <a:gd name="T30" fmla="*/ 2147483646 w 146"/>
                <a:gd name="T31" fmla="*/ 2147483646 h 205"/>
                <a:gd name="T32" fmla="*/ 2147483646 w 146"/>
                <a:gd name="T33" fmla="*/ 2147483646 h 205"/>
                <a:gd name="T34" fmla="*/ 2147483646 w 146"/>
                <a:gd name="T35" fmla="*/ 2147483646 h 205"/>
                <a:gd name="T36" fmla="*/ 2147483646 w 146"/>
                <a:gd name="T37" fmla="*/ 2147483646 h 205"/>
                <a:gd name="T38" fmla="*/ 2147483646 w 146"/>
                <a:gd name="T39" fmla="*/ 2147483646 h 205"/>
                <a:gd name="T40" fmla="*/ 2147483646 w 146"/>
                <a:gd name="T41" fmla="*/ 2147483646 h 205"/>
                <a:gd name="T42" fmla="*/ 2147483646 w 146"/>
                <a:gd name="T43" fmla="*/ 2147483646 h 205"/>
                <a:gd name="T44" fmla="*/ 2147483646 w 146"/>
                <a:gd name="T45" fmla="*/ 2147483646 h 205"/>
                <a:gd name="T46" fmla="*/ 2147483646 w 146"/>
                <a:gd name="T47" fmla="*/ 2147483646 h 205"/>
                <a:gd name="T48" fmla="*/ 2147483646 w 146"/>
                <a:gd name="T49" fmla="*/ 2147483646 h 205"/>
                <a:gd name="T50" fmla="*/ 2147483646 w 146"/>
                <a:gd name="T51" fmla="*/ 2147483646 h 205"/>
                <a:gd name="T52" fmla="*/ 2147483646 w 146"/>
                <a:gd name="T53" fmla="*/ 2147483646 h 205"/>
                <a:gd name="T54" fmla="*/ 2147483646 w 146"/>
                <a:gd name="T55" fmla="*/ 2147483646 h 205"/>
                <a:gd name="T56" fmla="*/ 2147483646 w 146"/>
                <a:gd name="T57" fmla="*/ 2147483646 h 205"/>
                <a:gd name="T58" fmla="*/ 2147483646 w 146"/>
                <a:gd name="T59" fmla="*/ 2147483646 h 205"/>
                <a:gd name="T60" fmla="*/ 2147483646 w 146"/>
                <a:gd name="T61" fmla="*/ 2147483646 h 205"/>
                <a:gd name="T62" fmla="*/ 2147483646 w 146"/>
                <a:gd name="T63" fmla="*/ 2147483646 h 205"/>
                <a:gd name="T64" fmla="*/ 2147483646 w 146"/>
                <a:gd name="T65" fmla="*/ 2147483646 h 205"/>
                <a:gd name="T66" fmla="*/ 2147483646 w 146"/>
                <a:gd name="T67" fmla="*/ 2147483646 h 205"/>
                <a:gd name="T68" fmla="*/ 2147483646 w 146"/>
                <a:gd name="T69" fmla="*/ 2147483646 h 205"/>
                <a:gd name="T70" fmla="*/ 2147483646 w 146"/>
                <a:gd name="T71" fmla="*/ 2147483646 h 205"/>
                <a:gd name="T72" fmla="*/ 2147483646 w 146"/>
                <a:gd name="T73" fmla="*/ 2147483646 h 205"/>
                <a:gd name="T74" fmla="*/ 2147483646 w 146"/>
                <a:gd name="T75" fmla="*/ 2147483646 h 205"/>
                <a:gd name="T76" fmla="*/ 2147483646 w 146"/>
                <a:gd name="T77" fmla="*/ 2147483646 h 205"/>
                <a:gd name="T78" fmla="*/ 2147483646 w 146"/>
                <a:gd name="T79" fmla="*/ 2147483646 h 205"/>
                <a:gd name="T80" fmla="*/ 2147483646 w 146"/>
                <a:gd name="T81" fmla="*/ 2147483646 h 205"/>
                <a:gd name="T82" fmla="*/ 2147483646 w 146"/>
                <a:gd name="T83" fmla="*/ 2147483646 h 205"/>
                <a:gd name="T84" fmla="*/ 2147483646 w 146"/>
                <a:gd name="T85" fmla="*/ 2147483646 h 205"/>
                <a:gd name="T86" fmla="*/ 2147483646 w 146"/>
                <a:gd name="T87" fmla="*/ 2147483646 h 205"/>
                <a:gd name="T88" fmla="*/ 2147483646 w 146"/>
                <a:gd name="T89" fmla="*/ 2147483646 h 205"/>
                <a:gd name="T90" fmla="*/ 2147483646 w 146"/>
                <a:gd name="T91" fmla="*/ 2147483646 h 205"/>
                <a:gd name="T92" fmla="*/ 2147483646 w 146"/>
                <a:gd name="T93" fmla="*/ 2147483646 h 205"/>
                <a:gd name="T94" fmla="*/ 2147483646 w 146"/>
                <a:gd name="T95" fmla="*/ 0 h 205"/>
                <a:gd name="T96" fmla="*/ 2147483646 w 146"/>
                <a:gd name="T97" fmla="*/ 0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05"/>
                <a:gd name="T149" fmla="*/ 146 w 146"/>
                <a:gd name="T150" fmla="*/ 205 h 2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60">
              <a:extLst>
                <a:ext uri="{FF2B5EF4-FFF2-40B4-BE49-F238E27FC236}">
                  <a16:creationId xmlns:a16="http://schemas.microsoft.com/office/drawing/2014/main" id="{03075B10-8AFC-9320-5995-94699B4DCAB9}"/>
                </a:ext>
              </a:extLst>
            </p:cNvPr>
            <p:cNvSpPr>
              <a:spLocks/>
            </p:cNvSpPr>
            <p:nvPr/>
          </p:nvSpPr>
          <p:spPr bwMode="auto">
            <a:xfrm>
              <a:off x="3981450" y="3455988"/>
              <a:ext cx="192088" cy="266700"/>
            </a:xfrm>
            <a:custGeom>
              <a:avLst/>
              <a:gdLst>
                <a:gd name="T0" fmla="*/ 2147483646 w 121"/>
                <a:gd name="T1" fmla="*/ 0 h 168"/>
                <a:gd name="T2" fmla="*/ 2147483646 w 121"/>
                <a:gd name="T3" fmla="*/ 0 h 168"/>
                <a:gd name="T4" fmla="*/ 2147483646 w 121"/>
                <a:gd name="T5" fmla="*/ 2147483646 h 168"/>
                <a:gd name="T6" fmla="*/ 2147483646 w 121"/>
                <a:gd name="T7" fmla="*/ 2147483646 h 168"/>
                <a:gd name="T8" fmla="*/ 2147483646 w 121"/>
                <a:gd name="T9" fmla="*/ 2147483646 h 168"/>
                <a:gd name="T10" fmla="*/ 2147483646 w 121"/>
                <a:gd name="T11" fmla="*/ 2147483646 h 168"/>
                <a:gd name="T12" fmla="*/ 2147483646 w 121"/>
                <a:gd name="T13" fmla="*/ 2147483646 h 168"/>
                <a:gd name="T14" fmla="*/ 2147483646 w 121"/>
                <a:gd name="T15" fmla="*/ 2147483646 h 168"/>
                <a:gd name="T16" fmla="*/ 2147483646 w 121"/>
                <a:gd name="T17" fmla="*/ 2147483646 h 168"/>
                <a:gd name="T18" fmla="*/ 2147483646 w 121"/>
                <a:gd name="T19" fmla="*/ 2147483646 h 168"/>
                <a:gd name="T20" fmla="*/ 0 w 121"/>
                <a:gd name="T21" fmla="*/ 2147483646 h 168"/>
                <a:gd name="T22" fmla="*/ 2147483646 w 121"/>
                <a:gd name="T23" fmla="*/ 2147483646 h 168"/>
                <a:gd name="T24" fmla="*/ 2147483646 w 121"/>
                <a:gd name="T25" fmla="*/ 2147483646 h 168"/>
                <a:gd name="T26" fmla="*/ 2147483646 w 121"/>
                <a:gd name="T27" fmla="*/ 2147483646 h 168"/>
                <a:gd name="T28" fmla="*/ 2147483646 w 121"/>
                <a:gd name="T29" fmla="*/ 2147483646 h 168"/>
                <a:gd name="T30" fmla="*/ 2147483646 w 121"/>
                <a:gd name="T31" fmla="*/ 2147483646 h 168"/>
                <a:gd name="T32" fmla="*/ 2147483646 w 121"/>
                <a:gd name="T33" fmla="*/ 2147483646 h 168"/>
                <a:gd name="T34" fmla="*/ 2147483646 w 121"/>
                <a:gd name="T35" fmla="*/ 2147483646 h 168"/>
                <a:gd name="T36" fmla="*/ 2147483646 w 121"/>
                <a:gd name="T37" fmla="*/ 2147483646 h 168"/>
                <a:gd name="T38" fmla="*/ 2147483646 w 121"/>
                <a:gd name="T39" fmla="*/ 2147483646 h 168"/>
                <a:gd name="T40" fmla="*/ 2147483646 w 121"/>
                <a:gd name="T41" fmla="*/ 2147483646 h 168"/>
                <a:gd name="T42" fmla="*/ 2147483646 w 121"/>
                <a:gd name="T43" fmla="*/ 2147483646 h 168"/>
                <a:gd name="T44" fmla="*/ 2147483646 w 121"/>
                <a:gd name="T45" fmla="*/ 2147483646 h 168"/>
                <a:gd name="T46" fmla="*/ 2147483646 w 121"/>
                <a:gd name="T47" fmla="*/ 2147483646 h 168"/>
                <a:gd name="T48" fmla="*/ 2147483646 w 121"/>
                <a:gd name="T49" fmla="*/ 2147483646 h 168"/>
                <a:gd name="T50" fmla="*/ 2147483646 w 121"/>
                <a:gd name="T51" fmla="*/ 2147483646 h 168"/>
                <a:gd name="T52" fmla="*/ 2147483646 w 121"/>
                <a:gd name="T53" fmla="*/ 2147483646 h 168"/>
                <a:gd name="T54" fmla="*/ 2147483646 w 121"/>
                <a:gd name="T55" fmla="*/ 2147483646 h 168"/>
                <a:gd name="T56" fmla="*/ 2147483646 w 121"/>
                <a:gd name="T57" fmla="*/ 2147483646 h 168"/>
                <a:gd name="T58" fmla="*/ 2147483646 w 121"/>
                <a:gd name="T59" fmla="*/ 2147483646 h 168"/>
                <a:gd name="T60" fmla="*/ 2147483646 w 121"/>
                <a:gd name="T61" fmla="*/ 2147483646 h 168"/>
                <a:gd name="T62" fmla="*/ 2147483646 w 121"/>
                <a:gd name="T63" fmla="*/ 2147483646 h 168"/>
                <a:gd name="T64" fmla="*/ 2147483646 w 121"/>
                <a:gd name="T65" fmla="*/ 2147483646 h 168"/>
                <a:gd name="T66" fmla="*/ 2147483646 w 121"/>
                <a:gd name="T67" fmla="*/ 2147483646 h 168"/>
                <a:gd name="T68" fmla="*/ 2147483646 w 121"/>
                <a:gd name="T69" fmla="*/ 2147483646 h 168"/>
                <a:gd name="T70" fmla="*/ 2147483646 w 121"/>
                <a:gd name="T71" fmla="*/ 2147483646 h 168"/>
                <a:gd name="T72" fmla="*/ 2147483646 w 121"/>
                <a:gd name="T73" fmla="*/ 2147483646 h 168"/>
                <a:gd name="T74" fmla="*/ 2147483646 w 121"/>
                <a:gd name="T75" fmla="*/ 2147483646 h 168"/>
                <a:gd name="T76" fmla="*/ 2147483646 w 121"/>
                <a:gd name="T77" fmla="*/ 2147483646 h 168"/>
                <a:gd name="T78" fmla="*/ 2147483646 w 121"/>
                <a:gd name="T79" fmla="*/ 0 h 168"/>
                <a:gd name="T80" fmla="*/ 2147483646 w 121"/>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
                <a:gd name="T124" fmla="*/ 0 h 168"/>
                <a:gd name="T125" fmla="*/ 121 w 121"/>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61">
              <a:extLst>
                <a:ext uri="{FF2B5EF4-FFF2-40B4-BE49-F238E27FC236}">
                  <a16:creationId xmlns:a16="http://schemas.microsoft.com/office/drawing/2014/main" id="{FAE9B1ED-E8E4-8B72-1A1A-0838A5F68D4A}"/>
                </a:ext>
              </a:extLst>
            </p:cNvPr>
            <p:cNvSpPr>
              <a:spLocks/>
            </p:cNvSpPr>
            <p:nvPr/>
          </p:nvSpPr>
          <p:spPr bwMode="auto">
            <a:xfrm>
              <a:off x="4922838" y="2681288"/>
              <a:ext cx="385762" cy="1012825"/>
            </a:xfrm>
            <a:custGeom>
              <a:avLst/>
              <a:gdLst>
                <a:gd name="T0" fmla="*/ 0 w 243"/>
                <a:gd name="T1" fmla="*/ 0 h 638"/>
                <a:gd name="T2" fmla="*/ 2147483646 w 243"/>
                <a:gd name="T3" fmla="*/ 2147483646 h 638"/>
                <a:gd name="T4" fmla="*/ 2147483646 w 243"/>
                <a:gd name="T5" fmla="*/ 2147483646 h 638"/>
                <a:gd name="T6" fmla="*/ 2147483646 w 243"/>
                <a:gd name="T7" fmla="*/ 2147483646 h 638"/>
                <a:gd name="T8" fmla="*/ 2147483646 w 243"/>
                <a:gd name="T9" fmla="*/ 2147483646 h 638"/>
                <a:gd name="T10" fmla="*/ 2147483646 w 243"/>
                <a:gd name="T11" fmla="*/ 2147483646 h 638"/>
                <a:gd name="T12" fmla="*/ 2147483646 w 243"/>
                <a:gd name="T13" fmla="*/ 2147483646 h 638"/>
                <a:gd name="T14" fmla="*/ 2147483646 w 243"/>
                <a:gd name="T15" fmla="*/ 2147483646 h 638"/>
                <a:gd name="T16" fmla="*/ 2147483646 w 243"/>
                <a:gd name="T17" fmla="*/ 2147483646 h 638"/>
                <a:gd name="T18" fmla="*/ 2147483646 w 243"/>
                <a:gd name="T19" fmla="*/ 2147483646 h 638"/>
                <a:gd name="T20" fmla="*/ 2147483646 w 243"/>
                <a:gd name="T21" fmla="*/ 2147483646 h 638"/>
                <a:gd name="T22" fmla="*/ 2147483646 w 243"/>
                <a:gd name="T23" fmla="*/ 2147483646 h 638"/>
                <a:gd name="T24" fmla="*/ 2147483646 w 243"/>
                <a:gd name="T25" fmla="*/ 2147483646 h 638"/>
                <a:gd name="T26" fmla="*/ 2147483646 w 243"/>
                <a:gd name="T27" fmla="*/ 2147483646 h 638"/>
                <a:gd name="T28" fmla="*/ 2147483646 w 243"/>
                <a:gd name="T29" fmla="*/ 2147483646 h 638"/>
                <a:gd name="T30" fmla="*/ 2147483646 w 243"/>
                <a:gd name="T31" fmla="*/ 2147483646 h 638"/>
                <a:gd name="T32" fmla="*/ 2147483646 w 243"/>
                <a:gd name="T33" fmla="*/ 2147483646 h 638"/>
                <a:gd name="T34" fmla="*/ 2147483646 w 243"/>
                <a:gd name="T35" fmla="*/ 2147483646 h 638"/>
                <a:gd name="T36" fmla="*/ 2147483646 w 243"/>
                <a:gd name="T37" fmla="*/ 2147483646 h 638"/>
                <a:gd name="T38" fmla="*/ 2147483646 w 243"/>
                <a:gd name="T39" fmla="*/ 2147483646 h 638"/>
                <a:gd name="T40" fmla="*/ 2147483646 w 243"/>
                <a:gd name="T41" fmla="*/ 2147483646 h 638"/>
                <a:gd name="T42" fmla="*/ 2147483646 w 243"/>
                <a:gd name="T43" fmla="*/ 2147483646 h 638"/>
                <a:gd name="T44" fmla="*/ 2147483646 w 243"/>
                <a:gd name="T45" fmla="*/ 2147483646 h 638"/>
                <a:gd name="T46" fmla="*/ 2147483646 w 243"/>
                <a:gd name="T47" fmla="*/ 2147483646 h 638"/>
                <a:gd name="T48" fmla="*/ 2147483646 w 243"/>
                <a:gd name="T49" fmla="*/ 2147483646 h 638"/>
                <a:gd name="T50" fmla="*/ 2147483646 w 243"/>
                <a:gd name="T51" fmla="*/ 2147483646 h 638"/>
                <a:gd name="T52" fmla="*/ 2147483646 w 243"/>
                <a:gd name="T53" fmla="*/ 2147483646 h 638"/>
                <a:gd name="T54" fmla="*/ 2147483646 w 243"/>
                <a:gd name="T55" fmla="*/ 2147483646 h 638"/>
                <a:gd name="T56" fmla="*/ 2147483646 w 243"/>
                <a:gd name="T57" fmla="*/ 2147483646 h 638"/>
                <a:gd name="T58" fmla="*/ 2147483646 w 243"/>
                <a:gd name="T59" fmla="*/ 2147483646 h 638"/>
                <a:gd name="T60" fmla="*/ 2147483646 w 243"/>
                <a:gd name="T61" fmla="*/ 2147483646 h 638"/>
                <a:gd name="T62" fmla="*/ 2147483646 w 243"/>
                <a:gd name="T63" fmla="*/ 2147483646 h 638"/>
                <a:gd name="T64" fmla="*/ 0 w 243"/>
                <a:gd name="T65" fmla="*/ 0 h 6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
                <a:gd name="T100" fmla="*/ 0 h 638"/>
                <a:gd name="T101" fmla="*/ 243 w 243"/>
                <a:gd name="T102" fmla="*/ 638 h 6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 h="638">
                  <a:moveTo>
                    <a:pt x="0" y="0"/>
                  </a:moveTo>
                  <a:lnTo>
                    <a:pt x="31" y="28"/>
                  </a:lnTo>
                  <a:lnTo>
                    <a:pt x="62" y="57"/>
                  </a:lnTo>
                  <a:lnTo>
                    <a:pt x="93" y="88"/>
                  </a:lnTo>
                  <a:lnTo>
                    <a:pt x="122" y="121"/>
                  </a:lnTo>
                  <a:lnTo>
                    <a:pt x="153" y="155"/>
                  </a:lnTo>
                  <a:lnTo>
                    <a:pt x="184" y="187"/>
                  </a:lnTo>
                  <a:lnTo>
                    <a:pt x="213" y="220"/>
                  </a:lnTo>
                  <a:lnTo>
                    <a:pt x="242" y="252"/>
                  </a:lnTo>
                  <a:lnTo>
                    <a:pt x="242" y="299"/>
                  </a:lnTo>
                  <a:lnTo>
                    <a:pt x="240" y="348"/>
                  </a:lnTo>
                  <a:lnTo>
                    <a:pt x="239" y="395"/>
                  </a:lnTo>
                  <a:lnTo>
                    <a:pt x="237" y="442"/>
                  </a:lnTo>
                  <a:lnTo>
                    <a:pt x="236" y="491"/>
                  </a:lnTo>
                  <a:lnTo>
                    <a:pt x="232" y="540"/>
                  </a:lnTo>
                  <a:lnTo>
                    <a:pt x="231" y="589"/>
                  </a:lnTo>
                  <a:lnTo>
                    <a:pt x="227" y="637"/>
                  </a:lnTo>
                  <a:lnTo>
                    <a:pt x="224" y="587"/>
                  </a:lnTo>
                  <a:lnTo>
                    <a:pt x="221" y="538"/>
                  </a:lnTo>
                  <a:lnTo>
                    <a:pt x="216" y="488"/>
                  </a:lnTo>
                  <a:lnTo>
                    <a:pt x="213" y="438"/>
                  </a:lnTo>
                  <a:lnTo>
                    <a:pt x="208" y="389"/>
                  </a:lnTo>
                  <a:lnTo>
                    <a:pt x="201" y="342"/>
                  </a:lnTo>
                  <a:lnTo>
                    <a:pt x="195" y="295"/>
                  </a:lnTo>
                  <a:lnTo>
                    <a:pt x="187" y="251"/>
                  </a:lnTo>
                  <a:lnTo>
                    <a:pt x="164" y="217"/>
                  </a:lnTo>
                  <a:lnTo>
                    <a:pt x="141" y="184"/>
                  </a:lnTo>
                  <a:lnTo>
                    <a:pt x="119" y="153"/>
                  </a:lnTo>
                  <a:lnTo>
                    <a:pt x="96" y="122"/>
                  </a:lnTo>
                  <a:lnTo>
                    <a:pt x="71" y="91"/>
                  </a:lnTo>
                  <a:lnTo>
                    <a:pt x="49" y="61"/>
                  </a:lnTo>
                  <a:lnTo>
                    <a:pt x="24" y="31"/>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87" name="Freeform 62">
              <a:extLst>
                <a:ext uri="{FF2B5EF4-FFF2-40B4-BE49-F238E27FC236}">
                  <a16:creationId xmlns:a16="http://schemas.microsoft.com/office/drawing/2014/main" id="{13FB8970-A41C-3762-D48E-5F9B5842B68B}"/>
                </a:ext>
              </a:extLst>
            </p:cNvPr>
            <p:cNvSpPr>
              <a:spLocks/>
            </p:cNvSpPr>
            <p:nvPr/>
          </p:nvSpPr>
          <p:spPr bwMode="auto">
            <a:xfrm>
              <a:off x="4787900" y="3184525"/>
              <a:ext cx="182563" cy="388938"/>
            </a:xfrm>
            <a:custGeom>
              <a:avLst/>
              <a:gdLst>
                <a:gd name="T0" fmla="*/ 2147483646 w 115"/>
                <a:gd name="T1" fmla="*/ 0 h 245"/>
                <a:gd name="T2" fmla="*/ 2147483646 w 115"/>
                <a:gd name="T3" fmla="*/ 2147483646 h 245"/>
                <a:gd name="T4" fmla="*/ 2147483646 w 115"/>
                <a:gd name="T5" fmla="*/ 2147483646 h 245"/>
                <a:gd name="T6" fmla="*/ 2147483646 w 115"/>
                <a:gd name="T7" fmla="*/ 2147483646 h 245"/>
                <a:gd name="T8" fmla="*/ 2147483646 w 115"/>
                <a:gd name="T9" fmla="*/ 2147483646 h 245"/>
                <a:gd name="T10" fmla="*/ 2147483646 w 115"/>
                <a:gd name="T11" fmla="*/ 2147483646 h 245"/>
                <a:gd name="T12" fmla="*/ 2147483646 w 115"/>
                <a:gd name="T13" fmla="*/ 2147483646 h 245"/>
                <a:gd name="T14" fmla="*/ 2147483646 w 115"/>
                <a:gd name="T15" fmla="*/ 2147483646 h 245"/>
                <a:gd name="T16" fmla="*/ 2147483646 w 115"/>
                <a:gd name="T17" fmla="*/ 2147483646 h 245"/>
                <a:gd name="T18" fmla="*/ 2147483646 w 115"/>
                <a:gd name="T19" fmla="*/ 2147483646 h 245"/>
                <a:gd name="T20" fmla="*/ 2147483646 w 115"/>
                <a:gd name="T21" fmla="*/ 2147483646 h 245"/>
                <a:gd name="T22" fmla="*/ 2147483646 w 115"/>
                <a:gd name="T23" fmla="*/ 2147483646 h 245"/>
                <a:gd name="T24" fmla="*/ 2147483646 w 115"/>
                <a:gd name="T25" fmla="*/ 2147483646 h 245"/>
                <a:gd name="T26" fmla="*/ 2147483646 w 115"/>
                <a:gd name="T27" fmla="*/ 2147483646 h 245"/>
                <a:gd name="T28" fmla="*/ 2147483646 w 115"/>
                <a:gd name="T29" fmla="*/ 2147483646 h 245"/>
                <a:gd name="T30" fmla="*/ 2147483646 w 115"/>
                <a:gd name="T31" fmla="*/ 2147483646 h 245"/>
                <a:gd name="T32" fmla="*/ 2147483646 w 115"/>
                <a:gd name="T33" fmla="*/ 2147483646 h 245"/>
                <a:gd name="T34" fmla="*/ 2147483646 w 115"/>
                <a:gd name="T35" fmla="*/ 2147483646 h 245"/>
                <a:gd name="T36" fmla="*/ 2147483646 w 115"/>
                <a:gd name="T37" fmla="*/ 2147483646 h 245"/>
                <a:gd name="T38" fmla="*/ 2147483646 w 115"/>
                <a:gd name="T39" fmla="*/ 2147483646 h 245"/>
                <a:gd name="T40" fmla="*/ 2147483646 w 115"/>
                <a:gd name="T41" fmla="*/ 2147483646 h 245"/>
                <a:gd name="T42" fmla="*/ 2147483646 w 115"/>
                <a:gd name="T43" fmla="*/ 2147483646 h 245"/>
                <a:gd name="T44" fmla="*/ 2147483646 w 115"/>
                <a:gd name="T45" fmla="*/ 2147483646 h 245"/>
                <a:gd name="T46" fmla="*/ 2147483646 w 115"/>
                <a:gd name="T47" fmla="*/ 2147483646 h 245"/>
                <a:gd name="T48" fmla="*/ 2147483646 w 115"/>
                <a:gd name="T49" fmla="*/ 2147483646 h 245"/>
                <a:gd name="T50" fmla="*/ 2147483646 w 115"/>
                <a:gd name="T51" fmla="*/ 2147483646 h 245"/>
                <a:gd name="T52" fmla="*/ 2147483646 w 115"/>
                <a:gd name="T53" fmla="*/ 2147483646 h 245"/>
                <a:gd name="T54" fmla="*/ 2147483646 w 115"/>
                <a:gd name="T55" fmla="*/ 2147483646 h 245"/>
                <a:gd name="T56" fmla="*/ 2147483646 w 115"/>
                <a:gd name="T57" fmla="*/ 2147483646 h 245"/>
                <a:gd name="T58" fmla="*/ 2147483646 w 115"/>
                <a:gd name="T59" fmla="*/ 2147483646 h 245"/>
                <a:gd name="T60" fmla="*/ 2147483646 w 115"/>
                <a:gd name="T61" fmla="*/ 2147483646 h 245"/>
                <a:gd name="T62" fmla="*/ 2147483646 w 115"/>
                <a:gd name="T63" fmla="*/ 2147483646 h 245"/>
                <a:gd name="T64" fmla="*/ 2147483646 w 115"/>
                <a:gd name="T65" fmla="*/ 2147483646 h 245"/>
                <a:gd name="T66" fmla="*/ 2147483646 w 115"/>
                <a:gd name="T67" fmla="*/ 2147483646 h 245"/>
                <a:gd name="T68" fmla="*/ 2147483646 w 115"/>
                <a:gd name="T69" fmla="*/ 2147483646 h 245"/>
                <a:gd name="T70" fmla="*/ 2147483646 w 115"/>
                <a:gd name="T71" fmla="*/ 2147483646 h 245"/>
                <a:gd name="T72" fmla="*/ 0 w 115"/>
                <a:gd name="T73" fmla="*/ 2147483646 h 245"/>
                <a:gd name="T74" fmla="*/ 0 w 115"/>
                <a:gd name="T75" fmla="*/ 2147483646 h 245"/>
                <a:gd name="T76" fmla="*/ 2147483646 w 115"/>
                <a:gd name="T77" fmla="*/ 2147483646 h 245"/>
                <a:gd name="T78" fmla="*/ 2147483646 w 115"/>
                <a:gd name="T79" fmla="*/ 2147483646 h 245"/>
                <a:gd name="T80" fmla="*/ 2147483646 w 115"/>
                <a:gd name="T81" fmla="*/ 2147483646 h 245"/>
                <a:gd name="T82" fmla="*/ 2147483646 w 115"/>
                <a:gd name="T83" fmla="*/ 2147483646 h 245"/>
                <a:gd name="T84" fmla="*/ 2147483646 w 115"/>
                <a:gd name="T85" fmla="*/ 2147483646 h 245"/>
                <a:gd name="T86" fmla="*/ 2147483646 w 115"/>
                <a:gd name="T87" fmla="*/ 2147483646 h 245"/>
                <a:gd name="T88" fmla="*/ 2147483646 w 115"/>
                <a:gd name="T89" fmla="*/ 2147483646 h 245"/>
                <a:gd name="T90" fmla="*/ 2147483646 w 115"/>
                <a:gd name="T91" fmla="*/ 2147483646 h 245"/>
                <a:gd name="T92" fmla="*/ 2147483646 w 115"/>
                <a:gd name="T93" fmla="*/ 2147483646 h 245"/>
                <a:gd name="T94" fmla="*/ 2147483646 w 115"/>
                <a:gd name="T95" fmla="*/ 2147483646 h 245"/>
                <a:gd name="T96" fmla="*/ 2147483646 w 115"/>
                <a:gd name="T97" fmla="*/ 2147483646 h 245"/>
                <a:gd name="T98" fmla="*/ 2147483646 w 115"/>
                <a:gd name="T99" fmla="*/ 2147483646 h 245"/>
                <a:gd name="T100" fmla="*/ 2147483646 w 115"/>
                <a:gd name="T101" fmla="*/ 2147483646 h 245"/>
                <a:gd name="T102" fmla="*/ 2147483646 w 115"/>
                <a:gd name="T103" fmla="*/ 0 h 245"/>
                <a:gd name="T104" fmla="*/ 2147483646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63">
              <a:extLst>
                <a:ext uri="{FF2B5EF4-FFF2-40B4-BE49-F238E27FC236}">
                  <a16:creationId xmlns:a16="http://schemas.microsoft.com/office/drawing/2014/main" id="{DA6ECCA5-D43B-BF3C-E6A1-68B34815D207}"/>
                </a:ext>
              </a:extLst>
            </p:cNvPr>
            <p:cNvSpPr>
              <a:spLocks/>
            </p:cNvSpPr>
            <p:nvPr/>
          </p:nvSpPr>
          <p:spPr bwMode="auto">
            <a:xfrm>
              <a:off x="4787900" y="3184525"/>
              <a:ext cx="182563" cy="388938"/>
            </a:xfrm>
            <a:custGeom>
              <a:avLst/>
              <a:gdLst>
                <a:gd name="T0" fmla="*/ 2147483646 w 115"/>
                <a:gd name="T1" fmla="*/ 0 h 245"/>
                <a:gd name="T2" fmla="*/ 2147483646 w 115"/>
                <a:gd name="T3" fmla="*/ 2147483646 h 245"/>
                <a:gd name="T4" fmla="*/ 2147483646 w 115"/>
                <a:gd name="T5" fmla="*/ 2147483646 h 245"/>
                <a:gd name="T6" fmla="*/ 2147483646 w 115"/>
                <a:gd name="T7" fmla="*/ 2147483646 h 245"/>
                <a:gd name="T8" fmla="*/ 2147483646 w 115"/>
                <a:gd name="T9" fmla="*/ 2147483646 h 245"/>
                <a:gd name="T10" fmla="*/ 2147483646 w 115"/>
                <a:gd name="T11" fmla="*/ 2147483646 h 245"/>
                <a:gd name="T12" fmla="*/ 2147483646 w 115"/>
                <a:gd name="T13" fmla="*/ 2147483646 h 245"/>
                <a:gd name="T14" fmla="*/ 2147483646 w 115"/>
                <a:gd name="T15" fmla="*/ 2147483646 h 245"/>
                <a:gd name="T16" fmla="*/ 2147483646 w 115"/>
                <a:gd name="T17" fmla="*/ 2147483646 h 245"/>
                <a:gd name="T18" fmla="*/ 2147483646 w 115"/>
                <a:gd name="T19" fmla="*/ 2147483646 h 245"/>
                <a:gd name="T20" fmla="*/ 2147483646 w 115"/>
                <a:gd name="T21" fmla="*/ 2147483646 h 245"/>
                <a:gd name="T22" fmla="*/ 2147483646 w 115"/>
                <a:gd name="T23" fmla="*/ 2147483646 h 245"/>
                <a:gd name="T24" fmla="*/ 2147483646 w 115"/>
                <a:gd name="T25" fmla="*/ 2147483646 h 245"/>
                <a:gd name="T26" fmla="*/ 2147483646 w 115"/>
                <a:gd name="T27" fmla="*/ 2147483646 h 245"/>
                <a:gd name="T28" fmla="*/ 2147483646 w 115"/>
                <a:gd name="T29" fmla="*/ 2147483646 h 245"/>
                <a:gd name="T30" fmla="*/ 2147483646 w 115"/>
                <a:gd name="T31" fmla="*/ 2147483646 h 245"/>
                <a:gd name="T32" fmla="*/ 2147483646 w 115"/>
                <a:gd name="T33" fmla="*/ 2147483646 h 245"/>
                <a:gd name="T34" fmla="*/ 2147483646 w 115"/>
                <a:gd name="T35" fmla="*/ 2147483646 h 245"/>
                <a:gd name="T36" fmla="*/ 2147483646 w 115"/>
                <a:gd name="T37" fmla="*/ 2147483646 h 245"/>
                <a:gd name="T38" fmla="*/ 2147483646 w 115"/>
                <a:gd name="T39" fmla="*/ 2147483646 h 245"/>
                <a:gd name="T40" fmla="*/ 2147483646 w 115"/>
                <a:gd name="T41" fmla="*/ 2147483646 h 245"/>
                <a:gd name="T42" fmla="*/ 2147483646 w 115"/>
                <a:gd name="T43" fmla="*/ 2147483646 h 245"/>
                <a:gd name="T44" fmla="*/ 2147483646 w 115"/>
                <a:gd name="T45" fmla="*/ 2147483646 h 245"/>
                <a:gd name="T46" fmla="*/ 2147483646 w 115"/>
                <a:gd name="T47" fmla="*/ 2147483646 h 245"/>
                <a:gd name="T48" fmla="*/ 2147483646 w 115"/>
                <a:gd name="T49" fmla="*/ 2147483646 h 245"/>
                <a:gd name="T50" fmla="*/ 2147483646 w 115"/>
                <a:gd name="T51" fmla="*/ 2147483646 h 245"/>
                <a:gd name="T52" fmla="*/ 2147483646 w 115"/>
                <a:gd name="T53" fmla="*/ 2147483646 h 245"/>
                <a:gd name="T54" fmla="*/ 2147483646 w 115"/>
                <a:gd name="T55" fmla="*/ 2147483646 h 245"/>
                <a:gd name="T56" fmla="*/ 2147483646 w 115"/>
                <a:gd name="T57" fmla="*/ 2147483646 h 245"/>
                <a:gd name="T58" fmla="*/ 2147483646 w 115"/>
                <a:gd name="T59" fmla="*/ 2147483646 h 245"/>
                <a:gd name="T60" fmla="*/ 2147483646 w 115"/>
                <a:gd name="T61" fmla="*/ 2147483646 h 245"/>
                <a:gd name="T62" fmla="*/ 2147483646 w 115"/>
                <a:gd name="T63" fmla="*/ 2147483646 h 245"/>
                <a:gd name="T64" fmla="*/ 2147483646 w 115"/>
                <a:gd name="T65" fmla="*/ 2147483646 h 245"/>
                <a:gd name="T66" fmla="*/ 2147483646 w 115"/>
                <a:gd name="T67" fmla="*/ 2147483646 h 245"/>
                <a:gd name="T68" fmla="*/ 2147483646 w 115"/>
                <a:gd name="T69" fmla="*/ 2147483646 h 245"/>
                <a:gd name="T70" fmla="*/ 2147483646 w 115"/>
                <a:gd name="T71" fmla="*/ 2147483646 h 245"/>
                <a:gd name="T72" fmla="*/ 0 w 115"/>
                <a:gd name="T73" fmla="*/ 2147483646 h 245"/>
                <a:gd name="T74" fmla="*/ 0 w 115"/>
                <a:gd name="T75" fmla="*/ 2147483646 h 245"/>
                <a:gd name="T76" fmla="*/ 2147483646 w 115"/>
                <a:gd name="T77" fmla="*/ 2147483646 h 245"/>
                <a:gd name="T78" fmla="*/ 2147483646 w 115"/>
                <a:gd name="T79" fmla="*/ 2147483646 h 245"/>
                <a:gd name="T80" fmla="*/ 2147483646 w 115"/>
                <a:gd name="T81" fmla="*/ 2147483646 h 245"/>
                <a:gd name="T82" fmla="*/ 2147483646 w 115"/>
                <a:gd name="T83" fmla="*/ 2147483646 h 245"/>
                <a:gd name="T84" fmla="*/ 2147483646 w 115"/>
                <a:gd name="T85" fmla="*/ 2147483646 h 245"/>
                <a:gd name="T86" fmla="*/ 2147483646 w 115"/>
                <a:gd name="T87" fmla="*/ 2147483646 h 245"/>
                <a:gd name="T88" fmla="*/ 2147483646 w 115"/>
                <a:gd name="T89" fmla="*/ 2147483646 h 245"/>
                <a:gd name="T90" fmla="*/ 2147483646 w 115"/>
                <a:gd name="T91" fmla="*/ 2147483646 h 245"/>
                <a:gd name="T92" fmla="*/ 2147483646 w 115"/>
                <a:gd name="T93" fmla="*/ 2147483646 h 245"/>
                <a:gd name="T94" fmla="*/ 2147483646 w 115"/>
                <a:gd name="T95" fmla="*/ 2147483646 h 245"/>
                <a:gd name="T96" fmla="*/ 2147483646 w 115"/>
                <a:gd name="T97" fmla="*/ 2147483646 h 245"/>
                <a:gd name="T98" fmla="*/ 2147483646 w 115"/>
                <a:gd name="T99" fmla="*/ 2147483646 h 245"/>
                <a:gd name="T100" fmla="*/ 2147483646 w 115"/>
                <a:gd name="T101" fmla="*/ 2147483646 h 245"/>
                <a:gd name="T102" fmla="*/ 2147483646 w 115"/>
                <a:gd name="T103" fmla="*/ 0 h 245"/>
                <a:gd name="T104" fmla="*/ 2147483646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64">
              <a:extLst>
                <a:ext uri="{FF2B5EF4-FFF2-40B4-BE49-F238E27FC236}">
                  <a16:creationId xmlns:a16="http://schemas.microsoft.com/office/drawing/2014/main" id="{D6BFE452-45EB-EE75-4E1E-1D4AC494E3CC}"/>
                </a:ext>
              </a:extLst>
            </p:cNvPr>
            <p:cNvSpPr>
              <a:spLocks/>
            </p:cNvSpPr>
            <p:nvPr/>
          </p:nvSpPr>
          <p:spPr bwMode="auto">
            <a:xfrm>
              <a:off x="4073525" y="3492500"/>
              <a:ext cx="100013" cy="195263"/>
            </a:xfrm>
            <a:custGeom>
              <a:avLst/>
              <a:gdLst>
                <a:gd name="T0" fmla="*/ 2147483646 w 63"/>
                <a:gd name="T1" fmla="*/ 0 h 123"/>
                <a:gd name="T2" fmla="*/ 2147483646 w 63"/>
                <a:gd name="T3" fmla="*/ 2147483646 h 123"/>
                <a:gd name="T4" fmla="*/ 2147483646 w 63"/>
                <a:gd name="T5" fmla="*/ 2147483646 h 123"/>
                <a:gd name="T6" fmla="*/ 2147483646 w 63"/>
                <a:gd name="T7" fmla="*/ 2147483646 h 123"/>
                <a:gd name="T8" fmla="*/ 2147483646 w 63"/>
                <a:gd name="T9" fmla="*/ 2147483646 h 123"/>
                <a:gd name="T10" fmla="*/ 2147483646 w 63"/>
                <a:gd name="T11" fmla="*/ 2147483646 h 123"/>
                <a:gd name="T12" fmla="*/ 2147483646 w 63"/>
                <a:gd name="T13" fmla="*/ 2147483646 h 123"/>
                <a:gd name="T14" fmla="*/ 2147483646 w 63"/>
                <a:gd name="T15" fmla="*/ 2147483646 h 123"/>
                <a:gd name="T16" fmla="*/ 0 w 63"/>
                <a:gd name="T17" fmla="*/ 2147483646 h 123"/>
                <a:gd name="T18" fmla="*/ 2147483646 w 63"/>
                <a:gd name="T19" fmla="*/ 2147483646 h 123"/>
                <a:gd name="T20" fmla="*/ 2147483646 w 63"/>
                <a:gd name="T21" fmla="*/ 2147483646 h 123"/>
                <a:gd name="T22" fmla="*/ 2147483646 w 63"/>
                <a:gd name="T23" fmla="*/ 2147483646 h 123"/>
                <a:gd name="T24" fmla="*/ 2147483646 w 63"/>
                <a:gd name="T25" fmla="*/ 2147483646 h 123"/>
                <a:gd name="T26" fmla="*/ 2147483646 w 63"/>
                <a:gd name="T27" fmla="*/ 2147483646 h 123"/>
                <a:gd name="T28" fmla="*/ 2147483646 w 63"/>
                <a:gd name="T29" fmla="*/ 2147483646 h 123"/>
                <a:gd name="T30" fmla="*/ 2147483646 w 63"/>
                <a:gd name="T31" fmla="*/ 2147483646 h 123"/>
                <a:gd name="T32" fmla="*/ 2147483646 w 63"/>
                <a:gd name="T33" fmla="*/ 2147483646 h 123"/>
                <a:gd name="T34" fmla="*/ 2147483646 w 63"/>
                <a:gd name="T35" fmla="*/ 2147483646 h 123"/>
                <a:gd name="T36" fmla="*/ 2147483646 w 63"/>
                <a:gd name="T37" fmla="*/ 2147483646 h 123"/>
                <a:gd name="T38" fmla="*/ 2147483646 w 63"/>
                <a:gd name="T39" fmla="*/ 2147483646 h 123"/>
                <a:gd name="T40" fmla="*/ 2147483646 w 63"/>
                <a:gd name="T41" fmla="*/ 2147483646 h 123"/>
                <a:gd name="T42" fmla="*/ 2147483646 w 63"/>
                <a:gd name="T43" fmla="*/ 2147483646 h 123"/>
                <a:gd name="T44" fmla="*/ 2147483646 w 63"/>
                <a:gd name="T45" fmla="*/ 2147483646 h 123"/>
                <a:gd name="T46" fmla="*/ 2147483646 w 63"/>
                <a:gd name="T47" fmla="*/ 2147483646 h 123"/>
                <a:gd name="T48" fmla="*/ 2147483646 w 63"/>
                <a:gd name="T49" fmla="*/ 2147483646 h 123"/>
                <a:gd name="T50" fmla="*/ 2147483646 w 63"/>
                <a:gd name="T51" fmla="*/ 2147483646 h 123"/>
                <a:gd name="T52" fmla="*/ 2147483646 w 63"/>
                <a:gd name="T53" fmla="*/ 2147483646 h 123"/>
                <a:gd name="T54" fmla="*/ 2147483646 w 63"/>
                <a:gd name="T55" fmla="*/ 2147483646 h 123"/>
                <a:gd name="T56" fmla="*/ 2147483646 w 63"/>
                <a:gd name="T57" fmla="*/ 2147483646 h 123"/>
                <a:gd name="T58" fmla="*/ 2147483646 w 63"/>
                <a:gd name="T59" fmla="*/ 2147483646 h 123"/>
                <a:gd name="T60" fmla="*/ 2147483646 w 63"/>
                <a:gd name="T61" fmla="*/ 2147483646 h 123"/>
                <a:gd name="T62" fmla="*/ 2147483646 w 63"/>
                <a:gd name="T63" fmla="*/ 2147483646 h 123"/>
                <a:gd name="T64" fmla="*/ 2147483646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90" name="Freeform 65">
              <a:extLst>
                <a:ext uri="{FF2B5EF4-FFF2-40B4-BE49-F238E27FC236}">
                  <a16:creationId xmlns:a16="http://schemas.microsoft.com/office/drawing/2014/main" id="{CD5196CC-531D-720B-0207-77691C15DED5}"/>
                </a:ext>
              </a:extLst>
            </p:cNvPr>
            <p:cNvSpPr>
              <a:spLocks/>
            </p:cNvSpPr>
            <p:nvPr/>
          </p:nvSpPr>
          <p:spPr bwMode="auto">
            <a:xfrm>
              <a:off x="4073525" y="3492500"/>
              <a:ext cx="100013" cy="195263"/>
            </a:xfrm>
            <a:custGeom>
              <a:avLst/>
              <a:gdLst>
                <a:gd name="T0" fmla="*/ 2147483646 w 63"/>
                <a:gd name="T1" fmla="*/ 0 h 123"/>
                <a:gd name="T2" fmla="*/ 2147483646 w 63"/>
                <a:gd name="T3" fmla="*/ 2147483646 h 123"/>
                <a:gd name="T4" fmla="*/ 2147483646 w 63"/>
                <a:gd name="T5" fmla="*/ 2147483646 h 123"/>
                <a:gd name="T6" fmla="*/ 2147483646 w 63"/>
                <a:gd name="T7" fmla="*/ 2147483646 h 123"/>
                <a:gd name="T8" fmla="*/ 2147483646 w 63"/>
                <a:gd name="T9" fmla="*/ 2147483646 h 123"/>
                <a:gd name="T10" fmla="*/ 2147483646 w 63"/>
                <a:gd name="T11" fmla="*/ 2147483646 h 123"/>
                <a:gd name="T12" fmla="*/ 2147483646 w 63"/>
                <a:gd name="T13" fmla="*/ 2147483646 h 123"/>
                <a:gd name="T14" fmla="*/ 2147483646 w 63"/>
                <a:gd name="T15" fmla="*/ 2147483646 h 123"/>
                <a:gd name="T16" fmla="*/ 0 w 63"/>
                <a:gd name="T17" fmla="*/ 2147483646 h 123"/>
                <a:gd name="T18" fmla="*/ 2147483646 w 63"/>
                <a:gd name="T19" fmla="*/ 2147483646 h 123"/>
                <a:gd name="T20" fmla="*/ 2147483646 w 63"/>
                <a:gd name="T21" fmla="*/ 2147483646 h 123"/>
                <a:gd name="T22" fmla="*/ 2147483646 w 63"/>
                <a:gd name="T23" fmla="*/ 2147483646 h 123"/>
                <a:gd name="T24" fmla="*/ 2147483646 w 63"/>
                <a:gd name="T25" fmla="*/ 2147483646 h 123"/>
                <a:gd name="T26" fmla="*/ 2147483646 w 63"/>
                <a:gd name="T27" fmla="*/ 2147483646 h 123"/>
                <a:gd name="T28" fmla="*/ 2147483646 w 63"/>
                <a:gd name="T29" fmla="*/ 2147483646 h 123"/>
                <a:gd name="T30" fmla="*/ 2147483646 w 63"/>
                <a:gd name="T31" fmla="*/ 2147483646 h 123"/>
                <a:gd name="T32" fmla="*/ 2147483646 w 63"/>
                <a:gd name="T33" fmla="*/ 2147483646 h 123"/>
                <a:gd name="T34" fmla="*/ 2147483646 w 63"/>
                <a:gd name="T35" fmla="*/ 2147483646 h 123"/>
                <a:gd name="T36" fmla="*/ 2147483646 w 63"/>
                <a:gd name="T37" fmla="*/ 2147483646 h 123"/>
                <a:gd name="T38" fmla="*/ 2147483646 w 63"/>
                <a:gd name="T39" fmla="*/ 2147483646 h 123"/>
                <a:gd name="T40" fmla="*/ 2147483646 w 63"/>
                <a:gd name="T41" fmla="*/ 2147483646 h 123"/>
                <a:gd name="T42" fmla="*/ 2147483646 w 63"/>
                <a:gd name="T43" fmla="*/ 2147483646 h 123"/>
                <a:gd name="T44" fmla="*/ 2147483646 w 63"/>
                <a:gd name="T45" fmla="*/ 2147483646 h 123"/>
                <a:gd name="T46" fmla="*/ 2147483646 w 63"/>
                <a:gd name="T47" fmla="*/ 2147483646 h 123"/>
                <a:gd name="T48" fmla="*/ 2147483646 w 63"/>
                <a:gd name="T49" fmla="*/ 2147483646 h 123"/>
                <a:gd name="T50" fmla="*/ 2147483646 w 63"/>
                <a:gd name="T51" fmla="*/ 2147483646 h 123"/>
                <a:gd name="T52" fmla="*/ 2147483646 w 63"/>
                <a:gd name="T53" fmla="*/ 2147483646 h 123"/>
                <a:gd name="T54" fmla="*/ 2147483646 w 63"/>
                <a:gd name="T55" fmla="*/ 2147483646 h 123"/>
                <a:gd name="T56" fmla="*/ 2147483646 w 63"/>
                <a:gd name="T57" fmla="*/ 2147483646 h 123"/>
                <a:gd name="T58" fmla="*/ 2147483646 w 63"/>
                <a:gd name="T59" fmla="*/ 2147483646 h 123"/>
                <a:gd name="T60" fmla="*/ 2147483646 w 63"/>
                <a:gd name="T61" fmla="*/ 2147483646 h 123"/>
                <a:gd name="T62" fmla="*/ 2147483646 w 63"/>
                <a:gd name="T63" fmla="*/ 2147483646 h 123"/>
                <a:gd name="T64" fmla="*/ 2147483646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66">
              <a:extLst>
                <a:ext uri="{FF2B5EF4-FFF2-40B4-BE49-F238E27FC236}">
                  <a16:creationId xmlns:a16="http://schemas.microsoft.com/office/drawing/2014/main" id="{B1511035-91B0-5A3E-7335-16728FF0A714}"/>
                </a:ext>
              </a:extLst>
            </p:cNvPr>
            <p:cNvSpPr>
              <a:spLocks/>
            </p:cNvSpPr>
            <p:nvPr/>
          </p:nvSpPr>
          <p:spPr bwMode="auto">
            <a:xfrm>
              <a:off x="4535488" y="3852863"/>
              <a:ext cx="128587" cy="252412"/>
            </a:xfrm>
            <a:custGeom>
              <a:avLst/>
              <a:gdLst>
                <a:gd name="T0" fmla="*/ 2147483646 w 81"/>
                <a:gd name="T1" fmla="*/ 0 h 159"/>
                <a:gd name="T2" fmla="*/ 2147483646 w 81"/>
                <a:gd name="T3" fmla="*/ 2147483646 h 159"/>
                <a:gd name="T4" fmla="*/ 2147483646 w 81"/>
                <a:gd name="T5" fmla="*/ 2147483646 h 159"/>
                <a:gd name="T6" fmla="*/ 2147483646 w 81"/>
                <a:gd name="T7" fmla="*/ 2147483646 h 159"/>
                <a:gd name="T8" fmla="*/ 2147483646 w 81"/>
                <a:gd name="T9" fmla="*/ 2147483646 h 159"/>
                <a:gd name="T10" fmla="*/ 2147483646 w 81"/>
                <a:gd name="T11" fmla="*/ 2147483646 h 159"/>
                <a:gd name="T12" fmla="*/ 2147483646 w 81"/>
                <a:gd name="T13" fmla="*/ 2147483646 h 159"/>
                <a:gd name="T14" fmla="*/ 2147483646 w 81"/>
                <a:gd name="T15" fmla="*/ 2147483646 h 159"/>
                <a:gd name="T16" fmla="*/ 0 w 81"/>
                <a:gd name="T17" fmla="*/ 2147483646 h 159"/>
                <a:gd name="T18" fmla="*/ 2147483646 w 81"/>
                <a:gd name="T19" fmla="*/ 2147483646 h 159"/>
                <a:gd name="T20" fmla="*/ 2147483646 w 81"/>
                <a:gd name="T21" fmla="*/ 2147483646 h 159"/>
                <a:gd name="T22" fmla="*/ 2147483646 w 81"/>
                <a:gd name="T23" fmla="*/ 2147483646 h 159"/>
                <a:gd name="T24" fmla="*/ 2147483646 w 81"/>
                <a:gd name="T25" fmla="*/ 2147483646 h 159"/>
                <a:gd name="T26" fmla="*/ 2147483646 w 81"/>
                <a:gd name="T27" fmla="*/ 2147483646 h 159"/>
                <a:gd name="T28" fmla="*/ 2147483646 w 81"/>
                <a:gd name="T29" fmla="*/ 2147483646 h 159"/>
                <a:gd name="T30" fmla="*/ 2147483646 w 81"/>
                <a:gd name="T31" fmla="*/ 2147483646 h 159"/>
                <a:gd name="T32" fmla="*/ 2147483646 w 81"/>
                <a:gd name="T33" fmla="*/ 2147483646 h 159"/>
                <a:gd name="T34" fmla="*/ 2147483646 w 81"/>
                <a:gd name="T35" fmla="*/ 2147483646 h 159"/>
                <a:gd name="T36" fmla="*/ 2147483646 w 81"/>
                <a:gd name="T37" fmla="*/ 2147483646 h 159"/>
                <a:gd name="T38" fmla="*/ 2147483646 w 81"/>
                <a:gd name="T39" fmla="*/ 2147483646 h 159"/>
                <a:gd name="T40" fmla="*/ 2147483646 w 81"/>
                <a:gd name="T41" fmla="*/ 2147483646 h 159"/>
                <a:gd name="T42" fmla="*/ 2147483646 w 81"/>
                <a:gd name="T43" fmla="*/ 2147483646 h 159"/>
                <a:gd name="T44" fmla="*/ 2147483646 w 81"/>
                <a:gd name="T45" fmla="*/ 2147483646 h 159"/>
                <a:gd name="T46" fmla="*/ 2147483646 w 81"/>
                <a:gd name="T47" fmla="*/ 2147483646 h 159"/>
                <a:gd name="T48" fmla="*/ 2147483646 w 81"/>
                <a:gd name="T49" fmla="*/ 2147483646 h 159"/>
                <a:gd name="T50" fmla="*/ 2147483646 w 81"/>
                <a:gd name="T51" fmla="*/ 2147483646 h 159"/>
                <a:gd name="T52" fmla="*/ 2147483646 w 81"/>
                <a:gd name="T53" fmla="*/ 2147483646 h 159"/>
                <a:gd name="T54" fmla="*/ 2147483646 w 81"/>
                <a:gd name="T55" fmla="*/ 2147483646 h 159"/>
                <a:gd name="T56" fmla="*/ 2147483646 w 81"/>
                <a:gd name="T57" fmla="*/ 2147483646 h 159"/>
                <a:gd name="T58" fmla="*/ 2147483646 w 81"/>
                <a:gd name="T59" fmla="*/ 2147483646 h 159"/>
                <a:gd name="T60" fmla="*/ 2147483646 w 81"/>
                <a:gd name="T61" fmla="*/ 2147483646 h 159"/>
                <a:gd name="T62" fmla="*/ 2147483646 w 81"/>
                <a:gd name="T63" fmla="*/ 2147483646 h 159"/>
                <a:gd name="T64" fmla="*/ 2147483646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92" name="Freeform 67">
              <a:extLst>
                <a:ext uri="{FF2B5EF4-FFF2-40B4-BE49-F238E27FC236}">
                  <a16:creationId xmlns:a16="http://schemas.microsoft.com/office/drawing/2014/main" id="{2D65F9A1-B8C2-6186-4E1D-7CC54A2A87D4}"/>
                </a:ext>
              </a:extLst>
            </p:cNvPr>
            <p:cNvSpPr>
              <a:spLocks/>
            </p:cNvSpPr>
            <p:nvPr/>
          </p:nvSpPr>
          <p:spPr bwMode="auto">
            <a:xfrm>
              <a:off x="4535488" y="3852863"/>
              <a:ext cx="128587" cy="252412"/>
            </a:xfrm>
            <a:custGeom>
              <a:avLst/>
              <a:gdLst>
                <a:gd name="T0" fmla="*/ 2147483646 w 81"/>
                <a:gd name="T1" fmla="*/ 0 h 159"/>
                <a:gd name="T2" fmla="*/ 2147483646 w 81"/>
                <a:gd name="T3" fmla="*/ 2147483646 h 159"/>
                <a:gd name="T4" fmla="*/ 2147483646 w 81"/>
                <a:gd name="T5" fmla="*/ 2147483646 h 159"/>
                <a:gd name="T6" fmla="*/ 2147483646 w 81"/>
                <a:gd name="T7" fmla="*/ 2147483646 h 159"/>
                <a:gd name="T8" fmla="*/ 2147483646 w 81"/>
                <a:gd name="T9" fmla="*/ 2147483646 h 159"/>
                <a:gd name="T10" fmla="*/ 2147483646 w 81"/>
                <a:gd name="T11" fmla="*/ 2147483646 h 159"/>
                <a:gd name="T12" fmla="*/ 2147483646 w 81"/>
                <a:gd name="T13" fmla="*/ 2147483646 h 159"/>
                <a:gd name="T14" fmla="*/ 2147483646 w 81"/>
                <a:gd name="T15" fmla="*/ 2147483646 h 159"/>
                <a:gd name="T16" fmla="*/ 0 w 81"/>
                <a:gd name="T17" fmla="*/ 2147483646 h 159"/>
                <a:gd name="T18" fmla="*/ 2147483646 w 81"/>
                <a:gd name="T19" fmla="*/ 2147483646 h 159"/>
                <a:gd name="T20" fmla="*/ 2147483646 w 81"/>
                <a:gd name="T21" fmla="*/ 2147483646 h 159"/>
                <a:gd name="T22" fmla="*/ 2147483646 w 81"/>
                <a:gd name="T23" fmla="*/ 2147483646 h 159"/>
                <a:gd name="T24" fmla="*/ 2147483646 w 81"/>
                <a:gd name="T25" fmla="*/ 2147483646 h 159"/>
                <a:gd name="T26" fmla="*/ 2147483646 w 81"/>
                <a:gd name="T27" fmla="*/ 2147483646 h 159"/>
                <a:gd name="T28" fmla="*/ 2147483646 w 81"/>
                <a:gd name="T29" fmla="*/ 2147483646 h 159"/>
                <a:gd name="T30" fmla="*/ 2147483646 w 81"/>
                <a:gd name="T31" fmla="*/ 2147483646 h 159"/>
                <a:gd name="T32" fmla="*/ 2147483646 w 81"/>
                <a:gd name="T33" fmla="*/ 2147483646 h 159"/>
                <a:gd name="T34" fmla="*/ 2147483646 w 81"/>
                <a:gd name="T35" fmla="*/ 2147483646 h 159"/>
                <a:gd name="T36" fmla="*/ 2147483646 w 81"/>
                <a:gd name="T37" fmla="*/ 2147483646 h 159"/>
                <a:gd name="T38" fmla="*/ 2147483646 w 81"/>
                <a:gd name="T39" fmla="*/ 2147483646 h 159"/>
                <a:gd name="T40" fmla="*/ 2147483646 w 81"/>
                <a:gd name="T41" fmla="*/ 2147483646 h 159"/>
                <a:gd name="T42" fmla="*/ 2147483646 w 81"/>
                <a:gd name="T43" fmla="*/ 2147483646 h 159"/>
                <a:gd name="T44" fmla="*/ 2147483646 w 81"/>
                <a:gd name="T45" fmla="*/ 2147483646 h 159"/>
                <a:gd name="T46" fmla="*/ 2147483646 w 81"/>
                <a:gd name="T47" fmla="*/ 2147483646 h 159"/>
                <a:gd name="T48" fmla="*/ 2147483646 w 81"/>
                <a:gd name="T49" fmla="*/ 2147483646 h 159"/>
                <a:gd name="T50" fmla="*/ 2147483646 w 81"/>
                <a:gd name="T51" fmla="*/ 2147483646 h 159"/>
                <a:gd name="T52" fmla="*/ 2147483646 w 81"/>
                <a:gd name="T53" fmla="*/ 2147483646 h 159"/>
                <a:gd name="T54" fmla="*/ 2147483646 w 81"/>
                <a:gd name="T55" fmla="*/ 2147483646 h 159"/>
                <a:gd name="T56" fmla="*/ 2147483646 w 81"/>
                <a:gd name="T57" fmla="*/ 2147483646 h 159"/>
                <a:gd name="T58" fmla="*/ 2147483646 w 81"/>
                <a:gd name="T59" fmla="*/ 2147483646 h 159"/>
                <a:gd name="T60" fmla="*/ 2147483646 w 81"/>
                <a:gd name="T61" fmla="*/ 2147483646 h 159"/>
                <a:gd name="T62" fmla="*/ 2147483646 w 81"/>
                <a:gd name="T63" fmla="*/ 2147483646 h 159"/>
                <a:gd name="T64" fmla="*/ 2147483646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68">
              <a:extLst>
                <a:ext uri="{FF2B5EF4-FFF2-40B4-BE49-F238E27FC236}">
                  <a16:creationId xmlns:a16="http://schemas.microsoft.com/office/drawing/2014/main" id="{2C203F8B-EE42-46E6-DF5D-066A7785278B}"/>
                </a:ext>
              </a:extLst>
            </p:cNvPr>
            <p:cNvSpPr>
              <a:spLocks/>
            </p:cNvSpPr>
            <p:nvPr/>
          </p:nvSpPr>
          <p:spPr bwMode="auto">
            <a:xfrm>
              <a:off x="4098925" y="4240213"/>
              <a:ext cx="119063" cy="236537"/>
            </a:xfrm>
            <a:custGeom>
              <a:avLst/>
              <a:gdLst>
                <a:gd name="T0" fmla="*/ 2147483646 w 75"/>
                <a:gd name="T1" fmla="*/ 0 h 149"/>
                <a:gd name="T2" fmla="*/ 2147483646 w 75"/>
                <a:gd name="T3" fmla="*/ 2147483646 h 149"/>
                <a:gd name="T4" fmla="*/ 2147483646 w 75"/>
                <a:gd name="T5" fmla="*/ 2147483646 h 149"/>
                <a:gd name="T6" fmla="*/ 2147483646 w 75"/>
                <a:gd name="T7" fmla="*/ 2147483646 h 149"/>
                <a:gd name="T8" fmla="*/ 2147483646 w 75"/>
                <a:gd name="T9" fmla="*/ 2147483646 h 149"/>
                <a:gd name="T10" fmla="*/ 2147483646 w 75"/>
                <a:gd name="T11" fmla="*/ 2147483646 h 149"/>
                <a:gd name="T12" fmla="*/ 2147483646 w 75"/>
                <a:gd name="T13" fmla="*/ 2147483646 h 149"/>
                <a:gd name="T14" fmla="*/ 0 w 75"/>
                <a:gd name="T15" fmla="*/ 2147483646 h 149"/>
                <a:gd name="T16" fmla="*/ 0 w 75"/>
                <a:gd name="T17" fmla="*/ 2147483646 h 149"/>
                <a:gd name="T18" fmla="*/ 0 w 75"/>
                <a:gd name="T19" fmla="*/ 2147483646 h 149"/>
                <a:gd name="T20" fmla="*/ 2147483646 w 75"/>
                <a:gd name="T21" fmla="*/ 2147483646 h 149"/>
                <a:gd name="T22" fmla="*/ 2147483646 w 75"/>
                <a:gd name="T23" fmla="*/ 2147483646 h 149"/>
                <a:gd name="T24" fmla="*/ 2147483646 w 75"/>
                <a:gd name="T25" fmla="*/ 2147483646 h 149"/>
                <a:gd name="T26" fmla="*/ 2147483646 w 75"/>
                <a:gd name="T27" fmla="*/ 2147483646 h 149"/>
                <a:gd name="T28" fmla="*/ 2147483646 w 75"/>
                <a:gd name="T29" fmla="*/ 2147483646 h 149"/>
                <a:gd name="T30" fmla="*/ 2147483646 w 75"/>
                <a:gd name="T31" fmla="*/ 2147483646 h 149"/>
                <a:gd name="T32" fmla="*/ 2147483646 w 75"/>
                <a:gd name="T33" fmla="*/ 2147483646 h 149"/>
                <a:gd name="T34" fmla="*/ 2147483646 w 75"/>
                <a:gd name="T35" fmla="*/ 2147483646 h 149"/>
                <a:gd name="T36" fmla="*/ 2147483646 w 75"/>
                <a:gd name="T37" fmla="*/ 2147483646 h 149"/>
                <a:gd name="T38" fmla="*/ 2147483646 w 75"/>
                <a:gd name="T39" fmla="*/ 2147483646 h 149"/>
                <a:gd name="T40" fmla="*/ 2147483646 w 75"/>
                <a:gd name="T41" fmla="*/ 2147483646 h 149"/>
                <a:gd name="T42" fmla="*/ 2147483646 w 75"/>
                <a:gd name="T43" fmla="*/ 2147483646 h 149"/>
                <a:gd name="T44" fmla="*/ 2147483646 w 75"/>
                <a:gd name="T45" fmla="*/ 2147483646 h 149"/>
                <a:gd name="T46" fmla="*/ 2147483646 w 75"/>
                <a:gd name="T47" fmla="*/ 2147483646 h 149"/>
                <a:gd name="T48" fmla="*/ 2147483646 w 75"/>
                <a:gd name="T49" fmla="*/ 2147483646 h 149"/>
                <a:gd name="T50" fmla="*/ 2147483646 w 75"/>
                <a:gd name="T51" fmla="*/ 2147483646 h 149"/>
                <a:gd name="T52" fmla="*/ 2147483646 w 75"/>
                <a:gd name="T53" fmla="*/ 2147483646 h 149"/>
                <a:gd name="T54" fmla="*/ 2147483646 w 75"/>
                <a:gd name="T55" fmla="*/ 2147483646 h 149"/>
                <a:gd name="T56" fmla="*/ 2147483646 w 75"/>
                <a:gd name="T57" fmla="*/ 2147483646 h 149"/>
                <a:gd name="T58" fmla="*/ 2147483646 w 75"/>
                <a:gd name="T59" fmla="*/ 2147483646 h 149"/>
                <a:gd name="T60" fmla="*/ 2147483646 w 75"/>
                <a:gd name="T61" fmla="*/ 2147483646 h 149"/>
                <a:gd name="T62" fmla="*/ 2147483646 w 75"/>
                <a:gd name="T63" fmla="*/ 2147483646 h 149"/>
                <a:gd name="T64" fmla="*/ 2147483646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94" name="Freeform 69">
              <a:extLst>
                <a:ext uri="{FF2B5EF4-FFF2-40B4-BE49-F238E27FC236}">
                  <a16:creationId xmlns:a16="http://schemas.microsoft.com/office/drawing/2014/main" id="{BB0FDDEE-DA3C-99C9-1B09-943F2EB5B35B}"/>
                </a:ext>
              </a:extLst>
            </p:cNvPr>
            <p:cNvSpPr>
              <a:spLocks/>
            </p:cNvSpPr>
            <p:nvPr/>
          </p:nvSpPr>
          <p:spPr bwMode="auto">
            <a:xfrm>
              <a:off x="4098925" y="4240213"/>
              <a:ext cx="119063" cy="236537"/>
            </a:xfrm>
            <a:custGeom>
              <a:avLst/>
              <a:gdLst>
                <a:gd name="T0" fmla="*/ 2147483646 w 75"/>
                <a:gd name="T1" fmla="*/ 0 h 149"/>
                <a:gd name="T2" fmla="*/ 2147483646 w 75"/>
                <a:gd name="T3" fmla="*/ 2147483646 h 149"/>
                <a:gd name="T4" fmla="*/ 2147483646 w 75"/>
                <a:gd name="T5" fmla="*/ 2147483646 h 149"/>
                <a:gd name="T6" fmla="*/ 2147483646 w 75"/>
                <a:gd name="T7" fmla="*/ 2147483646 h 149"/>
                <a:gd name="T8" fmla="*/ 2147483646 w 75"/>
                <a:gd name="T9" fmla="*/ 2147483646 h 149"/>
                <a:gd name="T10" fmla="*/ 2147483646 w 75"/>
                <a:gd name="T11" fmla="*/ 2147483646 h 149"/>
                <a:gd name="T12" fmla="*/ 2147483646 w 75"/>
                <a:gd name="T13" fmla="*/ 2147483646 h 149"/>
                <a:gd name="T14" fmla="*/ 0 w 75"/>
                <a:gd name="T15" fmla="*/ 2147483646 h 149"/>
                <a:gd name="T16" fmla="*/ 0 w 75"/>
                <a:gd name="T17" fmla="*/ 2147483646 h 149"/>
                <a:gd name="T18" fmla="*/ 0 w 75"/>
                <a:gd name="T19" fmla="*/ 2147483646 h 149"/>
                <a:gd name="T20" fmla="*/ 2147483646 w 75"/>
                <a:gd name="T21" fmla="*/ 2147483646 h 149"/>
                <a:gd name="T22" fmla="*/ 2147483646 w 75"/>
                <a:gd name="T23" fmla="*/ 2147483646 h 149"/>
                <a:gd name="T24" fmla="*/ 2147483646 w 75"/>
                <a:gd name="T25" fmla="*/ 2147483646 h 149"/>
                <a:gd name="T26" fmla="*/ 2147483646 w 75"/>
                <a:gd name="T27" fmla="*/ 2147483646 h 149"/>
                <a:gd name="T28" fmla="*/ 2147483646 w 75"/>
                <a:gd name="T29" fmla="*/ 2147483646 h 149"/>
                <a:gd name="T30" fmla="*/ 2147483646 w 75"/>
                <a:gd name="T31" fmla="*/ 2147483646 h 149"/>
                <a:gd name="T32" fmla="*/ 2147483646 w 75"/>
                <a:gd name="T33" fmla="*/ 2147483646 h 149"/>
                <a:gd name="T34" fmla="*/ 2147483646 w 75"/>
                <a:gd name="T35" fmla="*/ 2147483646 h 149"/>
                <a:gd name="T36" fmla="*/ 2147483646 w 75"/>
                <a:gd name="T37" fmla="*/ 2147483646 h 149"/>
                <a:gd name="T38" fmla="*/ 2147483646 w 75"/>
                <a:gd name="T39" fmla="*/ 2147483646 h 149"/>
                <a:gd name="T40" fmla="*/ 2147483646 w 75"/>
                <a:gd name="T41" fmla="*/ 2147483646 h 149"/>
                <a:gd name="T42" fmla="*/ 2147483646 w 75"/>
                <a:gd name="T43" fmla="*/ 2147483646 h 149"/>
                <a:gd name="T44" fmla="*/ 2147483646 w 75"/>
                <a:gd name="T45" fmla="*/ 2147483646 h 149"/>
                <a:gd name="T46" fmla="*/ 2147483646 w 75"/>
                <a:gd name="T47" fmla="*/ 2147483646 h 149"/>
                <a:gd name="T48" fmla="*/ 2147483646 w 75"/>
                <a:gd name="T49" fmla="*/ 2147483646 h 149"/>
                <a:gd name="T50" fmla="*/ 2147483646 w 75"/>
                <a:gd name="T51" fmla="*/ 2147483646 h 149"/>
                <a:gd name="T52" fmla="*/ 2147483646 w 75"/>
                <a:gd name="T53" fmla="*/ 2147483646 h 149"/>
                <a:gd name="T54" fmla="*/ 2147483646 w 75"/>
                <a:gd name="T55" fmla="*/ 2147483646 h 149"/>
                <a:gd name="T56" fmla="*/ 2147483646 w 75"/>
                <a:gd name="T57" fmla="*/ 2147483646 h 149"/>
                <a:gd name="T58" fmla="*/ 2147483646 w 75"/>
                <a:gd name="T59" fmla="*/ 2147483646 h 149"/>
                <a:gd name="T60" fmla="*/ 2147483646 w 75"/>
                <a:gd name="T61" fmla="*/ 2147483646 h 149"/>
                <a:gd name="T62" fmla="*/ 2147483646 w 75"/>
                <a:gd name="T63" fmla="*/ 2147483646 h 149"/>
                <a:gd name="T64" fmla="*/ 2147483646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70">
              <a:extLst>
                <a:ext uri="{FF2B5EF4-FFF2-40B4-BE49-F238E27FC236}">
                  <a16:creationId xmlns:a16="http://schemas.microsoft.com/office/drawing/2014/main" id="{480DB0DA-828C-3702-394B-6423B520A2BF}"/>
                </a:ext>
              </a:extLst>
            </p:cNvPr>
            <p:cNvSpPr>
              <a:spLocks/>
            </p:cNvSpPr>
            <p:nvPr/>
          </p:nvSpPr>
          <p:spPr bwMode="auto">
            <a:xfrm>
              <a:off x="3397250" y="3886200"/>
              <a:ext cx="1255713" cy="561975"/>
            </a:xfrm>
            <a:custGeom>
              <a:avLst/>
              <a:gdLst>
                <a:gd name="T0" fmla="*/ 2147483646 w 791"/>
                <a:gd name="T1" fmla="*/ 2147483646 h 354"/>
                <a:gd name="T2" fmla="*/ 2147483646 w 791"/>
                <a:gd name="T3" fmla="*/ 2147483646 h 354"/>
                <a:gd name="T4" fmla="*/ 2147483646 w 791"/>
                <a:gd name="T5" fmla="*/ 2147483646 h 354"/>
                <a:gd name="T6" fmla="*/ 2147483646 w 791"/>
                <a:gd name="T7" fmla="*/ 2147483646 h 354"/>
                <a:gd name="T8" fmla="*/ 2147483646 w 791"/>
                <a:gd name="T9" fmla="*/ 2147483646 h 354"/>
                <a:gd name="T10" fmla="*/ 2147483646 w 791"/>
                <a:gd name="T11" fmla="*/ 2147483646 h 354"/>
                <a:gd name="T12" fmla="*/ 2147483646 w 791"/>
                <a:gd name="T13" fmla="*/ 2147483646 h 354"/>
                <a:gd name="T14" fmla="*/ 2147483646 w 791"/>
                <a:gd name="T15" fmla="*/ 2147483646 h 354"/>
                <a:gd name="T16" fmla="*/ 2147483646 w 791"/>
                <a:gd name="T17" fmla="*/ 2147483646 h 354"/>
                <a:gd name="T18" fmla="*/ 2147483646 w 791"/>
                <a:gd name="T19" fmla="*/ 0 h 354"/>
                <a:gd name="T20" fmla="*/ 0 w 791"/>
                <a:gd name="T21" fmla="*/ 2147483646 h 354"/>
                <a:gd name="T22" fmla="*/ 2147483646 w 791"/>
                <a:gd name="T23" fmla="*/ 2147483646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96" name="Freeform 71">
              <a:extLst>
                <a:ext uri="{FF2B5EF4-FFF2-40B4-BE49-F238E27FC236}">
                  <a16:creationId xmlns:a16="http://schemas.microsoft.com/office/drawing/2014/main" id="{D50AF3AD-6776-2677-670B-A0DFE0A44B1A}"/>
                </a:ext>
              </a:extLst>
            </p:cNvPr>
            <p:cNvSpPr>
              <a:spLocks/>
            </p:cNvSpPr>
            <p:nvPr/>
          </p:nvSpPr>
          <p:spPr bwMode="auto">
            <a:xfrm>
              <a:off x="3397250" y="3886200"/>
              <a:ext cx="1255713" cy="561975"/>
            </a:xfrm>
            <a:custGeom>
              <a:avLst/>
              <a:gdLst>
                <a:gd name="T0" fmla="*/ 2147483646 w 791"/>
                <a:gd name="T1" fmla="*/ 2147483646 h 354"/>
                <a:gd name="T2" fmla="*/ 2147483646 w 791"/>
                <a:gd name="T3" fmla="*/ 2147483646 h 354"/>
                <a:gd name="T4" fmla="*/ 2147483646 w 791"/>
                <a:gd name="T5" fmla="*/ 2147483646 h 354"/>
                <a:gd name="T6" fmla="*/ 2147483646 w 791"/>
                <a:gd name="T7" fmla="*/ 2147483646 h 354"/>
                <a:gd name="T8" fmla="*/ 2147483646 w 791"/>
                <a:gd name="T9" fmla="*/ 2147483646 h 354"/>
                <a:gd name="T10" fmla="*/ 2147483646 w 791"/>
                <a:gd name="T11" fmla="*/ 2147483646 h 354"/>
                <a:gd name="T12" fmla="*/ 2147483646 w 791"/>
                <a:gd name="T13" fmla="*/ 2147483646 h 354"/>
                <a:gd name="T14" fmla="*/ 2147483646 w 791"/>
                <a:gd name="T15" fmla="*/ 2147483646 h 354"/>
                <a:gd name="T16" fmla="*/ 2147483646 w 791"/>
                <a:gd name="T17" fmla="*/ 2147483646 h 354"/>
                <a:gd name="T18" fmla="*/ 2147483646 w 791"/>
                <a:gd name="T19" fmla="*/ 0 h 354"/>
                <a:gd name="T20" fmla="*/ 0 w 791"/>
                <a:gd name="T21" fmla="*/ 2147483646 h 354"/>
                <a:gd name="T22" fmla="*/ 2147483646 w 791"/>
                <a:gd name="T23" fmla="*/ 2147483646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72">
              <a:extLst>
                <a:ext uri="{FF2B5EF4-FFF2-40B4-BE49-F238E27FC236}">
                  <a16:creationId xmlns:a16="http://schemas.microsoft.com/office/drawing/2014/main" id="{84801724-7012-9457-A1AF-D39FF4775FF5}"/>
                </a:ext>
              </a:extLst>
            </p:cNvPr>
            <p:cNvSpPr>
              <a:spLocks/>
            </p:cNvSpPr>
            <p:nvPr/>
          </p:nvSpPr>
          <p:spPr bwMode="auto">
            <a:xfrm>
              <a:off x="3459163" y="3951288"/>
              <a:ext cx="1200150" cy="569912"/>
            </a:xfrm>
            <a:custGeom>
              <a:avLst/>
              <a:gdLst>
                <a:gd name="T0" fmla="*/ 0 w 756"/>
                <a:gd name="T1" fmla="*/ 2147483646 h 359"/>
                <a:gd name="T2" fmla="*/ 2147483646 w 756"/>
                <a:gd name="T3" fmla="*/ 2147483646 h 359"/>
                <a:gd name="T4" fmla="*/ 2147483646 w 756"/>
                <a:gd name="T5" fmla="*/ 2147483646 h 359"/>
                <a:gd name="T6" fmla="*/ 2147483646 w 756"/>
                <a:gd name="T7" fmla="*/ 2147483646 h 359"/>
                <a:gd name="T8" fmla="*/ 2147483646 w 756"/>
                <a:gd name="T9" fmla="*/ 2147483646 h 359"/>
                <a:gd name="T10" fmla="*/ 2147483646 w 756"/>
                <a:gd name="T11" fmla="*/ 2147483646 h 359"/>
                <a:gd name="T12" fmla="*/ 2147483646 w 756"/>
                <a:gd name="T13" fmla="*/ 2147483646 h 359"/>
                <a:gd name="T14" fmla="*/ 2147483646 w 756"/>
                <a:gd name="T15" fmla="*/ 2147483646 h 359"/>
                <a:gd name="T16" fmla="*/ 2147483646 w 756"/>
                <a:gd name="T17" fmla="*/ 2147483646 h 359"/>
                <a:gd name="T18" fmla="*/ 2147483646 w 756"/>
                <a:gd name="T19" fmla="*/ 2147483646 h 359"/>
                <a:gd name="T20" fmla="*/ 2147483646 w 756"/>
                <a:gd name="T21" fmla="*/ 0 h 359"/>
                <a:gd name="T22" fmla="*/ 0 w 756"/>
                <a:gd name="T23" fmla="*/ 2147483646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98" name="Freeform 73">
              <a:extLst>
                <a:ext uri="{FF2B5EF4-FFF2-40B4-BE49-F238E27FC236}">
                  <a16:creationId xmlns:a16="http://schemas.microsoft.com/office/drawing/2014/main" id="{EDDD73BB-C52E-E86C-3A6C-9FEB2721978C}"/>
                </a:ext>
              </a:extLst>
            </p:cNvPr>
            <p:cNvSpPr>
              <a:spLocks/>
            </p:cNvSpPr>
            <p:nvPr/>
          </p:nvSpPr>
          <p:spPr bwMode="auto">
            <a:xfrm>
              <a:off x="3459163" y="3951288"/>
              <a:ext cx="1200150" cy="569912"/>
            </a:xfrm>
            <a:custGeom>
              <a:avLst/>
              <a:gdLst>
                <a:gd name="T0" fmla="*/ 0 w 756"/>
                <a:gd name="T1" fmla="*/ 2147483646 h 359"/>
                <a:gd name="T2" fmla="*/ 2147483646 w 756"/>
                <a:gd name="T3" fmla="*/ 2147483646 h 359"/>
                <a:gd name="T4" fmla="*/ 2147483646 w 756"/>
                <a:gd name="T5" fmla="*/ 2147483646 h 359"/>
                <a:gd name="T6" fmla="*/ 2147483646 w 756"/>
                <a:gd name="T7" fmla="*/ 2147483646 h 359"/>
                <a:gd name="T8" fmla="*/ 2147483646 w 756"/>
                <a:gd name="T9" fmla="*/ 2147483646 h 359"/>
                <a:gd name="T10" fmla="*/ 2147483646 w 756"/>
                <a:gd name="T11" fmla="*/ 2147483646 h 359"/>
                <a:gd name="T12" fmla="*/ 2147483646 w 756"/>
                <a:gd name="T13" fmla="*/ 2147483646 h 359"/>
                <a:gd name="T14" fmla="*/ 2147483646 w 756"/>
                <a:gd name="T15" fmla="*/ 2147483646 h 359"/>
                <a:gd name="T16" fmla="*/ 2147483646 w 756"/>
                <a:gd name="T17" fmla="*/ 2147483646 h 359"/>
                <a:gd name="T18" fmla="*/ 2147483646 w 756"/>
                <a:gd name="T19" fmla="*/ 2147483646 h 359"/>
                <a:gd name="T20" fmla="*/ 2147483646 w 756"/>
                <a:gd name="T21" fmla="*/ 0 h 359"/>
                <a:gd name="T22" fmla="*/ 0 w 756"/>
                <a:gd name="T23" fmla="*/ 2147483646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74">
              <a:extLst>
                <a:ext uri="{FF2B5EF4-FFF2-40B4-BE49-F238E27FC236}">
                  <a16:creationId xmlns:a16="http://schemas.microsoft.com/office/drawing/2014/main" id="{12853912-92E4-1BEF-76FD-89B5F07A6B01}"/>
                </a:ext>
              </a:extLst>
            </p:cNvPr>
            <p:cNvSpPr>
              <a:spLocks/>
            </p:cNvSpPr>
            <p:nvPr/>
          </p:nvSpPr>
          <p:spPr bwMode="auto">
            <a:xfrm>
              <a:off x="2327275" y="2938463"/>
              <a:ext cx="1516063" cy="2581275"/>
            </a:xfrm>
            <a:custGeom>
              <a:avLst/>
              <a:gdLst>
                <a:gd name="T0" fmla="*/ 2147483646 w 955"/>
                <a:gd name="T1" fmla="*/ 2147483646 h 1626"/>
                <a:gd name="T2" fmla="*/ 2147483646 w 955"/>
                <a:gd name="T3" fmla="*/ 2147483646 h 1626"/>
                <a:gd name="T4" fmla="*/ 2147483646 w 955"/>
                <a:gd name="T5" fmla="*/ 2147483646 h 1626"/>
                <a:gd name="T6" fmla="*/ 2147483646 w 955"/>
                <a:gd name="T7" fmla="*/ 2147483646 h 1626"/>
                <a:gd name="T8" fmla="*/ 2147483646 w 955"/>
                <a:gd name="T9" fmla="*/ 2147483646 h 1626"/>
                <a:gd name="T10" fmla="*/ 2147483646 w 955"/>
                <a:gd name="T11" fmla="*/ 2147483646 h 1626"/>
                <a:gd name="T12" fmla="*/ 2147483646 w 955"/>
                <a:gd name="T13" fmla="*/ 2147483646 h 1626"/>
                <a:gd name="T14" fmla="*/ 2147483646 w 955"/>
                <a:gd name="T15" fmla="*/ 2147483646 h 1626"/>
                <a:gd name="T16" fmla="*/ 2147483646 w 955"/>
                <a:gd name="T17" fmla="*/ 2147483646 h 1626"/>
                <a:gd name="T18" fmla="*/ 2147483646 w 955"/>
                <a:gd name="T19" fmla="*/ 2147483646 h 1626"/>
                <a:gd name="T20" fmla="*/ 2147483646 w 955"/>
                <a:gd name="T21" fmla="*/ 2147483646 h 1626"/>
                <a:gd name="T22" fmla="*/ 2147483646 w 955"/>
                <a:gd name="T23" fmla="*/ 2147483646 h 1626"/>
                <a:gd name="T24" fmla="*/ 2147483646 w 955"/>
                <a:gd name="T25" fmla="*/ 2147483646 h 1626"/>
                <a:gd name="T26" fmla="*/ 2147483646 w 955"/>
                <a:gd name="T27" fmla="*/ 2147483646 h 1626"/>
                <a:gd name="T28" fmla="*/ 2147483646 w 955"/>
                <a:gd name="T29" fmla="*/ 2147483646 h 1626"/>
                <a:gd name="T30" fmla="*/ 2147483646 w 955"/>
                <a:gd name="T31" fmla="*/ 2147483646 h 1626"/>
                <a:gd name="T32" fmla="*/ 2147483646 w 955"/>
                <a:gd name="T33" fmla="*/ 2147483646 h 1626"/>
                <a:gd name="T34" fmla="*/ 2147483646 w 955"/>
                <a:gd name="T35" fmla="*/ 2147483646 h 1626"/>
                <a:gd name="T36" fmla="*/ 2147483646 w 955"/>
                <a:gd name="T37" fmla="*/ 2147483646 h 1626"/>
                <a:gd name="T38" fmla="*/ 2147483646 w 955"/>
                <a:gd name="T39" fmla="*/ 2147483646 h 1626"/>
                <a:gd name="T40" fmla="*/ 2147483646 w 955"/>
                <a:gd name="T41" fmla="*/ 2147483646 h 1626"/>
                <a:gd name="T42" fmla="*/ 2147483646 w 955"/>
                <a:gd name="T43" fmla="*/ 2147483646 h 1626"/>
                <a:gd name="T44" fmla="*/ 2147483646 w 955"/>
                <a:gd name="T45" fmla="*/ 2147483646 h 1626"/>
                <a:gd name="T46" fmla="*/ 2147483646 w 955"/>
                <a:gd name="T47" fmla="*/ 2147483646 h 1626"/>
                <a:gd name="T48" fmla="*/ 2147483646 w 955"/>
                <a:gd name="T49" fmla="*/ 2147483646 h 1626"/>
                <a:gd name="T50" fmla="*/ 2147483646 w 955"/>
                <a:gd name="T51" fmla="*/ 2147483646 h 1626"/>
                <a:gd name="T52" fmla="*/ 2147483646 w 955"/>
                <a:gd name="T53" fmla="*/ 2147483646 h 1626"/>
                <a:gd name="T54" fmla="*/ 2147483646 w 955"/>
                <a:gd name="T55" fmla="*/ 2147483646 h 1626"/>
                <a:gd name="T56" fmla="*/ 2147483646 w 955"/>
                <a:gd name="T57" fmla="*/ 2147483646 h 1626"/>
                <a:gd name="T58" fmla="*/ 2147483646 w 955"/>
                <a:gd name="T59" fmla="*/ 2147483646 h 1626"/>
                <a:gd name="T60" fmla="*/ 2147483646 w 955"/>
                <a:gd name="T61" fmla="*/ 2147483646 h 1626"/>
                <a:gd name="T62" fmla="*/ 2147483646 w 955"/>
                <a:gd name="T63" fmla="*/ 2147483646 h 1626"/>
                <a:gd name="T64" fmla="*/ 2147483646 w 955"/>
                <a:gd name="T65" fmla="*/ 2147483646 h 1626"/>
                <a:gd name="T66" fmla="*/ 2147483646 w 955"/>
                <a:gd name="T67" fmla="*/ 2147483646 h 1626"/>
                <a:gd name="T68" fmla="*/ 2147483646 w 955"/>
                <a:gd name="T69" fmla="*/ 2147483646 h 1626"/>
                <a:gd name="T70" fmla="*/ 2147483646 w 955"/>
                <a:gd name="T71" fmla="*/ 2147483646 h 1626"/>
                <a:gd name="T72" fmla="*/ 2147483646 w 955"/>
                <a:gd name="T73" fmla="*/ 2147483646 h 1626"/>
                <a:gd name="T74" fmla="*/ 2147483646 w 955"/>
                <a:gd name="T75" fmla="*/ 2147483646 h 1626"/>
                <a:gd name="T76" fmla="*/ 2147483646 w 955"/>
                <a:gd name="T77" fmla="*/ 2147483646 h 1626"/>
                <a:gd name="T78" fmla="*/ 2147483646 w 955"/>
                <a:gd name="T79" fmla="*/ 2147483646 h 1626"/>
                <a:gd name="T80" fmla="*/ 2147483646 w 955"/>
                <a:gd name="T81" fmla="*/ 2147483646 h 1626"/>
                <a:gd name="T82" fmla="*/ 2147483646 w 955"/>
                <a:gd name="T83" fmla="*/ 2147483646 h 1626"/>
                <a:gd name="T84" fmla="*/ 2147483646 w 955"/>
                <a:gd name="T85" fmla="*/ 2147483646 h 1626"/>
                <a:gd name="T86" fmla="*/ 2147483646 w 955"/>
                <a:gd name="T87" fmla="*/ 2147483646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00" name="Freeform 75">
              <a:extLst>
                <a:ext uri="{FF2B5EF4-FFF2-40B4-BE49-F238E27FC236}">
                  <a16:creationId xmlns:a16="http://schemas.microsoft.com/office/drawing/2014/main" id="{E1466900-7CD8-C98F-449B-1AB6E36F0701}"/>
                </a:ext>
              </a:extLst>
            </p:cNvPr>
            <p:cNvSpPr>
              <a:spLocks/>
            </p:cNvSpPr>
            <p:nvPr/>
          </p:nvSpPr>
          <p:spPr bwMode="auto">
            <a:xfrm>
              <a:off x="2327275" y="2932113"/>
              <a:ext cx="1516063" cy="2581275"/>
            </a:xfrm>
            <a:custGeom>
              <a:avLst/>
              <a:gdLst>
                <a:gd name="T0" fmla="*/ 2147483646 w 955"/>
                <a:gd name="T1" fmla="*/ 2147483646 h 1626"/>
                <a:gd name="T2" fmla="*/ 2147483646 w 955"/>
                <a:gd name="T3" fmla="*/ 2147483646 h 1626"/>
                <a:gd name="T4" fmla="*/ 2147483646 w 955"/>
                <a:gd name="T5" fmla="*/ 2147483646 h 1626"/>
                <a:gd name="T6" fmla="*/ 2147483646 w 955"/>
                <a:gd name="T7" fmla="*/ 2147483646 h 1626"/>
                <a:gd name="T8" fmla="*/ 2147483646 w 955"/>
                <a:gd name="T9" fmla="*/ 2147483646 h 1626"/>
                <a:gd name="T10" fmla="*/ 2147483646 w 955"/>
                <a:gd name="T11" fmla="*/ 2147483646 h 1626"/>
                <a:gd name="T12" fmla="*/ 2147483646 w 955"/>
                <a:gd name="T13" fmla="*/ 2147483646 h 1626"/>
                <a:gd name="T14" fmla="*/ 2147483646 w 955"/>
                <a:gd name="T15" fmla="*/ 2147483646 h 1626"/>
                <a:gd name="T16" fmla="*/ 2147483646 w 955"/>
                <a:gd name="T17" fmla="*/ 2147483646 h 1626"/>
                <a:gd name="T18" fmla="*/ 2147483646 w 955"/>
                <a:gd name="T19" fmla="*/ 2147483646 h 1626"/>
                <a:gd name="T20" fmla="*/ 2147483646 w 955"/>
                <a:gd name="T21" fmla="*/ 2147483646 h 1626"/>
                <a:gd name="T22" fmla="*/ 2147483646 w 955"/>
                <a:gd name="T23" fmla="*/ 2147483646 h 1626"/>
                <a:gd name="T24" fmla="*/ 2147483646 w 955"/>
                <a:gd name="T25" fmla="*/ 2147483646 h 1626"/>
                <a:gd name="T26" fmla="*/ 2147483646 w 955"/>
                <a:gd name="T27" fmla="*/ 2147483646 h 1626"/>
                <a:gd name="T28" fmla="*/ 2147483646 w 955"/>
                <a:gd name="T29" fmla="*/ 2147483646 h 1626"/>
                <a:gd name="T30" fmla="*/ 2147483646 w 955"/>
                <a:gd name="T31" fmla="*/ 2147483646 h 1626"/>
                <a:gd name="T32" fmla="*/ 2147483646 w 955"/>
                <a:gd name="T33" fmla="*/ 2147483646 h 1626"/>
                <a:gd name="T34" fmla="*/ 2147483646 w 955"/>
                <a:gd name="T35" fmla="*/ 2147483646 h 1626"/>
                <a:gd name="T36" fmla="*/ 2147483646 w 955"/>
                <a:gd name="T37" fmla="*/ 2147483646 h 1626"/>
                <a:gd name="T38" fmla="*/ 2147483646 w 955"/>
                <a:gd name="T39" fmla="*/ 2147483646 h 1626"/>
                <a:gd name="T40" fmla="*/ 2147483646 w 955"/>
                <a:gd name="T41" fmla="*/ 2147483646 h 1626"/>
                <a:gd name="T42" fmla="*/ 2147483646 w 955"/>
                <a:gd name="T43" fmla="*/ 2147483646 h 1626"/>
                <a:gd name="T44" fmla="*/ 2147483646 w 955"/>
                <a:gd name="T45" fmla="*/ 2147483646 h 1626"/>
                <a:gd name="T46" fmla="*/ 2147483646 w 955"/>
                <a:gd name="T47" fmla="*/ 2147483646 h 1626"/>
                <a:gd name="T48" fmla="*/ 2147483646 w 955"/>
                <a:gd name="T49" fmla="*/ 2147483646 h 1626"/>
                <a:gd name="T50" fmla="*/ 2147483646 w 955"/>
                <a:gd name="T51" fmla="*/ 2147483646 h 1626"/>
                <a:gd name="T52" fmla="*/ 2147483646 w 955"/>
                <a:gd name="T53" fmla="*/ 2147483646 h 1626"/>
                <a:gd name="T54" fmla="*/ 2147483646 w 955"/>
                <a:gd name="T55" fmla="*/ 2147483646 h 1626"/>
                <a:gd name="T56" fmla="*/ 2147483646 w 955"/>
                <a:gd name="T57" fmla="*/ 2147483646 h 1626"/>
                <a:gd name="T58" fmla="*/ 2147483646 w 955"/>
                <a:gd name="T59" fmla="*/ 2147483646 h 1626"/>
                <a:gd name="T60" fmla="*/ 2147483646 w 955"/>
                <a:gd name="T61" fmla="*/ 2147483646 h 1626"/>
                <a:gd name="T62" fmla="*/ 2147483646 w 955"/>
                <a:gd name="T63" fmla="*/ 2147483646 h 1626"/>
                <a:gd name="T64" fmla="*/ 2147483646 w 955"/>
                <a:gd name="T65" fmla="*/ 2147483646 h 1626"/>
                <a:gd name="T66" fmla="*/ 2147483646 w 955"/>
                <a:gd name="T67" fmla="*/ 2147483646 h 1626"/>
                <a:gd name="T68" fmla="*/ 2147483646 w 955"/>
                <a:gd name="T69" fmla="*/ 2147483646 h 1626"/>
                <a:gd name="T70" fmla="*/ 2147483646 w 955"/>
                <a:gd name="T71" fmla="*/ 2147483646 h 1626"/>
                <a:gd name="T72" fmla="*/ 2147483646 w 955"/>
                <a:gd name="T73" fmla="*/ 2147483646 h 1626"/>
                <a:gd name="T74" fmla="*/ 2147483646 w 955"/>
                <a:gd name="T75" fmla="*/ 2147483646 h 1626"/>
                <a:gd name="T76" fmla="*/ 2147483646 w 955"/>
                <a:gd name="T77" fmla="*/ 2147483646 h 1626"/>
                <a:gd name="T78" fmla="*/ 2147483646 w 955"/>
                <a:gd name="T79" fmla="*/ 2147483646 h 1626"/>
                <a:gd name="T80" fmla="*/ 2147483646 w 955"/>
                <a:gd name="T81" fmla="*/ 2147483646 h 1626"/>
                <a:gd name="T82" fmla="*/ 2147483646 w 955"/>
                <a:gd name="T83" fmla="*/ 2147483646 h 1626"/>
                <a:gd name="T84" fmla="*/ 2147483646 w 955"/>
                <a:gd name="T85" fmla="*/ 2147483646 h 1626"/>
                <a:gd name="T86" fmla="*/ 2147483646 w 955"/>
                <a:gd name="T87" fmla="*/ 2147483646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76">
              <a:extLst>
                <a:ext uri="{FF2B5EF4-FFF2-40B4-BE49-F238E27FC236}">
                  <a16:creationId xmlns:a16="http://schemas.microsoft.com/office/drawing/2014/main" id="{940EB05F-FB14-E874-B565-748586871247}"/>
                </a:ext>
              </a:extLst>
            </p:cNvPr>
            <p:cNvSpPr>
              <a:spLocks/>
            </p:cNvSpPr>
            <p:nvPr/>
          </p:nvSpPr>
          <p:spPr bwMode="auto">
            <a:xfrm>
              <a:off x="3676650" y="2932113"/>
              <a:ext cx="566738" cy="2581275"/>
            </a:xfrm>
            <a:custGeom>
              <a:avLst/>
              <a:gdLst>
                <a:gd name="T0" fmla="*/ 2147483646 w 357"/>
                <a:gd name="T1" fmla="*/ 2147483646 h 1626"/>
                <a:gd name="T2" fmla="*/ 2147483646 w 357"/>
                <a:gd name="T3" fmla="*/ 2147483646 h 1626"/>
                <a:gd name="T4" fmla="*/ 2147483646 w 357"/>
                <a:gd name="T5" fmla="*/ 2147483646 h 1626"/>
                <a:gd name="T6" fmla="*/ 2147483646 w 357"/>
                <a:gd name="T7" fmla="*/ 2147483646 h 1626"/>
                <a:gd name="T8" fmla="*/ 2147483646 w 357"/>
                <a:gd name="T9" fmla="*/ 2147483646 h 1626"/>
                <a:gd name="T10" fmla="*/ 2147483646 w 357"/>
                <a:gd name="T11" fmla="*/ 2147483646 h 1626"/>
                <a:gd name="T12" fmla="*/ 2147483646 w 357"/>
                <a:gd name="T13" fmla="*/ 2147483646 h 1626"/>
                <a:gd name="T14" fmla="*/ 2147483646 w 357"/>
                <a:gd name="T15" fmla="*/ 2147483646 h 1626"/>
                <a:gd name="T16" fmla="*/ 2147483646 w 357"/>
                <a:gd name="T17" fmla="*/ 2147483646 h 1626"/>
                <a:gd name="T18" fmla="*/ 2147483646 w 357"/>
                <a:gd name="T19" fmla="*/ 2147483646 h 1626"/>
                <a:gd name="T20" fmla="*/ 2147483646 w 357"/>
                <a:gd name="T21" fmla="*/ 2147483646 h 1626"/>
                <a:gd name="T22" fmla="*/ 2147483646 w 357"/>
                <a:gd name="T23" fmla="*/ 2147483646 h 1626"/>
                <a:gd name="T24" fmla="*/ 2147483646 w 357"/>
                <a:gd name="T25" fmla="*/ 2147483646 h 1626"/>
                <a:gd name="T26" fmla="*/ 2147483646 w 357"/>
                <a:gd name="T27" fmla="*/ 2147483646 h 1626"/>
                <a:gd name="T28" fmla="*/ 2147483646 w 357"/>
                <a:gd name="T29" fmla="*/ 2147483646 h 1626"/>
                <a:gd name="T30" fmla="*/ 2147483646 w 357"/>
                <a:gd name="T31" fmla="*/ 2147483646 h 1626"/>
                <a:gd name="T32" fmla="*/ 2147483646 w 357"/>
                <a:gd name="T33" fmla="*/ 2147483646 h 1626"/>
                <a:gd name="T34" fmla="*/ 2147483646 w 357"/>
                <a:gd name="T35" fmla="*/ 2147483646 h 1626"/>
                <a:gd name="T36" fmla="*/ 2147483646 w 357"/>
                <a:gd name="T37" fmla="*/ 2147483646 h 1626"/>
                <a:gd name="T38" fmla="*/ 2147483646 w 357"/>
                <a:gd name="T39" fmla="*/ 2147483646 h 1626"/>
                <a:gd name="T40" fmla="*/ 2147483646 w 357"/>
                <a:gd name="T41" fmla="*/ 2147483646 h 1626"/>
                <a:gd name="T42" fmla="*/ 2147483646 w 357"/>
                <a:gd name="T43" fmla="*/ 2147483646 h 1626"/>
                <a:gd name="T44" fmla="*/ 2147483646 w 357"/>
                <a:gd name="T45" fmla="*/ 2147483646 h 1626"/>
                <a:gd name="T46" fmla="*/ 2147483646 w 357"/>
                <a:gd name="T47" fmla="*/ 2147483646 h 1626"/>
                <a:gd name="T48" fmla="*/ 2147483646 w 357"/>
                <a:gd name="T49" fmla="*/ 2147483646 h 1626"/>
                <a:gd name="T50" fmla="*/ 2147483646 w 357"/>
                <a:gd name="T51" fmla="*/ 2147483646 h 1626"/>
                <a:gd name="T52" fmla="*/ 2147483646 w 357"/>
                <a:gd name="T53" fmla="*/ 2147483646 h 1626"/>
                <a:gd name="T54" fmla="*/ 2147483646 w 357"/>
                <a:gd name="T55" fmla="*/ 2147483646 h 1626"/>
                <a:gd name="T56" fmla="*/ 2147483646 w 357"/>
                <a:gd name="T57" fmla="*/ 2147483646 h 1626"/>
                <a:gd name="T58" fmla="*/ 2147483646 w 357"/>
                <a:gd name="T59" fmla="*/ 2147483646 h 1626"/>
                <a:gd name="T60" fmla="*/ 2147483646 w 357"/>
                <a:gd name="T61" fmla="*/ 2147483646 h 1626"/>
                <a:gd name="T62" fmla="*/ 2147483646 w 357"/>
                <a:gd name="T63" fmla="*/ 2147483646 h 1626"/>
                <a:gd name="T64" fmla="*/ 2147483646 w 357"/>
                <a:gd name="T65" fmla="*/ 2147483646 h 1626"/>
                <a:gd name="T66" fmla="*/ 2147483646 w 357"/>
                <a:gd name="T67" fmla="*/ 2147483646 h 1626"/>
                <a:gd name="T68" fmla="*/ 2147483646 w 357"/>
                <a:gd name="T69" fmla="*/ 2147483646 h 1626"/>
                <a:gd name="T70" fmla="*/ 2147483646 w 357"/>
                <a:gd name="T71" fmla="*/ 2147483646 h 1626"/>
                <a:gd name="T72" fmla="*/ 2147483646 w 357"/>
                <a:gd name="T73" fmla="*/ 2147483646 h 1626"/>
                <a:gd name="T74" fmla="*/ 2147483646 w 357"/>
                <a:gd name="T75" fmla="*/ 2147483646 h 1626"/>
                <a:gd name="T76" fmla="*/ 2147483646 w 357"/>
                <a:gd name="T77" fmla="*/ 2147483646 h 1626"/>
                <a:gd name="T78" fmla="*/ 2147483646 w 357"/>
                <a:gd name="T79" fmla="*/ 2147483646 h 1626"/>
                <a:gd name="T80" fmla="*/ 2147483646 w 357"/>
                <a:gd name="T81" fmla="*/ 2147483646 h 1626"/>
                <a:gd name="T82" fmla="*/ 2147483646 w 357"/>
                <a:gd name="T83" fmla="*/ 2147483646 h 1626"/>
                <a:gd name="T84" fmla="*/ 2147483646 w 357"/>
                <a:gd name="T85" fmla="*/ 2147483646 h 1626"/>
                <a:gd name="T86" fmla="*/ 2147483646 w 357"/>
                <a:gd name="T87" fmla="*/ 2147483646 h 1626"/>
                <a:gd name="T88" fmla="*/ 2147483646 w 357"/>
                <a:gd name="T89" fmla="*/ 2147483646 h 1626"/>
                <a:gd name="T90" fmla="*/ 2147483646 w 357"/>
                <a:gd name="T91" fmla="*/ 2147483646 h 1626"/>
                <a:gd name="T92" fmla="*/ 2147483646 w 357"/>
                <a:gd name="T93" fmla="*/ 2147483646 h 1626"/>
                <a:gd name="T94" fmla="*/ 2147483646 w 357"/>
                <a:gd name="T95" fmla="*/ 2147483646 h 1626"/>
                <a:gd name="T96" fmla="*/ 2147483646 w 357"/>
                <a:gd name="T97" fmla="*/ 2147483646 h 1626"/>
                <a:gd name="T98" fmla="*/ 2147483646 w 357"/>
                <a:gd name="T99" fmla="*/ 2147483646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02" name="Freeform 77">
              <a:extLst>
                <a:ext uri="{FF2B5EF4-FFF2-40B4-BE49-F238E27FC236}">
                  <a16:creationId xmlns:a16="http://schemas.microsoft.com/office/drawing/2014/main" id="{5C3C6D1C-E542-B337-2C46-E5C6217B1918}"/>
                </a:ext>
              </a:extLst>
            </p:cNvPr>
            <p:cNvSpPr>
              <a:spLocks/>
            </p:cNvSpPr>
            <p:nvPr/>
          </p:nvSpPr>
          <p:spPr bwMode="auto">
            <a:xfrm>
              <a:off x="3676650" y="2932113"/>
              <a:ext cx="566738" cy="2581275"/>
            </a:xfrm>
            <a:custGeom>
              <a:avLst/>
              <a:gdLst>
                <a:gd name="T0" fmla="*/ 2147483646 w 357"/>
                <a:gd name="T1" fmla="*/ 2147483646 h 1626"/>
                <a:gd name="T2" fmla="*/ 2147483646 w 357"/>
                <a:gd name="T3" fmla="*/ 2147483646 h 1626"/>
                <a:gd name="T4" fmla="*/ 2147483646 w 357"/>
                <a:gd name="T5" fmla="*/ 2147483646 h 1626"/>
                <a:gd name="T6" fmla="*/ 2147483646 w 357"/>
                <a:gd name="T7" fmla="*/ 2147483646 h 1626"/>
                <a:gd name="T8" fmla="*/ 2147483646 w 357"/>
                <a:gd name="T9" fmla="*/ 2147483646 h 1626"/>
                <a:gd name="T10" fmla="*/ 2147483646 w 357"/>
                <a:gd name="T11" fmla="*/ 2147483646 h 1626"/>
                <a:gd name="T12" fmla="*/ 2147483646 w 357"/>
                <a:gd name="T13" fmla="*/ 2147483646 h 1626"/>
                <a:gd name="T14" fmla="*/ 2147483646 w 357"/>
                <a:gd name="T15" fmla="*/ 2147483646 h 1626"/>
                <a:gd name="T16" fmla="*/ 2147483646 w 357"/>
                <a:gd name="T17" fmla="*/ 2147483646 h 1626"/>
                <a:gd name="T18" fmla="*/ 2147483646 w 357"/>
                <a:gd name="T19" fmla="*/ 2147483646 h 1626"/>
                <a:gd name="T20" fmla="*/ 2147483646 w 357"/>
                <a:gd name="T21" fmla="*/ 2147483646 h 1626"/>
                <a:gd name="T22" fmla="*/ 2147483646 w 357"/>
                <a:gd name="T23" fmla="*/ 2147483646 h 1626"/>
                <a:gd name="T24" fmla="*/ 2147483646 w 357"/>
                <a:gd name="T25" fmla="*/ 2147483646 h 1626"/>
                <a:gd name="T26" fmla="*/ 2147483646 w 357"/>
                <a:gd name="T27" fmla="*/ 2147483646 h 1626"/>
                <a:gd name="T28" fmla="*/ 2147483646 w 357"/>
                <a:gd name="T29" fmla="*/ 2147483646 h 1626"/>
                <a:gd name="T30" fmla="*/ 2147483646 w 357"/>
                <a:gd name="T31" fmla="*/ 2147483646 h 1626"/>
                <a:gd name="T32" fmla="*/ 2147483646 w 357"/>
                <a:gd name="T33" fmla="*/ 2147483646 h 1626"/>
                <a:gd name="T34" fmla="*/ 2147483646 w 357"/>
                <a:gd name="T35" fmla="*/ 2147483646 h 1626"/>
                <a:gd name="T36" fmla="*/ 2147483646 w 357"/>
                <a:gd name="T37" fmla="*/ 2147483646 h 1626"/>
                <a:gd name="T38" fmla="*/ 2147483646 w 357"/>
                <a:gd name="T39" fmla="*/ 2147483646 h 1626"/>
                <a:gd name="T40" fmla="*/ 2147483646 w 357"/>
                <a:gd name="T41" fmla="*/ 2147483646 h 1626"/>
                <a:gd name="T42" fmla="*/ 2147483646 w 357"/>
                <a:gd name="T43" fmla="*/ 2147483646 h 1626"/>
                <a:gd name="T44" fmla="*/ 2147483646 w 357"/>
                <a:gd name="T45" fmla="*/ 2147483646 h 1626"/>
                <a:gd name="T46" fmla="*/ 2147483646 w 357"/>
                <a:gd name="T47" fmla="*/ 2147483646 h 1626"/>
                <a:gd name="T48" fmla="*/ 2147483646 w 357"/>
                <a:gd name="T49" fmla="*/ 2147483646 h 1626"/>
                <a:gd name="T50" fmla="*/ 2147483646 w 357"/>
                <a:gd name="T51" fmla="*/ 2147483646 h 1626"/>
                <a:gd name="T52" fmla="*/ 2147483646 w 357"/>
                <a:gd name="T53" fmla="*/ 2147483646 h 1626"/>
                <a:gd name="T54" fmla="*/ 2147483646 w 357"/>
                <a:gd name="T55" fmla="*/ 2147483646 h 1626"/>
                <a:gd name="T56" fmla="*/ 2147483646 w 357"/>
                <a:gd name="T57" fmla="*/ 2147483646 h 1626"/>
                <a:gd name="T58" fmla="*/ 2147483646 w 357"/>
                <a:gd name="T59" fmla="*/ 2147483646 h 1626"/>
                <a:gd name="T60" fmla="*/ 2147483646 w 357"/>
                <a:gd name="T61" fmla="*/ 2147483646 h 1626"/>
                <a:gd name="T62" fmla="*/ 2147483646 w 357"/>
                <a:gd name="T63" fmla="*/ 2147483646 h 1626"/>
                <a:gd name="T64" fmla="*/ 2147483646 w 357"/>
                <a:gd name="T65" fmla="*/ 2147483646 h 1626"/>
                <a:gd name="T66" fmla="*/ 2147483646 w 357"/>
                <a:gd name="T67" fmla="*/ 2147483646 h 1626"/>
                <a:gd name="T68" fmla="*/ 2147483646 w 357"/>
                <a:gd name="T69" fmla="*/ 2147483646 h 1626"/>
                <a:gd name="T70" fmla="*/ 2147483646 w 357"/>
                <a:gd name="T71" fmla="*/ 2147483646 h 1626"/>
                <a:gd name="T72" fmla="*/ 2147483646 w 357"/>
                <a:gd name="T73" fmla="*/ 2147483646 h 1626"/>
                <a:gd name="T74" fmla="*/ 2147483646 w 357"/>
                <a:gd name="T75" fmla="*/ 2147483646 h 1626"/>
                <a:gd name="T76" fmla="*/ 2147483646 w 357"/>
                <a:gd name="T77" fmla="*/ 2147483646 h 1626"/>
                <a:gd name="T78" fmla="*/ 2147483646 w 357"/>
                <a:gd name="T79" fmla="*/ 2147483646 h 1626"/>
                <a:gd name="T80" fmla="*/ 2147483646 w 357"/>
                <a:gd name="T81" fmla="*/ 2147483646 h 1626"/>
                <a:gd name="T82" fmla="*/ 2147483646 w 357"/>
                <a:gd name="T83" fmla="*/ 2147483646 h 1626"/>
                <a:gd name="T84" fmla="*/ 2147483646 w 357"/>
                <a:gd name="T85" fmla="*/ 2147483646 h 1626"/>
                <a:gd name="T86" fmla="*/ 2147483646 w 357"/>
                <a:gd name="T87" fmla="*/ 2147483646 h 1626"/>
                <a:gd name="T88" fmla="*/ 2147483646 w 357"/>
                <a:gd name="T89" fmla="*/ 2147483646 h 1626"/>
                <a:gd name="T90" fmla="*/ 2147483646 w 357"/>
                <a:gd name="T91" fmla="*/ 2147483646 h 1626"/>
                <a:gd name="T92" fmla="*/ 2147483646 w 357"/>
                <a:gd name="T93" fmla="*/ 2147483646 h 1626"/>
                <a:gd name="T94" fmla="*/ 2147483646 w 357"/>
                <a:gd name="T95" fmla="*/ 2147483646 h 1626"/>
                <a:gd name="T96" fmla="*/ 2147483646 w 357"/>
                <a:gd name="T97" fmla="*/ 2147483646 h 1626"/>
                <a:gd name="T98" fmla="*/ 2147483646 w 357"/>
                <a:gd name="T99" fmla="*/ 2147483646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78">
              <a:extLst>
                <a:ext uri="{FF2B5EF4-FFF2-40B4-BE49-F238E27FC236}">
                  <a16:creationId xmlns:a16="http://schemas.microsoft.com/office/drawing/2014/main" id="{634BA682-A297-255E-9240-7CB654618853}"/>
                </a:ext>
              </a:extLst>
            </p:cNvPr>
            <p:cNvSpPr>
              <a:spLocks/>
            </p:cNvSpPr>
            <p:nvPr/>
          </p:nvSpPr>
          <p:spPr bwMode="auto">
            <a:xfrm>
              <a:off x="2711450" y="3360738"/>
              <a:ext cx="776288" cy="1724025"/>
            </a:xfrm>
            <a:custGeom>
              <a:avLst/>
              <a:gdLst>
                <a:gd name="T0" fmla="*/ 2147483646 w 489"/>
                <a:gd name="T1" fmla="*/ 2147483646 h 1086"/>
                <a:gd name="T2" fmla="*/ 2147483646 w 489"/>
                <a:gd name="T3" fmla="*/ 2147483646 h 1086"/>
                <a:gd name="T4" fmla="*/ 2147483646 w 489"/>
                <a:gd name="T5" fmla="*/ 2147483646 h 1086"/>
                <a:gd name="T6" fmla="*/ 2147483646 w 489"/>
                <a:gd name="T7" fmla="*/ 2147483646 h 1086"/>
                <a:gd name="T8" fmla="*/ 2147483646 w 489"/>
                <a:gd name="T9" fmla="*/ 2147483646 h 1086"/>
                <a:gd name="T10" fmla="*/ 2147483646 w 489"/>
                <a:gd name="T11" fmla="*/ 2147483646 h 1086"/>
                <a:gd name="T12" fmla="*/ 2147483646 w 489"/>
                <a:gd name="T13" fmla="*/ 2147483646 h 1086"/>
                <a:gd name="T14" fmla="*/ 2147483646 w 489"/>
                <a:gd name="T15" fmla="*/ 2147483646 h 1086"/>
                <a:gd name="T16" fmla="*/ 2147483646 w 489"/>
                <a:gd name="T17" fmla="*/ 2147483646 h 1086"/>
                <a:gd name="T18" fmla="*/ 2147483646 w 489"/>
                <a:gd name="T19" fmla="*/ 2147483646 h 1086"/>
                <a:gd name="T20" fmla="*/ 2147483646 w 489"/>
                <a:gd name="T21" fmla="*/ 2147483646 h 1086"/>
                <a:gd name="T22" fmla="*/ 2147483646 w 489"/>
                <a:gd name="T23" fmla="*/ 2147483646 h 1086"/>
                <a:gd name="T24" fmla="*/ 2147483646 w 489"/>
                <a:gd name="T25" fmla="*/ 2147483646 h 1086"/>
                <a:gd name="T26" fmla="*/ 2147483646 w 489"/>
                <a:gd name="T27" fmla="*/ 2147483646 h 1086"/>
                <a:gd name="T28" fmla="*/ 2147483646 w 489"/>
                <a:gd name="T29" fmla="*/ 2147483646 h 1086"/>
                <a:gd name="T30" fmla="*/ 2147483646 w 489"/>
                <a:gd name="T31" fmla="*/ 2147483646 h 1086"/>
                <a:gd name="T32" fmla="*/ 2147483646 w 489"/>
                <a:gd name="T33" fmla="*/ 2147483646 h 1086"/>
                <a:gd name="T34" fmla="*/ 2147483646 w 489"/>
                <a:gd name="T35" fmla="*/ 2147483646 h 1086"/>
                <a:gd name="T36" fmla="*/ 2147483646 w 489"/>
                <a:gd name="T37" fmla="*/ 2147483646 h 1086"/>
                <a:gd name="T38" fmla="*/ 2147483646 w 489"/>
                <a:gd name="T39" fmla="*/ 2147483646 h 1086"/>
                <a:gd name="T40" fmla="*/ 2147483646 w 489"/>
                <a:gd name="T41" fmla="*/ 2147483646 h 1086"/>
                <a:gd name="T42" fmla="*/ 2147483646 w 489"/>
                <a:gd name="T43" fmla="*/ 2147483646 h 1086"/>
                <a:gd name="T44" fmla="*/ 2147483646 w 489"/>
                <a:gd name="T45" fmla="*/ 2147483646 h 1086"/>
                <a:gd name="T46" fmla="*/ 2147483646 w 489"/>
                <a:gd name="T47" fmla="*/ 2147483646 h 1086"/>
                <a:gd name="T48" fmla="*/ 2147483646 w 489"/>
                <a:gd name="T49" fmla="*/ 2147483646 h 1086"/>
                <a:gd name="T50" fmla="*/ 2147483646 w 489"/>
                <a:gd name="T51" fmla="*/ 2147483646 h 1086"/>
                <a:gd name="T52" fmla="*/ 2147483646 w 489"/>
                <a:gd name="T53" fmla="*/ 2147483646 h 1086"/>
                <a:gd name="T54" fmla="*/ 2147483646 w 489"/>
                <a:gd name="T55" fmla="*/ 2147483646 h 1086"/>
                <a:gd name="T56" fmla="*/ 2147483646 w 489"/>
                <a:gd name="T57" fmla="*/ 2147483646 h 1086"/>
                <a:gd name="T58" fmla="*/ 2147483646 w 489"/>
                <a:gd name="T59" fmla="*/ 2147483646 h 1086"/>
                <a:gd name="T60" fmla="*/ 2147483646 w 489"/>
                <a:gd name="T61" fmla="*/ 2147483646 h 1086"/>
                <a:gd name="T62" fmla="*/ 2147483646 w 489"/>
                <a:gd name="T63" fmla="*/ 2147483646 h 1086"/>
                <a:gd name="T64" fmla="*/ 2147483646 w 489"/>
                <a:gd name="T65" fmla="*/ 2147483646 h 1086"/>
                <a:gd name="T66" fmla="*/ 2147483646 w 489"/>
                <a:gd name="T67" fmla="*/ 2147483646 h 1086"/>
                <a:gd name="T68" fmla="*/ 2147483646 w 489"/>
                <a:gd name="T69" fmla="*/ 2147483646 h 1086"/>
                <a:gd name="T70" fmla="*/ 2147483646 w 489"/>
                <a:gd name="T71" fmla="*/ 2147483646 h 1086"/>
                <a:gd name="T72" fmla="*/ 2147483646 w 489"/>
                <a:gd name="T73" fmla="*/ 2147483646 h 1086"/>
                <a:gd name="T74" fmla="*/ 2147483646 w 489"/>
                <a:gd name="T75" fmla="*/ 2147483646 h 1086"/>
                <a:gd name="T76" fmla="*/ 2147483646 w 489"/>
                <a:gd name="T77" fmla="*/ 2147483646 h 1086"/>
                <a:gd name="T78" fmla="*/ 2147483646 w 489"/>
                <a:gd name="T79" fmla="*/ 2147483646 h 1086"/>
                <a:gd name="T80" fmla="*/ 2147483646 w 489"/>
                <a:gd name="T81" fmla="*/ 2147483646 h 1086"/>
                <a:gd name="T82" fmla="*/ 2147483646 w 489"/>
                <a:gd name="T83" fmla="*/ 2147483646 h 1086"/>
                <a:gd name="T84" fmla="*/ 2147483646 w 489"/>
                <a:gd name="T85" fmla="*/ 0 h 1086"/>
                <a:gd name="T86" fmla="*/ 2147483646 w 489"/>
                <a:gd name="T87" fmla="*/ 2147483646 h 1086"/>
                <a:gd name="T88" fmla="*/ 2147483646 w 489"/>
                <a:gd name="T89" fmla="*/ 2147483646 h 1086"/>
                <a:gd name="T90" fmla="*/ 2147483646 w 489"/>
                <a:gd name="T91" fmla="*/ 2147483646 h 1086"/>
                <a:gd name="T92" fmla="*/ 2147483646 w 489"/>
                <a:gd name="T93" fmla="*/ 2147483646 h 1086"/>
                <a:gd name="T94" fmla="*/ 2147483646 w 489"/>
                <a:gd name="T95" fmla="*/ 2147483646 h 1086"/>
                <a:gd name="T96" fmla="*/ 2147483646 w 489"/>
                <a:gd name="T97" fmla="*/ 2147483646 h 1086"/>
                <a:gd name="T98" fmla="*/ 2147483646 w 489"/>
                <a:gd name="T99" fmla="*/ 2147483646 h 1086"/>
                <a:gd name="T100" fmla="*/ 2147483646 w 489"/>
                <a:gd name="T101" fmla="*/ 2147483646 h 1086"/>
                <a:gd name="T102" fmla="*/ 2147483646 w 489"/>
                <a:gd name="T103" fmla="*/ 2147483646 h 1086"/>
                <a:gd name="T104" fmla="*/ 2147483646 w 489"/>
                <a:gd name="T105" fmla="*/ 2147483646 h 1086"/>
                <a:gd name="T106" fmla="*/ 2147483646 w 489"/>
                <a:gd name="T107" fmla="*/ 2147483646 h 1086"/>
                <a:gd name="T108" fmla="*/ 2147483646 w 489"/>
                <a:gd name="T109" fmla="*/ 2147483646 h 1086"/>
                <a:gd name="T110" fmla="*/ 2147483646 w 489"/>
                <a:gd name="T111" fmla="*/ 2147483646 h 1086"/>
                <a:gd name="T112" fmla="*/ 2147483646 w 489"/>
                <a:gd name="T113" fmla="*/ 2147483646 h 1086"/>
                <a:gd name="T114" fmla="*/ 2147483646 w 489"/>
                <a:gd name="T115" fmla="*/ 2147483646 h 1086"/>
                <a:gd name="T116" fmla="*/ 2147483646 w 489"/>
                <a:gd name="T117" fmla="*/ 0 h 10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9"/>
                <a:gd name="T178" fmla="*/ 0 h 1086"/>
                <a:gd name="T179" fmla="*/ 489 w 489"/>
                <a:gd name="T180" fmla="*/ 1086 h 10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9" h="1086">
                  <a:moveTo>
                    <a:pt x="398" y="575"/>
                  </a:moveTo>
                  <a:lnTo>
                    <a:pt x="390" y="577"/>
                  </a:lnTo>
                  <a:lnTo>
                    <a:pt x="380" y="578"/>
                  </a:lnTo>
                  <a:lnTo>
                    <a:pt x="372" y="582"/>
                  </a:lnTo>
                  <a:lnTo>
                    <a:pt x="364" y="585"/>
                  </a:lnTo>
                  <a:lnTo>
                    <a:pt x="356" y="591"/>
                  </a:lnTo>
                  <a:lnTo>
                    <a:pt x="349" y="596"/>
                  </a:lnTo>
                  <a:lnTo>
                    <a:pt x="343" y="604"/>
                  </a:lnTo>
                  <a:lnTo>
                    <a:pt x="336" y="613"/>
                  </a:lnTo>
                  <a:lnTo>
                    <a:pt x="330" y="621"/>
                  </a:lnTo>
                  <a:lnTo>
                    <a:pt x="325" y="630"/>
                  </a:lnTo>
                  <a:lnTo>
                    <a:pt x="322" y="640"/>
                  </a:lnTo>
                  <a:lnTo>
                    <a:pt x="317" y="652"/>
                  </a:lnTo>
                  <a:lnTo>
                    <a:pt x="314" y="663"/>
                  </a:lnTo>
                  <a:lnTo>
                    <a:pt x="312" y="674"/>
                  </a:lnTo>
                  <a:lnTo>
                    <a:pt x="310" y="687"/>
                  </a:lnTo>
                  <a:lnTo>
                    <a:pt x="310" y="699"/>
                  </a:lnTo>
                  <a:lnTo>
                    <a:pt x="310" y="712"/>
                  </a:lnTo>
                  <a:lnTo>
                    <a:pt x="312" y="723"/>
                  </a:lnTo>
                  <a:lnTo>
                    <a:pt x="314" y="736"/>
                  </a:lnTo>
                  <a:lnTo>
                    <a:pt x="317" y="747"/>
                  </a:lnTo>
                  <a:lnTo>
                    <a:pt x="322" y="757"/>
                  </a:lnTo>
                  <a:lnTo>
                    <a:pt x="325" y="767"/>
                  </a:lnTo>
                  <a:lnTo>
                    <a:pt x="330" y="777"/>
                  </a:lnTo>
                  <a:lnTo>
                    <a:pt x="336" y="786"/>
                  </a:lnTo>
                  <a:lnTo>
                    <a:pt x="343" y="795"/>
                  </a:lnTo>
                  <a:lnTo>
                    <a:pt x="349" y="801"/>
                  </a:lnTo>
                  <a:lnTo>
                    <a:pt x="356" y="808"/>
                  </a:lnTo>
                  <a:lnTo>
                    <a:pt x="364" y="812"/>
                  </a:lnTo>
                  <a:lnTo>
                    <a:pt x="372" y="816"/>
                  </a:lnTo>
                  <a:lnTo>
                    <a:pt x="380" y="819"/>
                  </a:lnTo>
                  <a:lnTo>
                    <a:pt x="390" y="821"/>
                  </a:lnTo>
                  <a:lnTo>
                    <a:pt x="398" y="822"/>
                  </a:lnTo>
                  <a:lnTo>
                    <a:pt x="408" y="821"/>
                  </a:lnTo>
                  <a:lnTo>
                    <a:pt x="416" y="819"/>
                  </a:lnTo>
                  <a:lnTo>
                    <a:pt x="424" y="816"/>
                  </a:lnTo>
                  <a:lnTo>
                    <a:pt x="432" y="812"/>
                  </a:lnTo>
                  <a:lnTo>
                    <a:pt x="440" y="808"/>
                  </a:lnTo>
                  <a:lnTo>
                    <a:pt x="449" y="801"/>
                  </a:lnTo>
                  <a:lnTo>
                    <a:pt x="455" y="795"/>
                  </a:lnTo>
                  <a:lnTo>
                    <a:pt x="462" y="786"/>
                  </a:lnTo>
                  <a:lnTo>
                    <a:pt x="466" y="777"/>
                  </a:lnTo>
                  <a:lnTo>
                    <a:pt x="471" y="767"/>
                  </a:lnTo>
                  <a:lnTo>
                    <a:pt x="476" y="757"/>
                  </a:lnTo>
                  <a:lnTo>
                    <a:pt x="479" y="747"/>
                  </a:lnTo>
                  <a:lnTo>
                    <a:pt x="483" y="736"/>
                  </a:lnTo>
                  <a:lnTo>
                    <a:pt x="486" y="723"/>
                  </a:lnTo>
                  <a:lnTo>
                    <a:pt x="486" y="712"/>
                  </a:lnTo>
                  <a:lnTo>
                    <a:pt x="488" y="699"/>
                  </a:lnTo>
                  <a:lnTo>
                    <a:pt x="486" y="687"/>
                  </a:lnTo>
                  <a:lnTo>
                    <a:pt x="486" y="674"/>
                  </a:lnTo>
                  <a:lnTo>
                    <a:pt x="483" y="663"/>
                  </a:lnTo>
                  <a:lnTo>
                    <a:pt x="479" y="652"/>
                  </a:lnTo>
                  <a:lnTo>
                    <a:pt x="476" y="640"/>
                  </a:lnTo>
                  <a:lnTo>
                    <a:pt x="471" y="630"/>
                  </a:lnTo>
                  <a:lnTo>
                    <a:pt x="466" y="621"/>
                  </a:lnTo>
                  <a:lnTo>
                    <a:pt x="462" y="613"/>
                  </a:lnTo>
                  <a:lnTo>
                    <a:pt x="455" y="604"/>
                  </a:lnTo>
                  <a:lnTo>
                    <a:pt x="449" y="596"/>
                  </a:lnTo>
                  <a:lnTo>
                    <a:pt x="440" y="591"/>
                  </a:lnTo>
                  <a:lnTo>
                    <a:pt x="432" y="585"/>
                  </a:lnTo>
                  <a:lnTo>
                    <a:pt x="424" y="582"/>
                  </a:lnTo>
                  <a:lnTo>
                    <a:pt x="416" y="578"/>
                  </a:lnTo>
                  <a:lnTo>
                    <a:pt x="408" y="577"/>
                  </a:lnTo>
                  <a:lnTo>
                    <a:pt x="398" y="575"/>
                  </a:lnTo>
                  <a:lnTo>
                    <a:pt x="86" y="855"/>
                  </a:lnTo>
                  <a:lnTo>
                    <a:pt x="78" y="856"/>
                  </a:lnTo>
                  <a:lnTo>
                    <a:pt x="70" y="858"/>
                  </a:lnTo>
                  <a:lnTo>
                    <a:pt x="62" y="861"/>
                  </a:lnTo>
                  <a:lnTo>
                    <a:pt x="54" y="864"/>
                  </a:lnTo>
                  <a:lnTo>
                    <a:pt x="47" y="869"/>
                  </a:lnTo>
                  <a:lnTo>
                    <a:pt x="41" y="876"/>
                  </a:lnTo>
                  <a:lnTo>
                    <a:pt x="34" y="882"/>
                  </a:lnTo>
                  <a:lnTo>
                    <a:pt x="28" y="889"/>
                  </a:lnTo>
                  <a:lnTo>
                    <a:pt x="23" y="897"/>
                  </a:lnTo>
                  <a:lnTo>
                    <a:pt x="18" y="907"/>
                  </a:lnTo>
                  <a:lnTo>
                    <a:pt x="13" y="916"/>
                  </a:lnTo>
                  <a:lnTo>
                    <a:pt x="10" y="926"/>
                  </a:lnTo>
                  <a:lnTo>
                    <a:pt x="7" y="936"/>
                  </a:lnTo>
                  <a:lnTo>
                    <a:pt x="5" y="947"/>
                  </a:lnTo>
                  <a:lnTo>
                    <a:pt x="3" y="959"/>
                  </a:lnTo>
                  <a:lnTo>
                    <a:pt x="3" y="970"/>
                  </a:lnTo>
                  <a:lnTo>
                    <a:pt x="3" y="981"/>
                  </a:lnTo>
                  <a:lnTo>
                    <a:pt x="5" y="993"/>
                  </a:lnTo>
                  <a:lnTo>
                    <a:pt x="7" y="1004"/>
                  </a:lnTo>
                  <a:lnTo>
                    <a:pt x="10" y="1016"/>
                  </a:lnTo>
                  <a:lnTo>
                    <a:pt x="13" y="1025"/>
                  </a:lnTo>
                  <a:lnTo>
                    <a:pt x="18" y="1035"/>
                  </a:lnTo>
                  <a:lnTo>
                    <a:pt x="23" y="1043"/>
                  </a:lnTo>
                  <a:lnTo>
                    <a:pt x="28" y="1051"/>
                  </a:lnTo>
                  <a:lnTo>
                    <a:pt x="34" y="1059"/>
                  </a:lnTo>
                  <a:lnTo>
                    <a:pt x="41" y="1066"/>
                  </a:lnTo>
                  <a:lnTo>
                    <a:pt x="47" y="1071"/>
                  </a:lnTo>
                  <a:lnTo>
                    <a:pt x="54" y="1076"/>
                  </a:lnTo>
                  <a:lnTo>
                    <a:pt x="62" y="1081"/>
                  </a:lnTo>
                  <a:lnTo>
                    <a:pt x="70" y="1082"/>
                  </a:lnTo>
                  <a:lnTo>
                    <a:pt x="78" y="1085"/>
                  </a:lnTo>
                  <a:lnTo>
                    <a:pt x="86" y="1085"/>
                  </a:lnTo>
                  <a:lnTo>
                    <a:pt x="94" y="1085"/>
                  </a:lnTo>
                  <a:lnTo>
                    <a:pt x="102" y="1082"/>
                  </a:lnTo>
                  <a:lnTo>
                    <a:pt x="111" y="1081"/>
                  </a:lnTo>
                  <a:lnTo>
                    <a:pt x="119" y="1076"/>
                  </a:lnTo>
                  <a:lnTo>
                    <a:pt x="125" y="1071"/>
                  </a:lnTo>
                  <a:lnTo>
                    <a:pt x="132" y="1066"/>
                  </a:lnTo>
                  <a:lnTo>
                    <a:pt x="138" y="1059"/>
                  </a:lnTo>
                  <a:lnTo>
                    <a:pt x="145" y="1051"/>
                  </a:lnTo>
                  <a:lnTo>
                    <a:pt x="150" y="1043"/>
                  </a:lnTo>
                  <a:lnTo>
                    <a:pt x="154" y="1035"/>
                  </a:lnTo>
                  <a:lnTo>
                    <a:pt x="159" y="1025"/>
                  </a:lnTo>
                  <a:lnTo>
                    <a:pt x="163" y="1016"/>
                  </a:lnTo>
                  <a:lnTo>
                    <a:pt x="164" y="1004"/>
                  </a:lnTo>
                  <a:lnTo>
                    <a:pt x="167" y="993"/>
                  </a:lnTo>
                  <a:lnTo>
                    <a:pt x="167" y="981"/>
                  </a:lnTo>
                  <a:lnTo>
                    <a:pt x="169" y="970"/>
                  </a:lnTo>
                  <a:lnTo>
                    <a:pt x="167" y="959"/>
                  </a:lnTo>
                  <a:lnTo>
                    <a:pt x="167" y="947"/>
                  </a:lnTo>
                  <a:lnTo>
                    <a:pt x="164" y="936"/>
                  </a:lnTo>
                  <a:lnTo>
                    <a:pt x="163" y="926"/>
                  </a:lnTo>
                  <a:lnTo>
                    <a:pt x="159" y="916"/>
                  </a:lnTo>
                  <a:lnTo>
                    <a:pt x="154" y="907"/>
                  </a:lnTo>
                  <a:lnTo>
                    <a:pt x="150" y="897"/>
                  </a:lnTo>
                  <a:lnTo>
                    <a:pt x="145" y="889"/>
                  </a:lnTo>
                  <a:lnTo>
                    <a:pt x="138" y="882"/>
                  </a:lnTo>
                  <a:lnTo>
                    <a:pt x="132" y="876"/>
                  </a:lnTo>
                  <a:lnTo>
                    <a:pt x="125" y="869"/>
                  </a:lnTo>
                  <a:lnTo>
                    <a:pt x="119" y="864"/>
                  </a:lnTo>
                  <a:lnTo>
                    <a:pt x="111" y="861"/>
                  </a:lnTo>
                  <a:lnTo>
                    <a:pt x="102" y="858"/>
                  </a:lnTo>
                  <a:lnTo>
                    <a:pt x="94" y="856"/>
                  </a:lnTo>
                  <a:lnTo>
                    <a:pt x="86" y="855"/>
                  </a:lnTo>
                  <a:lnTo>
                    <a:pt x="68" y="325"/>
                  </a:lnTo>
                  <a:lnTo>
                    <a:pt x="60" y="325"/>
                  </a:lnTo>
                  <a:lnTo>
                    <a:pt x="54" y="326"/>
                  </a:lnTo>
                  <a:lnTo>
                    <a:pt x="47" y="330"/>
                  </a:lnTo>
                  <a:lnTo>
                    <a:pt x="41" y="333"/>
                  </a:lnTo>
                  <a:lnTo>
                    <a:pt x="29" y="341"/>
                  </a:lnTo>
                  <a:lnTo>
                    <a:pt x="20" y="352"/>
                  </a:lnTo>
                  <a:lnTo>
                    <a:pt x="11" y="367"/>
                  </a:lnTo>
                  <a:lnTo>
                    <a:pt x="5" y="383"/>
                  </a:lnTo>
                  <a:lnTo>
                    <a:pt x="2" y="401"/>
                  </a:lnTo>
                  <a:lnTo>
                    <a:pt x="0" y="421"/>
                  </a:lnTo>
                  <a:lnTo>
                    <a:pt x="2" y="439"/>
                  </a:lnTo>
                  <a:lnTo>
                    <a:pt x="5" y="456"/>
                  </a:lnTo>
                  <a:lnTo>
                    <a:pt x="11" y="473"/>
                  </a:lnTo>
                  <a:lnTo>
                    <a:pt x="20" y="487"/>
                  </a:lnTo>
                  <a:lnTo>
                    <a:pt x="29" y="499"/>
                  </a:lnTo>
                  <a:lnTo>
                    <a:pt x="41" y="507"/>
                  </a:lnTo>
                  <a:lnTo>
                    <a:pt x="47" y="510"/>
                  </a:lnTo>
                  <a:lnTo>
                    <a:pt x="54" y="513"/>
                  </a:lnTo>
                  <a:lnTo>
                    <a:pt x="60" y="513"/>
                  </a:lnTo>
                  <a:lnTo>
                    <a:pt x="68" y="515"/>
                  </a:lnTo>
                  <a:lnTo>
                    <a:pt x="75" y="513"/>
                  </a:lnTo>
                  <a:lnTo>
                    <a:pt x="81" y="513"/>
                  </a:lnTo>
                  <a:lnTo>
                    <a:pt x="88" y="510"/>
                  </a:lnTo>
                  <a:lnTo>
                    <a:pt x="94" y="507"/>
                  </a:lnTo>
                  <a:lnTo>
                    <a:pt x="106" y="499"/>
                  </a:lnTo>
                  <a:lnTo>
                    <a:pt x="115" y="487"/>
                  </a:lnTo>
                  <a:lnTo>
                    <a:pt x="124" y="473"/>
                  </a:lnTo>
                  <a:lnTo>
                    <a:pt x="130" y="456"/>
                  </a:lnTo>
                  <a:lnTo>
                    <a:pt x="135" y="439"/>
                  </a:lnTo>
                  <a:lnTo>
                    <a:pt x="135" y="421"/>
                  </a:lnTo>
                  <a:lnTo>
                    <a:pt x="135" y="401"/>
                  </a:lnTo>
                  <a:lnTo>
                    <a:pt x="130" y="383"/>
                  </a:lnTo>
                  <a:lnTo>
                    <a:pt x="124" y="367"/>
                  </a:lnTo>
                  <a:lnTo>
                    <a:pt x="115" y="352"/>
                  </a:lnTo>
                  <a:lnTo>
                    <a:pt x="106" y="341"/>
                  </a:lnTo>
                  <a:lnTo>
                    <a:pt x="94" y="333"/>
                  </a:lnTo>
                  <a:lnTo>
                    <a:pt x="88" y="330"/>
                  </a:lnTo>
                  <a:lnTo>
                    <a:pt x="81" y="326"/>
                  </a:lnTo>
                  <a:lnTo>
                    <a:pt x="75" y="325"/>
                  </a:lnTo>
                  <a:lnTo>
                    <a:pt x="68" y="325"/>
                  </a:lnTo>
                  <a:lnTo>
                    <a:pt x="356" y="0"/>
                  </a:lnTo>
                  <a:lnTo>
                    <a:pt x="346" y="0"/>
                  </a:lnTo>
                  <a:lnTo>
                    <a:pt x="336" y="3"/>
                  </a:lnTo>
                  <a:lnTo>
                    <a:pt x="327" y="6"/>
                  </a:lnTo>
                  <a:lnTo>
                    <a:pt x="317" y="10"/>
                  </a:lnTo>
                  <a:lnTo>
                    <a:pt x="309" y="16"/>
                  </a:lnTo>
                  <a:lnTo>
                    <a:pt x="301" y="23"/>
                  </a:lnTo>
                  <a:lnTo>
                    <a:pt x="293" y="31"/>
                  </a:lnTo>
                  <a:lnTo>
                    <a:pt x="286" y="40"/>
                  </a:lnTo>
                  <a:lnTo>
                    <a:pt x="280" y="50"/>
                  </a:lnTo>
                  <a:lnTo>
                    <a:pt x="275" y="60"/>
                  </a:lnTo>
                  <a:lnTo>
                    <a:pt x="270" y="71"/>
                  </a:lnTo>
                  <a:lnTo>
                    <a:pt x="265" y="83"/>
                  </a:lnTo>
                  <a:lnTo>
                    <a:pt x="262" y="96"/>
                  </a:lnTo>
                  <a:lnTo>
                    <a:pt x="260" y="109"/>
                  </a:lnTo>
                  <a:lnTo>
                    <a:pt x="258" y="122"/>
                  </a:lnTo>
                  <a:lnTo>
                    <a:pt x="257" y="136"/>
                  </a:lnTo>
                  <a:lnTo>
                    <a:pt x="258" y="151"/>
                  </a:lnTo>
                  <a:lnTo>
                    <a:pt x="260" y="164"/>
                  </a:lnTo>
                  <a:lnTo>
                    <a:pt x="262" y="177"/>
                  </a:lnTo>
                  <a:lnTo>
                    <a:pt x="265" y="190"/>
                  </a:lnTo>
                  <a:lnTo>
                    <a:pt x="270" y="201"/>
                  </a:lnTo>
                  <a:lnTo>
                    <a:pt x="275" y="213"/>
                  </a:lnTo>
                  <a:lnTo>
                    <a:pt x="280" y="222"/>
                  </a:lnTo>
                  <a:lnTo>
                    <a:pt x="286" y="232"/>
                  </a:lnTo>
                  <a:lnTo>
                    <a:pt x="293" y="242"/>
                  </a:lnTo>
                  <a:lnTo>
                    <a:pt x="301" y="250"/>
                  </a:lnTo>
                  <a:lnTo>
                    <a:pt x="309" y="257"/>
                  </a:lnTo>
                  <a:lnTo>
                    <a:pt x="317" y="261"/>
                  </a:lnTo>
                  <a:lnTo>
                    <a:pt x="327" y="266"/>
                  </a:lnTo>
                  <a:lnTo>
                    <a:pt x="336" y="270"/>
                  </a:lnTo>
                  <a:lnTo>
                    <a:pt x="346" y="273"/>
                  </a:lnTo>
                  <a:lnTo>
                    <a:pt x="356" y="273"/>
                  </a:lnTo>
                  <a:lnTo>
                    <a:pt x="366" y="273"/>
                  </a:lnTo>
                  <a:lnTo>
                    <a:pt x="375" y="270"/>
                  </a:lnTo>
                  <a:lnTo>
                    <a:pt x="385" y="266"/>
                  </a:lnTo>
                  <a:lnTo>
                    <a:pt x="393" y="261"/>
                  </a:lnTo>
                  <a:lnTo>
                    <a:pt x="403" y="257"/>
                  </a:lnTo>
                  <a:lnTo>
                    <a:pt x="411" y="250"/>
                  </a:lnTo>
                  <a:lnTo>
                    <a:pt x="418" y="242"/>
                  </a:lnTo>
                  <a:lnTo>
                    <a:pt x="426" y="232"/>
                  </a:lnTo>
                  <a:lnTo>
                    <a:pt x="431" y="222"/>
                  </a:lnTo>
                  <a:lnTo>
                    <a:pt x="437" y="213"/>
                  </a:lnTo>
                  <a:lnTo>
                    <a:pt x="442" y="201"/>
                  </a:lnTo>
                  <a:lnTo>
                    <a:pt x="447" y="190"/>
                  </a:lnTo>
                  <a:lnTo>
                    <a:pt x="450" y="177"/>
                  </a:lnTo>
                  <a:lnTo>
                    <a:pt x="452" y="164"/>
                  </a:lnTo>
                  <a:lnTo>
                    <a:pt x="453" y="151"/>
                  </a:lnTo>
                  <a:lnTo>
                    <a:pt x="453" y="136"/>
                  </a:lnTo>
                  <a:lnTo>
                    <a:pt x="453" y="122"/>
                  </a:lnTo>
                  <a:lnTo>
                    <a:pt x="452" y="109"/>
                  </a:lnTo>
                  <a:lnTo>
                    <a:pt x="450" y="96"/>
                  </a:lnTo>
                  <a:lnTo>
                    <a:pt x="447" y="83"/>
                  </a:lnTo>
                  <a:lnTo>
                    <a:pt x="442" y="71"/>
                  </a:lnTo>
                  <a:lnTo>
                    <a:pt x="437" y="60"/>
                  </a:lnTo>
                  <a:lnTo>
                    <a:pt x="431" y="50"/>
                  </a:lnTo>
                  <a:lnTo>
                    <a:pt x="426" y="40"/>
                  </a:lnTo>
                  <a:lnTo>
                    <a:pt x="418" y="31"/>
                  </a:lnTo>
                  <a:lnTo>
                    <a:pt x="411" y="23"/>
                  </a:lnTo>
                  <a:lnTo>
                    <a:pt x="403" y="16"/>
                  </a:lnTo>
                  <a:lnTo>
                    <a:pt x="393" y="10"/>
                  </a:lnTo>
                  <a:lnTo>
                    <a:pt x="385" y="6"/>
                  </a:lnTo>
                  <a:lnTo>
                    <a:pt x="375" y="3"/>
                  </a:lnTo>
                  <a:lnTo>
                    <a:pt x="366" y="0"/>
                  </a:lnTo>
                  <a:lnTo>
                    <a:pt x="356" y="0"/>
                  </a:lnTo>
                  <a:lnTo>
                    <a:pt x="398" y="575"/>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04" name="Freeform 79">
              <a:extLst>
                <a:ext uri="{FF2B5EF4-FFF2-40B4-BE49-F238E27FC236}">
                  <a16:creationId xmlns:a16="http://schemas.microsoft.com/office/drawing/2014/main" id="{AC899041-8077-2EF2-4E49-A8F38AFA6C6F}"/>
                </a:ext>
              </a:extLst>
            </p:cNvPr>
            <p:cNvSpPr>
              <a:spLocks/>
            </p:cNvSpPr>
            <p:nvPr/>
          </p:nvSpPr>
          <p:spPr bwMode="auto">
            <a:xfrm>
              <a:off x="3203575" y="4273550"/>
              <a:ext cx="284163" cy="393700"/>
            </a:xfrm>
            <a:custGeom>
              <a:avLst/>
              <a:gdLst>
                <a:gd name="T0" fmla="*/ 2147483646 w 179"/>
                <a:gd name="T1" fmla="*/ 2147483646 h 248"/>
                <a:gd name="T2" fmla="*/ 2147483646 w 179"/>
                <a:gd name="T3" fmla="*/ 2147483646 h 248"/>
                <a:gd name="T4" fmla="*/ 2147483646 w 179"/>
                <a:gd name="T5" fmla="*/ 2147483646 h 248"/>
                <a:gd name="T6" fmla="*/ 2147483646 w 179"/>
                <a:gd name="T7" fmla="*/ 2147483646 h 248"/>
                <a:gd name="T8" fmla="*/ 2147483646 w 179"/>
                <a:gd name="T9" fmla="*/ 2147483646 h 248"/>
                <a:gd name="T10" fmla="*/ 2147483646 w 179"/>
                <a:gd name="T11" fmla="*/ 2147483646 h 248"/>
                <a:gd name="T12" fmla="*/ 2147483646 w 179"/>
                <a:gd name="T13" fmla="*/ 2147483646 h 248"/>
                <a:gd name="T14" fmla="*/ 0 w 179"/>
                <a:gd name="T15" fmla="*/ 2147483646 h 248"/>
                <a:gd name="T16" fmla="*/ 0 w 179"/>
                <a:gd name="T17" fmla="*/ 2147483646 h 248"/>
                <a:gd name="T18" fmla="*/ 2147483646 w 179"/>
                <a:gd name="T19" fmla="*/ 2147483646 h 248"/>
                <a:gd name="T20" fmla="*/ 2147483646 w 179"/>
                <a:gd name="T21" fmla="*/ 2147483646 h 248"/>
                <a:gd name="T22" fmla="*/ 2147483646 w 179"/>
                <a:gd name="T23" fmla="*/ 2147483646 h 248"/>
                <a:gd name="T24" fmla="*/ 2147483646 w 179"/>
                <a:gd name="T25" fmla="*/ 2147483646 h 248"/>
                <a:gd name="T26" fmla="*/ 2147483646 w 179"/>
                <a:gd name="T27" fmla="*/ 2147483646 h 248"/>
                <a:gd name="T28" fmla="*/ 2147483646 w 179"/>
                <a:gd name="T29" fmla="*/ 2147483646 h 248"/>
                <a:gd name="T30" fmla="*/ 2147483646 w 179"/>
                <a:gd name="T31" fmla="*/ 2147483646 h 248"/>
                <a:gd name="T32" fmla="*/ 2147483646 w 179"/>
                <a:gd name="T33" fmla="*/ 2147483646 h 248"/>
                <a:gd name="T34" fmla="*/ 2147483646 w 179"/>
                <a:gd name="T35" fmla="*/ 2147483646 h 248"/>
                <a:gd name="T36" fmla="*/ 2147483646 w 179"/>
                <a:gd name="T37" fmla="*/ 2147483646 h 248"/>
                <a:gd name="T38" fmla="*/ 2147483646 w 179"/>
                <a:gd name="T39" fmla="*/ 2147483646 h 248"/>
                <a:gd name="T40" fmla="*/ 2147483646 w 179"/>
                <a:gd name="T41" fmla="*/ 2147483646 h 248"/>
                <a:gd name="T42" fmla="*/ 2147483646 w 179"/>
                <a:gd name="T43" fmla="*/ 2147483646 h 248"/>
                <a:gd name="T44" fmla="*/ 2147483646 w 179"/>
                <a:gd name="T45" fmla="*/ 2147483646 h 248"/>
                <a:gd name="T46" fmla="*/ 2147483646 w 179"/>
                <a:gd name="T47" fmla="*/ 2147483646 h 248"/>
                <a:gd name="T48" fmla="*/ 2147483646 w 179"/>
                <a:gd name="T49" fmla="*/ 2147483646 h 248"/>
                <a:gd name="T50" fmla="*/ 2147483646 w 179"/>
                <a:gd name="T51" fmla="*/ 2147483646 h 248"/>
                <a:gd name="T52" fmla="*/ 2147483646 w 179"/>
                <a:gd name="T53" fmla="*/ 2147483646 h 248"/>
                <a:gd name="T54" fmla="*/ 2147483646 w 179"/>
                <a:gd name="T55" fmla="*/ 2147483646 h 248"/>
                <a:gd name="T56" fmla="*/ 2147483646 w 179"/>
                <a:gd name="T57" fmla="*/ 2147483646 h 248"/>
                <a:gd name="T58" fmla="*/ 2147483646 w 179"/>
                <a:gd name="T59" fmla="*/ 2147483646 h 248"/>
                <a:gd name="T60" fmla="*/ 2147483646 w 179"/>
                <a:gd name="T61" fmla="*/ 2147483646 h 248"/>
                <a:gd name="T62" fmla="*/ 2147483646 w 179"/>
                <a:gd name="T63" fmla="*/ 2147483646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8"/>
                <a:gd name="T98" fmla="*/ 179 w 179"/>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80">
              <a:extLst>
                <a:ext uri="{FF2B5EF4-FFF2-40B4-BE49-F238E27FC236}">
                  <a16:creationId xmlns:a16="http://schemas.microsoft.com/office/drawing/2014/main" id="{892207DC-FA15-D9E8-C427-4C6A003D88E6}"/>
                </a:ext>
              </a:extLst>
            </p:cNvPr>
            <p:cNvSpPr>
              <a:spLocks/>
            </p:cNvSpPr>
            <p:nvPr/>
          </p:nvSpPr>
          <p:spPr bwMode="auto">
            <a:xfrm>
              <a:off x="2716213" y="4718050"/>
              <a:ext cx="265112" cy="366713"/>
            </a:xfrm>
            <a:custGeom>
              <a:avLst/>
              <a:gdLst>
                <a:gd name="T0" fmla="*/ 2147483646 w 167"/>
                <a:gd name="T1" fmla="*/ 2147483646 h 231"/>
                <a:gd name="T2" fmla="*/ 2147483646 w 167"/>
                <a:gd name="T3" fmla="*/ 2147483646 h 231"/>
                <a:gd name="T4" fmla="*/ 2147483646 w 167"/>
                <a:gd name="T5" fmla="*/ 2147483646 h 231"/>
                <a:gd name="T6" fmla="*/ 2147483646 w 167"/>
                <a:gd name="T7" fmla="*/ 2147483646 h 231"/>
                <a:gd name="T8" fmla="*/ 2147483646 w 167"/>
                <a:gd name="T9" fmla="*/ 2147483646 h 231"/>
                <a:gd name="T10" fmla="*/ 2147483646 w 167"/>
                <a:gd name="T11" fmla="*/ 2147483646 h 231"/>
                <a:gd name="T12" fmla="*/ 2147483646 w 167"/>
                <a:gd name="T13" fmla="*/ 2147483646 h 231"/>
                <a:gd name="T14" fmla="*/ 0 w 167"/>
                <a:gd name="T15" fmla="*/ 2147483646 h 231"/>
                <a:gd name="T16" fmla="*/ 0 w 167"/>
                <a:gd name="T17" fmla="*/ 2147483646 h 231"/>
                <a:gd name="T18" fmla="*/ 2147483646 w 167"/>
                <a:gd name="T19" fmla="*/ 2147483646 h 231"/>
                <a:gd name="T20" fmla="*/ 2147483646 w 167"/>
                <a:gd name="T21" fmla="*/ 2147483646 h 231"/>
                <a:gd name="T22" fmla="*/ 2147483646 w 167"/>
                <a:gd name="T23" fmla="*/ 2147483646 h 231"/>
                <a:gd name="T24" fmla="*/ 2147483646 w 167"/>
                <a:gd name="T25" fmla="*/ 2147483646 h 231"/>
                <a:gd name="T26" fmla="*/ 2147483646 w 167"/>
                <a:gd name="T27" fmla="*/ 2147483646 h 231"/>
                <a:gd name="T28" fmla="*/ 2147483646 w 167"/>
                <a:gd name="T29" fmla="*/ 2147483646 h 231"/>
                <a:gd name="T30" fmla="*/ 2147483646 w 167"/>
                <a:gd name="T31" fmla="*/ 2147483646 h 231"/>
                <a:gd name="T32" fmla="*/ 2147483646 w 167"/>
                <a:gd name="T33" fmla="*/ 2147483646 h 231"/>
                <a:gd name="T34" fmla="*/ 2147483646 w 167"/>
                <a:gd name="T35" fmla="*/ 2147483646 h 231"/>
                <a:gd name="T36" fmla="*/ 2147483646 w 167"/>
                <a:gd name="T37" fmla="*/ 2147483646 h 231"/>
                <a:gd name="T38" fmla="*/ 2147483646 w 167"/>
                <a:gd name="T39" fmla="*/ 2147483646 h 231"/>
                <a:gd name="T40" fmla="*/ 2147483646 w 167"/>
                <a:gd name="T41" fmla="*/ 2147483646 h 231"/>
                <a:gd name="T42" fmla="*/ 2147483646 w 167"/>
                <a:gd name="T43" fmla="*/ 2147483646 h 231"/>
                <a:gd name="T44" fmla="*/ 2147483646 w 167"/>
                <a:gd name="T45" fmla="*/ 2147483646 h 231"/>
                <a:gd name="T46" fmla="*/ 2147483646 w 167"/>
                <a:gd name="T47" fmla="*/ 2147483646 h 231"/>
                <a:gd name="T48" fmla="*/ 2147483646 w 167"/>
                <a:gd name="T49" fmla="*/ 2147483646 h 231"/>
                <a:gd name="T50" fmla="*/ 2147483646 w 167"/>
                <a:gd name="T51" fmla="*/ 2147483646 h 231"/>
                <a:gd name="T52" fmla="*/ 2147483646 w 167"/>
                <a:gd name="T53" fmla="*/ 2147483646 h 231"/>
                <a:gd name="T54" fmla="*/ 2147483646 w 167"/>
                <a:gd name="T55" fmla="*/ 2147483646 h 231"/>
                <a:gd name="T56" fmla="*/ 2147483646 w 167"/>
                <a:gd name="T57" fmla="*/ 2147483646 h 231"/>
                <a:gd name="T58" fmla="*/ 2147483646 w 167"/>
                <a:gd name="T59" fmla="*/ 2147483646 h 231"/>
                <a:gd name="T60" fmla="*/ 2147483646 w 167"/>
                <a:gd name="T61" fmla="*/ 2147483646 h 231"/>
                <a:gd name="T62" fmla="*/ 2147483646 w 167"/>
                <a:gd name="T63" fmla="*/ 2147483646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31"/>
                <a:gd name="T98" fmla="*/ 167 w 167"/>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81">
              <a:extLst>
                <a:ext uri="{FF2B5EF4-FFF2-40B4-BE49-F238E27FC236}">
                  <a16:creationId xmlns:a16="http://schemas.microsoft.com/office/drawing/2014/main" id="{A9C901A0-EE53-5D4D-9123-C924FF638EBE}"/>
                </a:ext>
              </a:extLst>
            </p:cNvPr>
            <p:cNvSpPr>
              <a:spLocks/>
            </p:cNvSpPr>
            <p:nvPr/>
          </p:nvSpPr>
          <p:spPr bwMode="auto">
            <a:xfrm>
              <a:off x="2711450" y="3876675"/>
              <a:ext cx="215900" cy="303213"/>
            </a:xfrm>
            <a:custGeom>
              <a:avLst/>
              <a:gdLst>
                <a:gd name="T0" fmla="*/ 2147483646 w 136"/>
                <a:gd name="T1" fmla="*/ 0 h 191"/>
                <a:gd name="T2" fmla="*/ 2147483646 w 136"/>
                <a:gd name="T3" fmla="*/ 0 h 191"/>
                <a:gd name="T4" fmla="*/ 2147483646 w 136"/>
                <a:gd name="T5" fmla="*/ 2147483646 h 191"/>
                <a:gd name="T6" fmla="*/ 2147483646 w 136"/>
                <a:gd name="T7" fmla="*/ 2147483646 h 191"/>
                <a:gd name="T8" fmla="*/ 2147483646 w 136"/>
                <a:gd name="T9" fmla="*/ 2147483646 h 191"/>
                <a:gd name="T10" fmla="*/ 2147483646 w 136"/>
                <a:gd name="T11" fmla="*/ 2147483646 h 191"/>
                <a:gd name="T12" fmla="*/ 2147483646 w 136"/>
                <a:gd name="T13" fmla="*/ 2147483646 h 191"/>
                <a:gd name="T14" fmla="*/ 2147483646 w 136"/>
                <a:gd name="T15" fmla="*/ 2147483646 h 191"/>
                <a:gd name="T16" fmla="*/ 2147483646 w 136"/>
                <a:gd name="T17" fmla="*/ 2147483646 h 191"/>
                <a:gd name="T18" fmla="*/ 2147483646 w 136"/>
                <a:gd name="T19" fmla="*/ 2147483646 h 191"/>
                <a:gd name="T20" fmla="*/ 0 w 136"/>
                <a:gd name="T21" fmla="*/ 2147483646 h 191"/>
                <a:gd name="T22" fmla="*/ 2147483646 w 136"/>
                <a:gd name="T23" fmla="*/ 2147483646 h 191"/>
                <a:gd name="T24" fmla="*/ 2147483646 w 136"/>
                <a:gd name="T25" fmla="*/ 2147483646 h 191"/>
                <a:gd name="T26" fmla="*/ 2147483646 w 136"/>
                <a:gd name="T27" fmla="*/ 2147483646 h 191"/>
                <a:gd name="T28" fmla="*/ 2147483646 w 136"/>
                <a:gd name="T29" fmla="*/ 2147483646 h 191"/>
                <a:gd name="T30" fmla="*/ 2147483646 w 136"/>
                <a:gd name="T31" fmla="*/ 2147483646 h 191"/>
                <a:gd name="T32" fmla="*/ 2147483646 w 136"/>
                <a:gd name="T33" fmla="*/ 2147483646 h 191"/>
                <a:gd name="T34" fmla="*/ 2147483646 w 136"/>
                <a:gd name="T35" fmla="*/ 2147483646 h 191"/>
                <a:gd name="T36" fmla="*/ 2147483646 w 136"/>
                <a:gd name="T37" fmla="*/ 2147483646 h 191"/>
                <a:gd name="T38" fmla="*/ 2147483646 w 136"/>
                <a:gd name="T39" fmla="*/ 2147483646 h 191"/>
                <a:gd name="T40" fmla="*/ 2147483646 w 136"/>
                <a:gd name="T41" fmla="*/ 2147483646 h 191"/>
                <a:gd name="T42" fmla="*/ 2147483646 w 136"/>
                <a:gd name="T43" fmla="*/ 2147483646 h 191"/>
                <a:gd name="T44" fmla="*/ 2147483646 w 136"/>
                <a:gd name="T45" fmla="*/ 2147483646 h 191"/>
                <a:gd name="T46" fmla="*/ 2147483646 w 136"/>
                <a:gd name="T47" fmla="*/ 2147483646 h 191"/>
                <a:gd name="T48" fmla="*/ 2147483646 w 136"/>
                <a:gd name="T49" fmla="*/ 2147483646 h 191"/>
                <a:gd name="T50" fmla="*/ 2147483646 w 136"/>
                <a:gd name="T51" fmla="*/ 2147483646 h 191"/>
                <a:gd name="T52" fmla="*/ 2147483646 w 136"/>
                <a:gd name="T53" fmla="*/ 2147483646 h 191"/>
                <a:gd name="T54" fmla="*/ 2147483646 w 136"/>
                <a:gd name="T55" fmla="*/ 2147483646 h 191"/>
                <a:gd name="T56" fmla="*/ 2147483646 w 136"/>
                <a:gd name="T57" fmla="*/ 2147483646 h 191"/>
                <a:gd name="T58" fmla="*/ 2147483646 w 136"/>
                <a:gd name="T59" fmla="*/ 2147483646 h 191"/>
                <a:gd name="T60" fmla="*/ 2147483646 w 136"/>
                <a:gd name="T61" fmla="*/ 2147483646 h 191"/>
                <a:gd name="T62" fmla="*/ 2147483646 w 136"/>
                <a:gd name="T63" fmla="*/ 2147483646 h 191"/>
                <a:gd name="T64" fmla="*/ 2147483646 w 136"/>
                <a:gd name="T65" fmla="*/ 2147483646 h 191"/>
                <a:gd name="T66" fmla="*/ 2147483646 w 136"/>
                <a:gd name="T67" fmla="*/ 2147483646 h 191"/>
                <a:gd name="T68" fmla="*/ 2147483646 w 136"/>
                <a:gd name="T69" fmla="*/ 2147483646 h 191"/>
                <a:gd name="T70" fmla="*/ 2147483646 w 136"/>
                <a:gd name="T71" fmla="*/ 2147483646 h 191"/>
                <a:gd name="T72" fmla="*/ 2147483646 w 136"/>
                <a:gd name="T73" fmla="*/ 2147483646 h 191"/>
                <a:gd name="T74" fmla="*/ 2147483646 w 136"/>
                <a:gd name="T75" fmla="*/ 2147483646 h 191"/>
                <a:gd name="T76" fmla="*/ 2147483646 w 136"/>
                <a:gd name="T77" fmla="*/ 2147483646 h 191"/>
                <a:gd name="T78" fmla="*/ 2147483646 w 136"/>
                <a:gd name="T79" fmla="*/ 0 h 191"/>
                <a:gd name="T80" fmla="*/ 2147483646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82">
              <a:extLst>
                <a:ext uri="{FF2B5EF4-FFF2-40B4-BE49-F238E27FC236}">
                  <a16:creationId xmlns:a16="http://schemas.microsoft.com/office/drawing/2014/main" id="{C0D1E092-0F2A-76DA-90DE-7AE2953D1279}"/>
                </a:ext>
              </a:extLst>
            </p:cNvPr>
            <p:cNvSpPr>
              <a:spLocks/>
            </p:cNvSpPr>
            <p:nvPr/>
          </p:nvSpPr>
          <p:spPr bwMode="auto">
            <a:xfrm>
              <a:off x="3119438" y="3360738"/>
              <a:ext cx="312737" cy="434975"/>
            </a:xfrm>
            <a:custGeom>
              <a:avLst/>
              <a:gdLst>
                <a:gd name="T0" fmla="*/ 2147483646 w 197"/>
                <a:gd name="T1" fmla="*/ 0 h 274"/>
                <a:gd name="T2" fmla="*/ 2147483646 w 197"/>
                <a:gd name="T3" fmla="*/ 2147483646 h 274"/>
                <a:gd name="T4" fmla="*/ 2147483646 w 197"/>
                <a:gd name="T5" fmla="*/ 2147483646 h 274"/>
                <a:gd name="T6" fmla="*/ 2147483646 w 197"/>
                <a:gd name="T7" fmla="*/ 2147483646 h 274"/>
                <a:gd name="T8" fmla="*/ 2147483646 w 197"/>
                <a:gd name="T9" fmla="*/ 2147483646 h 274"/>
                <a:gd name="T10" fmla="*/ 2147483646 w 197"/>
                <a:gd name="T11" fmla="*/ 2147483646 h 274"/>
                <a:gd name="T12" fmla="*/ 2147483646 w 197"/>
                <a:gd name="T13" fmla="*/ 2147483646 h 274"/>
                <a:gd name="T14" fmla="*/ 2147483646 w 197"/>
                <a:gd name="T15" fmla="*/ 2147483646 h 274"/>
                <a:gd name="T16" fmla="*/ 2147483646 w 197"/>
                <a:gd name="T17" fmla="*/ 2147483646 h 274"/>
                <a:gd name="T18" fmla="*/ 2147483646 w 197"/>
                <a:gd name="T19" fmla="*/ 2147483646 h 274"/>
                <a:gd name="T20" fmla="*/ 2147483646 w 197"/>
                <a:gd name="T21" fmla="*/ 2147483646 h 274"/>
                <a:gd name="T22" fmla="*/ 2147483646 w 197"/>
                <a:gd name="T23" fmla="*/ 2147483646 h 274"/>
                <a:gd name="T24" fmla="*/ 2147483646 w 197"/>
                <a:gd name="T25" fmla="*/ 2147483646 h 274"/>
                <a:gd name="T26" fmla="*/ 2147483646 w 197"/>
                <a:gd name="T27" fmla="*/ 2147483646 h 274"/>
                <a:gd name="T28" fmla="*/ 2147483646 w 197"/>
                <a:gd name="T29" fmla="*/ 2147483646 h 274"/>
                <a:gd name="T30" fmla="*/ 2147483646 w 197"/>
                <a:gd name="T31" fmla="*/ 2147483646 h 274"/>
                <a:gd name="T32" fmla="*/ 2147483646 w 197"/>
                <a:gd name="T33" fmla="*/ 2147483646 h 274"/>
                <a:gd name="T34" fmla="*/ 2147483646 w 197"/>
                <a:gd name="T35" fmla="*/ 2147483646 h 274"/>
                <a:gd name="T36" fmla="*/ 2147483646 w 197"/>
                <a:gd name="T37" fmla="*/ 2147483646 h 274"/>
                <a:gd name="T38" fmla="*/ 2147483646 w 197"/>
                <a:gd name="T39" fmla="*/ 2147483646 h 274"/>
                <a:gd name="T40" fmla="*/ 2147483646 w 197"/>
                <a:gd name="T41" fmla="*/ 2147483646 h 274"/>
                <a:gd name="T42" fmla="*/ 2147483646 w 197"/>
                <a:gd name="T43" fmla="*/ 2147483646 h 274"/>
                <a:gd name="T44" fmla="*/ 2147483646 w 197"/>
                <a:gd name="T45" fmla="*/ 2147483646 h 274"/>
                <a:gd name="T46" fmla="*/ 2147483646 w 197"/>
                <a:gd name="T47" fmla="*/ 2147483646 h 274"/>
                <a:gd name="T48" fmla="*/ 2147483646 w 197"/>
                <a:gd name="T49" fmla="*/ 2147483646 h 274"/>
                <a:gd name="T50" fmla="*/ 2147483646 w 197"/>
                <a:gd name="T51" fmla="*/ 2147483646 h 274"/>
                <a:gd name="T52" fmla="*/ 2147483646 w 197"/>
                <a:gd name="T53" fmla="*/ 2147483646 h 274"/>
                <a:gd name="T54" fmla="*/ 2147483646 w 197"/>
                <a:gd name="T55" fmla="*/ 2147483646 h 274"/>
                <a:gd name="T56" fmla="*/ 2147483646 w 197"/>
                <a:gd name="T57" fmla="*/ 2147483646 h 274"/>
                <a:gd name="T58" fmla="*/ 2147483646 w 197"/>
                <a:gd name="T59" fmla="*/ 2147483646 h 274"/>
                <a:gd name="T60" fmla="*/ 2147483646 w 197"/>
                <a:gd name="T61" fmla="*/ 2147483646 h 274"/>
                <a:gd name="T62" fmla="*/ 2147483646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83">
              <a:extLst>
                <a:ext uri="{FF2B5EF4-FFF2-40B4-BE49-F238E27FC236}">
                  <a16:creationId xmlns:a16="http://schemas.microsoft.com/office/drawing/2014/main" id="{EC978444-E1BF-14C4-7130-FB9A93385DFE}"/>
                </a:ext>
              </a:extLst>
            </p:cNvPr>
            <p:cNvSpPr>
              <a:spLocks/>
            </p:cNvSpPr>
            <p:nvPr/>
          </p:nvSpPr>
          <p:spPr bwMode="auto">
            <a:xfrm>
              <a:off x="3779838" y="2997200"/>
              <a:ext cx="442912" cy="1150938"/>
            </a:xfrm>
            <a:custGeom>
              <a:avLst/>
              <a:gdLst>
                <a:gd name="T0" fmla="*/ 0 w 279"/>
                <a:gd name="T1" fmla="*/ 0 h 725"/>
                <a:gd name="T2" fmla="*/ 2147483646 w 279"/>
                <a:gd name="T3" fmla="*/ 2147483646 h 725"/>
                <a:gd name="T4" fmla="*/ 2147483646 w 279"/>
                <a:gd name="T5" fmla="*/ 2147483646 h 725"/>
                <a:gd name="T6" fmla="*/ 2147483646 w 279"/>
                <a:gd name="T7" fmla="*/ 2147483646 h 725"/>
                <a:gd name="T8" fmla="*/ 2147483646 w 279"/>
                <a:gd name="T9" fmla="*/ 2147483646 h 725"/>
                <a:gd name="T10" fmla="*/ 2147483646 w 279"/>
                <a:gd name="T11" fmla="*/ 2147483646 h 725"/>
                <a:gd name="T12" fmla="*/ 2147483646 w 279"/>
                <a:gd name="T13" fmla="*/ 2147483646 h 725"/>
                <a:gd name="T14" fmla="*/ 2147483646 w 279"/>
                <a:gd name="T15" fmla="*/ 2147483646 h 725"/>
                <a:gd name="T16" fmla="*/ 2147483646 w 279"/>
                <a:gd name="T17" fmla="*/ 2147483646 h 725"/>
                <a:gd name="T18" fmla="*/ 2147483646 w 279"/>
                <a:gd name="T19" fmla="*/ 2147483646 h 725"/>
                <a:gd name="T20" fmla="*/ 2147483646 w 279"/>
                <a:gd name="T21" fmla="*/ 2147483646 h 725"/>
                <a:gd name="T22" fmla="*/ 2147483646 w 279"/>
                <a:gd name="T23" fmla="*/ 2147483646 h 725"/>
                <a:gd name="T24" fmla="*/ 2147483646 w 279"/>
                <a:gd name="T25" fmla="*/ 2147483646 h 725"/>
                <a:gd name="T26" fmla="*/ 2147483646 w 279"/>
                <a:gd name="T27" fmla="*/ 2147483646 h 725"/>
                <a:gd name="T28" fmla="*/ 2147483646 w 279"/>
                <a:gd name="T29" fmla="*/ 2147483646 h 725"/>
                <a:gd name="T30" fmla="*/ 2147483646 w 279"/>
                <a:gd name="T31" fmla="*/ 2147483646 h 725"/>
                <a:gd name="T32" fmla="*/ 2147483646 w 279"/>
                <a:gd name="T33" fmla="*/ 2147483646 h 725"/>
                <a:gd name="T34" fmla="*/ 2147483646 w 279"/>
                <a:gd name="T35" fmla="*/ 2147483646 h 725"/>
                <a:gd name="T36" fmla="*/ 2147483646 w 279"/>
                <a:gd name="T37" fmla="*/ 2147483646 h 725"/>
                <a:gd name="T38" fmla="*/ 2147483646 w 279"/>
                <a:gd name="T39" fmla="*/ 2147483646 h 725"/>
                <a:gd name="T40" fmla="*/ 2147483646 w 279"/>
                <a:gd name="T41" fmla="*/ 2147483646 h 725"/>
                <a:gd name="T42" fmla="*/ 2147483646 w 279"/>
                <a:gd name="T43" fmla="*/ 2147483646 h 725"/>
                <a:gd name="T44" fmla="*/ 2147483646 w 279"/>
                <a:gd name="T45" fmla="*/ 2147483646 h 725"/>
                <a:gd name="T46" fmla="*/ 2147483646 w 279"/>
                <a:gd name="T47" fmla="*/ 2147483646 h 725"/>
                <a:gd name="T48" fmla="*/ 2147483646 w 279"/>
                <a:gd name="T49" fmla="*/ 2147483646 h 725"/>
                <a:gd name="T50" fmla="*/ 2147483646 w 279"/>
                <a:gd name="T51" fmla="*/ 2147483646 h 725"/>
                <a:gd name="T52" fmla="*/ 2147483646 w 279"/>
                <a:gd name="T53" fmla="*/ 2147483646 h 725"/>
                <a:gd name="T54" fmla="*/ 2147483646 w 279"/>
                <a:gd name="T55" fmla="*/ 2147483646 h 725"/>
                <a:gd name="T56" fmla="*/ 2147483646 w 279"/>
                <a:gd name="T57" fmla="*/ 2147483646 h 725"/>
                <a:gd name="T58" fmla="*/ 2147483646 w 279"/>
                <a:gd name="T59" fmla="*/ 2147483646 h 725"/>
                <a:gd name="T60" fmla="*/ 2147483646 w 279"/>
                <a:gd name="T61" fmla="*/ 2147483646 h 725"/>
                <a:gd name="T62" fmla="*/ 2147483646 w 279"/>
                <a:gd name="T63" fmla="*/ 2147483646 h 725"/>
                <a:gd name="T64" fmla="*/ 0 w 279"/>
                <a:gd name="T65" fmla="*/ 0 h 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725"/>
                <a:gd name="T101" fmla="*/ 279 w 279"/>
                <a:gd name="T102" fmla="*/ 725 h 7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09" name="Freeform 84">
              <a:extLst>
                <a:ext uri="{FF2B5EF4-FFF2-40B4-BE49-F238E27FC236}">
                  <a16:creationId xmlns:a16="http://schemas.microsoft.com/office/drawing/2014/main" id="{70ABA5EB-654A-CECB-A92F-2EC8E7BC2DE1}"/>
                </a:ext>
              </a:extLst>
            </p:cNvPr>
            <p:cNvSpPr>
              <a:spLocks/>
            </p:cNvSpPr>
            <p:nvPr/>
          </p:nvSpPr>
          <p:spPr bwMode="auto">
            <a:xfrm>
              <a:off x="3630613" y="3567113"/>
              <a:ext cx="207962" cy="442912"/>
            </a:xfrm>
            <a:custGeom>
              <a:avLst/>
              <a:gdLst>
                <a:gd name="T0" fmla="*/ 2147483646 w 131"/>
                <a:gd name="T1" fmla="*/ 0 h 279"/>
                <a:gd name="T2" fmla="*/ 2147483646 w 131"/>
                <a:gd name="T3" fmla="*/ 2147483646 h 279"/>
                <a:gd name="T4" fmla="*/ 2147483646 w 131"/>
                <a:gd name="T5" fmla="*/ 2147483646 h 279"/>
                <a:gd name="T6" fmla="*/ 2147483646 w 131"/>
                <a:gd name="T7" fmla="*/ 2147483646 h 279"/>
                <a:gd name="T8" fmla="*/ 2147483646 w 131"/>
                <a:gd name="T9" fmla="*/ 2147483646 h 279"/>
                <a:gd name="T10" fmla="*/ 2147483646 w 131"/>
                <a:gd name="T11" fmla="*/ 2147483646 h 279"/>
                <a:gd name="T12" fmla="*/ 2147483646 w 131"/>
                <a:gd name="T13" fmla="*/ 2147483646 h 279"/>
                <a:gd name="T14" fmla="*/ 2147483646 w 131"/>
                <a:gd name="T15" fmla="*/ 2147483646 h 279"/>
                <a:gd name="T16" fmla="*/ 2147483646 w 131"/>
                <a:gd name="T17" fmla="*/ 2147483646 h 279"/>
                <a:gd name="T18" fmla="*/ 2147483646 w 131"/>
                <a:gd name="T19" fmla="*/ 2147483646 h 279"/>
                <a:gd name="T20" fmla="*/ 2147483646 w 131"/>
                <a:gd name="T21" fmla="*/ 2147483646 h 279"/>
                <a:gd name="T22" fmla="*/ 2147483646 w 131"/>
                <a:gd name="T23" fmla="*/ 2147483646 h 279"/>
                <a:gd name="T24" fmla="*/ 2147483646 w 131"/>
                <a:gd name="T25" fmla="*/ 2147483646 h 279"/>
                <a:gd name="T26" fmla="*/ 2147483646 w 131"/>
                <a:gd name="T27" fmla="*/ 2147483646 h 279"/>
                <a:gd name="T28" fmla="*/ 2147483646 w 131"/>
                <a:gd name="T29" fmla="*/ 2147483646 h 279"/>
                <a:gd name="T30" fmla="*/ 2147483646 w 131"/>
                <a:gd name="T31" fmla="*/ 2147483646 h 279"/>
                <a:gd name="T32" fmla="*/ 2147483646 w 131"/>
                <a:gd name="T33" fmla="*/ 2147483646 h 279"/>
                <a:gd name="T34" fmla="*/ 2147483646 w 131"/>
                <a:gd name="T35" fmla="*/ 2147483646 h 279"/>
                <a:gd name="T36" fmla="*/ 2147483646 w 131"/>
                <a:gd name="T37" fmla="*/ 2147483646 h 279"/>
                <a:gd name="T38" fmla="*/ 2147483646 w 131"/>
                <a:gd name="T39" fmla="*/ 2147483646 h 279"/>
                <a:gd name="T40" fmla="*/ 2147483646 w 131"/>
                <a:gd name="T41" fmla="*/ 2147483646 h 279"/>
                <a:gd name="T42" fmla="*/ 2147483646 w 131"/>
                <a:gd name="T43" fmla="*/ 2147483646 h 279"/>
                <a:gd name="T44" fmla="*/ 2147483646 w 131"/>
                <a:gd name="T45" fmla="*/ 2147483646 h 279"/>
                <a:gd name="T46" fmla="*/ 2147483646 w 131"/>
                <a:gd name="T47" fmla="*/ 2147483646 h 279"/>
                <a:gd name="T48" fmla="*/ 2147483646 w 131"/>
                <a:gd name="T49" fmla="*/ 2147483646 h 279"/>
                <a:gd name="T50" fmla="*/ 2147483646 w 131"/>
                <a:gd name="T51" fmla="*/ 2147483646 h 279"/>
                <a:gd name="T52" fmla="*/ 2147483646 w 131"/>
                <a:gd name="T53" fmla="*/ 2147483646 h 279"/>
                <a:gd name="T54" fmla="*/ 2147483646 w 131"/>
                <a:gd name="T55" fmla="*/ 2147483646 h 279"/>
                <a:gd name="T56" fmla="*/ 2147483646 w 131"/>
                <a:gd name="T57" fmla="*/ 2147483646 h 279"/>
                <a:gd name="T58" fmla="*/ 2147483646 w 131"/>
                <a:gd name="T59" fmla="*/ 2147483646 h 279"/>
                <a:gd name="T60" fmla="*/ 2147483646 w 131"/>
                <a:gd name="T61" fmla="*/ 2147483646 h 279"/>
                <a:gd name="T62" fmla="*/ 2147483646 w 131"/>
                <a:gd name="T63" fmla="*/ 2147483646 h 279"/>
                <a:gd name="T64" fmla="*/ 2147483646 w 131"/>
                <a:gd name="T65" fmla="*/ 2147483646 h 279"/>
                <a:gd name="T66" fmla="*/ 2147483646 w 131"/>
                <a:gd name="T67" fmla="*/ 2147483646 h 279"/>
                <a:gd name="T68" fmla="*/ 2147483646 w 131"/>
                <a:gd name="T69" fmla="*/ 2147483646 h 279"/>
                <a:gd name="T70" fmla="*/ 2147483646 w 131"/>
                <a:gd name="T71" fmla="*/ 2147483646 h 279"/>
                <a:gd name="T72" fmla="*/ 0 w 131"/>
                <a:gd name="T73" fmla="*/ 2147483646 h 279"/>
                <a:gd name="T74" fmla="*/ 0 w 131"/>
                <a:gd name="T75" fmla="*/ 2147483646 h 279"/>
                <a:gd name="T76" fmla="*/ 2147483646 w 131"/>
                <a:gd name="T77" fmla="*/ 2147483646 h 279"/>
                <a:gd name="T78" fmla="*/ 2147483646 w 131"/>
                <a:gd name="T79" fmla="*/ 2147483646 h 279"/>
                <a:gd name="T80" fmla="*/ 2147483646 w 131"/>
                <a:gd name="T81" fmla="*/ 2147483646 h 279"/>
                <a:gd name="T82" fmla="*/ 2147483646 w 131"/>
                <a:gd name="T83" fmla="*/ 2147483646 h 279"/>
                <a:gd name="T84" fmla="*/ 2147483646 w 131"/>
                <a:gd name="T85" fmla="*/ 2147483646 h 279"/>
                <a:gd name="T86" fmla="*/ 2147483646 w 131"/>
                <a:gd name="T87" fmla="*/ 2147483646 h 279"/>
                <a:gd name="T88" fmla="*/ 2147483646 w 131"/>
                <a:gd name="T89" fmla="*/ 2147483646 h 279"/>
                <a:gd name="T90" fmla="*/ 2147483646 w 131"/>
                <a:gd name="T91" fmla="*/ 2147483646 h 279"/>
                <a:gd name="T92" fmla="*/ 2147483646 w 131"/>
                <a:gd name="T93" fmla="*/ 2147483646 h 279"/>
                <a:gd name="T94" fmla="*/ 2147483646 w 131"/>
                <a:gd name="T95" fmla="*/ 2147483646 h 279"/>
                <a:gd name="T96" fmla="*/ 2147483646 w 131"/>
                <a:gd name="T97" fmla="*/ 2147483646 h 279"/>
                <a:gd name="T98" fmla="*/ 2147483646 w 131"/>
                <a:gd name="T99" fmla="*/ 2147483646 h 279"/>
                <a:gd name="T100" fmla="*/ 2147483646 w 131"/>
                <a:gd name="T101" fmla="*/ 2147483646 h 279"/>
                <a:gd name="T102" fmla="*/ 2147483646 w 131"/>
                <a:gd name="T103" fmla="*/ 2147483646 h 279"/>
                <a:gd name="T104" fmla="*/ 2147483646 w 131"/>
                <a:gd name="T105" fmla="*/ 0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79"/>
                <a:gd name="T161" fmla="*/ 131 w 131"/>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85">
              <a:extLst>
                <a:ext uri="{FF2B5EF4-FFF2-40B4-BE49-F238E27FC236}">
                  <a16:creationId xmlns:a16="http://schemas.microsoft.com/office/drawing/2014/main" id="{841941B4-96C1-C2C8-41E4-7BCDA723AC85}"/>
                </a:ext>
              </a:extLst>
            </p:cNvPr>
            <p:cNvSpPr>
              <a:spLocks/>
            </p:cNvSpPr>
            <p:nvPr/>
          </p:nvSpPr>
          <p:spPr bwMode="auto">
            <a:xfrm>
              <a:off x="3746500" y="3562350"/>
              <a:ext cx="79375" cy="246063"/>
            </a:xfrm>
            <a:custGeom>
              <a:avLst/>
              <a:gdLst>
                <a:gd name="T0" fmla="*/ 2147483646 w 50"/>
                <a:gd name="T1" fmla="*/ 2147483646 h 155"/>
                <a:gd name="T2" fmla="*/ 2147483646 w 50"/>
                <a:gd name="T3" fmla="*/ 2147483646 h 155"/>
                <a:gd name="T4" fmla="*/ 2147483646 w 50"/>
                <a:gd name="T5" fmla="*/ 2147483646 h 155"/>
                <a:gd name="T6" fmla="*/ 2147483646 w 50"/>
                <a:gd name="T7" fmla="*/ 2147483646 h 155"/>
                <a:gd name="T8" fmla="*/ 2147483646 w 50"/>
                <a:gd name="T9" fmla="*/ 2147483646 h 155"/>
                <a:gd name="T10" fmla="*/ 2147483646 w 50"/>
                <a:gd name="T11" fmla="*/ 2147483646 h 155"/>
                <a:gd name="T12" fmla="*/ 2147483646 w 50"/>
                <a:gd name="T13" fmla="*/ 2147483646 h 155"/>
                <a:gd name="T14" fmla="*/ 2147483646 w 50"/>
                <a:gd name="T15" fmla="*/ 2147483646 h 155"/>
                <a:gd name="T16" fmla="*/ 2147483646 w 50"/>
                <a:gd name="T17" fmla="*/ 2147483646 h 155"/>
                <a:gd name="T18" fmla="*/ 2147483646 w 50"/>
                <a:gd name="T19" fmla="*/ 2147483646 h 155"/>
                <a:gd name="T20" fmla="*/ 2147483646 w 50"/>
                <a:gd name="T21" fmla="*/ 2147483646 h 155"/>
                <a:gd name="T22" fmla="*/ 2147483646 w 50"/>
                <a:gd name="T23" fmla="*/ 0 h 155"/>
                <a:gd name="T24" fmla="*/ 2147483646 w 50"/>
                <a:gd name="T25" fmla="*/ 2147483646 h 155"/>
                <a:gd name="T26" fmla="*/ 2147483646 w 50"/>
                <a:gd name="T27" fmla="*/ 2147483646 h 155"/>
                <a:gd name="T28" fmla="*/ 2147483646 w 50"/>
                <a:gd name="T29" fmla="*/ 2147483646 h 155"/>
                <a:gd name="T30" fmla="*/ 2147483646 w 50"/>
                <a:gd name="T31" fmla="*/ 2147483646 h 155"/>
                <a:gd name="T32" fmla="*/ 2147483646 w 50"/>
                <a:gd name="T33" fmla="*/ 2147483646 h 155"/>
                <a:gd name="T34" fmla="*/ 2147483646 w 50"/>
                <a:gd name="T35" fmla="*/ 2147483646 h 155"/>
                <a:gd name="T36" fmla="*/ 2147483646 w 50"/>
                <a:gd name="T37" fmla="*/ 2147483646 h 155"/>
                <a:gd name="T38" fmla="*/ 2147483646 w 50"/>
                <a:gd name="T39" fmla="*/ 2147483646 h 155"/>
                <a:gd name="T40" fmla="*/ 0 w 50"/>
                <a:gd name="T41" fmla="*/ 2147483646 h 155"/>
                <a:gd name="T42" fmla="*/ 0 w 50"/>
                <a:gd name="T43" fmla="*/ 2147483646 h 155"/>
                <a:gd name="T44" fmla="*/ 0 w 50"/>
                <a:gd name="T45" fmla="*/ 2147483646 h 155"/>
                <a:gd name="T46" fmla="*/ 0 w 50"/>
                <a:gd name="T47" fmla="*/ 2147483646 h 155"/>
                <a:gd name="T48" fmla="*/ 2147483646 w 50"/>
                <a:gd name="T49" fmla="*/ 2147483646 h 155"/>
                <a:gd name="T50" fmla="*/ 2147483646 w 50"/>
                <a:gd name="T51" fmla="*/ 2147483646 h 155"/>
                <a:gd name="T52" fmla="*/ 2147483646 w 50"/>
                <a:gd name="T53" fmla="*/ 2147483646 h 155"/>
                <a:gd name="T54" fmla="*/ 2147483646 w 50"/>
                <a:gd name="T55" fmla="*/ 2147483646 h 155"/>
                <a:gd name="T56" fmla="*/ 2147483646 w 50"/>
                <a:gd name="T57" fmla="*/ 2147483646 h 155"/>
                <a:gd name="T58" fmla="*/ 2147483646 w 50"/>
                <a:gd name="T59" fmla="*/ 2147483646 h 155"/>
                <a:gd name="T60" fmla="*/ 2147483646 w 50"/>
                <a:gd name="T61" fmla="*/ 2147483646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155"/>
                <a:gd name="T95" fmla="*/ 50 w 50"/>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11" name="Freeform 86">
              <a:extLst>
                <a:ext uri="{FF2B5EF4-FFF2-40B4-BE49-F238E27FC236}">
                  <a16:creationId xmlns:a16="http://schemas.microsoft.com/office/drawing/2014/main" id="{853B5DA4-5FCE-071A-BE9F-3BD167D0F38C}"/>
                </a:ext>
              </a:extLst>
            </p:cNvPr>
            <p:cNvSpPr>
              <a:spLocks/>
            </p:cNvSpPr>
            <p:nvPr/>
          </p:nvSpPr>
          <p:spPr bwMode="auto">
            <a:xfrm>
              <a:off x="3746500" y="3798888"/>
              <a:ext cx="96838" cy="219075"/>
            </a:xfrm>
            <a:custGeom>
              <a:avLst/>
              <a:gdLst>
                <a:gd name="T0" fmla="*/ 2147483646 w 61"/>
                <a:gd name="T1" fmla="*/ 2147483646 h 138"/>
                <a:gd name="T2" fmla="*/ 2147483646 w 61"/>
                <a:gd name="T3" fmla="*/ 2147483646 h 138"/>
                <a:gd name="T4" fmla="*/ 2147483646 w 61"/>
                <a:gd name="T5" fmla="*/ 2147483646 h 138"/>
                <a:gd name="T6" fmla="*/ 2147483646 w 61"/>
                <a:gd name="T7" fmla="*/ 2147483646 h 138"/>
                <a:gd name="T8" fmla="*/ 2147483646 w 61"/>
                <a:gd name="T9" fmla="*/ 2147483646 h 138"/>
                <a:gd name="T10" fmla="*/ 2147483646 w 61"/>
                <a:gd name="T11" fmla="*/ 2147483646 h 138"/>
                <a:gd name="T12" fmla="*/ 2147483646 w 61"/>
                <a:gd name="T13" fmla="*/ 2147483646 h 138"/>
                <a:gd name="T14" fmla="*/ 2147483646 w 61"/>
                <a:gd name="T15" fmla="*/ 2147483646 h 138"/>
                <a:gd name="T16" fmla="*/ 2147483646 w 61"/>
                <a:gd name="T17" fmla="*/ 2147483646 h 138"/>
                <a:gd name="T18" fmla="*/ 2147483646 w 61"/>
                <a:gd name="T19" fmla="*/ 2147483646 h 138"/>
                <a:gd name="T20" fmla="*/ 2147483646 w 61"/>
                <a:gd name="T21" fmla="*/ 2147483646 h 138"/>
                <a:gd name="T22" fmla="*/ 2147483646 w 61"/>
                <a:gd name="T23" fmla="*/ 0 h 138"/>
                <a:gd name="T24" fmla="*/ 0 w 61"/>
                <a:gd name="T25" fmla="*/ 0 h 138"/>
                <a:gd name="T26" fmla="*/ 2147483646 w 61"/>
                <a:gd name="T27" fmla="*/ 2147483646 h 138"/>
                <a:gd name="T28" fmla="*/ 2147483646 w 61"/>
                <a:gd name="T29" fmla="*/ 2147483646 h 138"/>
                <a:gd name="T30" fmla="*/ 2147483646 w 61"/>
                <a:gd name="T31" fmla="*/ 2147483646 h 138"/>
                <a:gd name="T32" fmla="*/ 2147483646 w 61"/>
                <a:gd name="T33" fmla="*/ 2147483646 h 138"/>
                <a:gd name="T34" fmla="*/ 2147483646 w 61"/>
                <a:gd name="T35" fmla="*/ 2147483646 h 138"/>
                <a:gd name="T36" fmla="*/ 2147483646 w 61"/>
                <a:gd name="T37" fmla="*/ 2147483646 h 138"/>
                <a:gd name="T38" fmla="*/ 2147483646 w 61"/>
                <a:gd name="T39" fmla="*/ 2147483646 h 138"/>
                <a:gd name="T40" fmla="*/ 2147483646 w 61"/>
                <a:gd name="T41" fmla="*/ 2147483646 h 138"/>
                <a:gd name="T42" fmla="*/ 2147483646 w 61"/>
                <a:gd name="T43" fmla="*/ 2147483646 h 138"/>
                <a:gd name="T44" fmla="*/ 2147483646 w 61"/>
                <a:gd name="T45" fmla="*/ 2147483646 h 138"/>
                <a:gd name="T46" fmla="*/ 2147483646 w 61"/>
                <a:gd name="T47" fmla="*/ 2147483646 h 138"/>
                <a:gd name="T48" fmla="*/ 2147483646 w 61"/>
                <a:gd name="T49" fmla="*/ 2147483646 h 138"/>
                <a:gd name="T50" fmla="*/ 2147483646 w 61"/>
                <a:gd name="T51" fmla="*/ 2147483646 h 138"/>
                <a:gd name="T52" fmla="*/ 2147483646 w 61"/>
                <a:gd name="T53" fmla="*/ 2147483646 h 138"/>
                <a:gd name="T54" fmla="*/ 2147483646 w 61"/>
                <a:gd name="T55" fmla="*/ 2147483646 h 138"/>
                <a:gd name="T56" fmla="*/ 2147483646 w 61"/>
                <a:gd name="T57" fmla="*/ 2147483646 h 138"/>
                <a:gd name="T58" fmla="*/ 2147483646 w 61"/>
                <a:gd name="T59" fmla="*/ 2147483646 h 138"/>
                <a:gd name="T60" fmla="*/ 2147483646 w 61"/>
                <a:gd name="T61" fmla="*/ 2147483646 h 138"/>
                <a:gd name="T62" fmla="*/ 2147483646 w 61"/>
                <a:gd name="T63" fmla="*/ 2147483646 h 138"/>
                <a:gd name="T64" fmla="*/ 2147483646 w 61"/>
                <a:gd name="T65" fmla="*/ 2147483646 h 138"/>
                <a:gd name="T66" fmla="*/ 2147483646 w 61"/>
                <a:gd name="T67" fmla="*/ 2147483646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138"/>
                <a:gd name="T104" fmla="*/ 61 w 61"/>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12" name="Freeform 87">
              <a:extLst>
                <a:ext uri="{FF2B5EF4-FFF2-40B4-BE49-F238E27FC236}">
                  <a16:creationId xmlns:a16="http://schemas.microsoft.com/office/drawing/2014/main" id="{7FB11775-9C47-EAFB-EC41-CC2049AF7F36}"/>
                </a:ext>
              </a:extLst>
            </p:cNvPr>
            <p:cNvSpPr>
              <a:spLocks/>
            </p:cNvSpPr>
            <p:nvPr/>
          </p:nvSpPr>
          <p:spPr bwMode="auto">
            <a:xfrm>
              <a:off x="3622675" y="3775075"/>
              <a:ext cx="215900" cy="242888"/>
            </a:xfrm>
            <a:custGeom>
              <a:avLst/>
              <a:gdLst>
                <a:gd name="T0" fmla="*/ 0 w 136"/>
                <a:gd name="T1" fmla="*/ 2147483646 h 153"/>
                <a:gd name="T2" fmla="*/ 2147483646 w 136"/>
                <a:gd name="T3" fmla="*/ 2147483646 h 153"/>
                <a:gd name="T4" fmla="*/ 2147483646 w 136"/>
                <a:gd name="T5" fmla="*/ 2147483646 h 153"/>
                <a:gd name="T6" fmla="*/ 2147483646 w 136"/>
                <a:gd name="T7" fmla="*/ 2147483646 h 153"/>
                <a:gd name="T8" fmla="*/ 2147483646 w 136"/>
                <a:gd name="T9" fmla="*/ 2147483646 h 153"/>
                <a:gd name="T10" fmla="*/ 2147483646 w 136"/>
                <a:gd name="T11" fmla="*/ 2147483646 h 153"/>
                <a:gd name="T12" fmla="*/ 2147483646 w 136"/>
                <a:gd name="T13" fmla="*/ 2147483646 h 153"/>
                <a:gd name="T14" fmla="*/ 2147483646 w 136"/>
                <a:gd name="T15" fmla="*/ 2147483646 h 153"/>
                <a:gd name="T16" fmla="*/ 2147483646 w 136"/>
                <a:gd name="T17" fmla="*/ 2147483646 h 153"/>
                <a:gd name="T18" fmla="*/ 2147483646 w 136"/>
                <a:gd name="T19" fmla="*/ 2147483646 h 153"/>
                <a:gd name="T20" fmla="*/ 2147483646 w 136"/>
                <a:gd name="T21" fmla="*/ 2147483646 h 153"/>
                <a:gd name="T22" fmla="*/ 2147483646 w 136"/>
                <a:gd name="T23" fmla="*/ 2147483646 h 153"/>
                <a:gd name="T24" fmla="*/ 2147483646 w 136"/>
                <a:gd name="T25" fmla="*/ 2147483646 h 153"/>
                <a:gd name="T26" fmla="*/ 2147483646 w 136"/>
                <a:gd name="T27" fmla="*/ 2147483646 h 153"/>
                <a:gd name="T28" fmla="*/ 2147483646 w 136"/>
                <a:gd name="T29" fmla="*/ 2147483646 h 153"/>
                <a:gd name="T30" fmla="*/ 2147483646 w 136"/>
                <a:gd name="T31" fmla="*/ 2147483646 h 153"/>
                <a:gd name="T32" fmla="*/ 2147483646 w 136"/>
                <a:gd name="T33" fmla="*/ 2147483646 h 153"/>
                <a:gd name="T34" fmla="*/ 2147483646 w 136"/>
                <a:gd name="T35" fmla="*/ 2147483646 h 153"/>
                <a:gd name="T36" fmla="*/ 2147483646 w 136"/>
                <a:gd name="T37" fmla="*/ 2147483646 h 153"/>
                <a:gd name="T38" fmla="*/ 2147483646 w 136"/>
                <a:gd name="T39" fmla="*/ 2147483646 h 153"/>
                <a:gd name="T40" fmla="*/ 2147483646 w 136"/>
                <a:gd name="T41" fmla="*/ 2147483646 h 153"/>
                <a:gd name="T42" fmla="*/ 2147483646 w 136"/>
                <a:gd name="T43" fmla="*/ 2147483646 h 153"/>
                <a:gd name="T44" fmla="*/ 2147483646 w 136"/>
                <a:gd name="T45" fmla="*/ 2147483646 h 153"/>
                <a:gd name="T46" fmla="*/ 2147483646 w 136"/>
                <a:gd name="T47" fmla="*/ 2147483646 h 153"/>
                <a:gd name="T48" fmla="*/ 2147483646 w 136"/>
                <a:gd name="T49" fmla="*/ 2147483646 h 153"/>
                <a:gd name="T50" fmla="*/ 2147483646 w 136"/>
                <a:gd name="T51" fmla="*/ 2147483646 h 153"/>
                <a:gd name="T52" fmla="*/ 2147483646 w 136"/>
                <a:gd name="T53" fmla="*/ 2147483646 h 153"/>
                <a:gd name="T54" fmla="*/ 2147483646 w 136"/>
                <a:gd name="T55" fmla="*/ 2147483646 h 153"/>
                <a:gd name="T56" fmla="*/ 2147483646 w 136"/>
                <a:gd name="T57" fmla="*/ 2147483646 h 153"/>
                <a:gd name="T58" fmla="*/ 2147483646 w 136"/>
                <a:gd name="T59" fmla="*/ 2147483646 h 153"/>
                <a:gd name="T60" fmla="*/ 2147483646 w 136"/>
                <a:gd name="T61" fmla="*/ 2147483646 h 153"/>
                <a:gd name="T62" fmla="*/ 2147483646 w 136"/>
                <a:gd name="T63" fmla="*/ 2147483646 h 153"/>
                <a:gd name="T64" fmla="*/ 2147483646 w 136"/>
                <a:gd name="T65" fmla="*/ 2147483646 h 153"/>
                <a:gd name="T66" fmla="*/ 2147483646 w 136"/>
                <a:gd name="T67" fmla="*/ 2147483646 h 153"/>
                <a:gd name="T68" fmla="*/ 2147483646 w 136"/>
                <a:gd name="T69" fmla="*/ 2147483646 h 153"/>
                <a:gd name="T70" fmla="*/ 2147483646 w 136"/>
                <a:gd name="T71" fmla="*/ 2147483646 h 153"/>
                <a:gd name="T72" fmla="*/ 2147483646 w 136"/>
                <a:gd name="T73" fmla="*/ 2147483646 h 153"/>
                <a:gd name="T74" fmla="*/ 2147483646 w 136"/>
                <a:gd name="T75" fmla="*/ 0 h 153"/>
                <a:gd name="T76" fmla="*/ 2147483646 w 136"/>
                <a:gd name="T77" fmla="*/ 2147483646 h 153"/>
                <a:gd name="T78" fmla="*/ 2147483646 w 136"/>
                <a:gd name="T79" fmla="*/ 2147483646 h 153"/>
                <a:gd name="T80" fmla="*/ 2147483646 w 136"/>
                <a:gd name="T81" fmla="*/ 2147483646 h 153"/>
                <a:gd name="T82" fmla="*/ 0 w 136"/>
                <a:gd name="T83" fmla="*/ 2147483646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153"/>
                <a:gd name="T128" fmla="*/ 136 w 136"/>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13" name="Freeform 88">
              <a:extLst>
                <a:ext uri="{FF2B5EF4-FFF2-40B4-BE49-F238E27FC236}">
                  <a16:creationId xmlns:a16="http://schemas.microsoft.com/office/drawing/2014/main" id="{A3A9A091-F71C-B82C-458C-5084F5869777}"/>
                </a:ext>
              </a:extLst>
            </p:cNvPr>
            <p:cNvSpPr>
              <a:spLocks/>
            </p:cNvSpPr>
            <p:nvPr/>
          </p:nvSpPr>
          <p:spPr bwMode="auto">
            <a:xfrm>
              <a:off x="3622675" y="3559175"/>
              <a:ext cx="204788" cy="225425"/>
            </a:xfrm>
            <a:custGeom>
              <a:avLst/>
              <a:gdLst>
                <a:gd name="T0" fmla="*/ 2147483646 w 129"/>
                <a:gd name="T1" fmla="*/ 2147483646 h 142"/>
                <a:gd name="T2" fmla="*/ 2147483646 w 129"/>
                <a:gd name="T3" fmla="*/ 0 h 142"/>
                <a:gd name="T4" fmla="*/ 2147483646 w 129"/>
                <a:gd name="T5" fmla="*/ 2147483646 h 142"/>
                <a:gd name="T6" fmla="*/ 2147483646 w 129"/>
                <a:gd name="T7" fmla="*/ 2147483646 h 142"/>
                <a:gd name="T8" fmla="*/ 2147483646 w 129"/>
                <a:gd name="T9" fmla="*/ 2147483646 h 142"/>
                <a:gd name="T10" fmla="*/ 2147483646 w 129"/>
                <a:gd name="T11" fmla="*/ 2147483646 h 142"/>
                <a:gd name="T12" fmla="*/ 2147483646 w 129"/>
                <a:gd name="T13" fmla="*/ 2147483646 h 142"/>
                <a:gd name="T14" fmla="*/ 2147483646 w 129"/>
                <a:gd name="T15" fmla="*/ 2147483646 h 142"/>
                <a:gd name="T16" fmla="*/ 2147483646 w 129"/>
                <a:gd name="T17" fmla="*/ 2147483646 h 142"/>
                <a:gd name="T18" fmla="*/ 2147483646 w 129"/>
                <a:gd name="T19" fmla="*/ 2147483646 h 142"/>
                <a:gd name="T20" fmla="*/ 2147483646 w 129"/>
                <a:gd name="T21" fmla="*/ 2147483646 h 142"/>
                <a:gd name="T22" fmla="*/ 2147483646 w 129"/>
                <a:gd name="T23" fmla="*/ 2147483646 h 142"/>
                <a:gd name="T24" fmla="*/ 2147483646 w 129"/>
                <a:gd name="T25" fmla="*/ 2147483646 h 142"/>
                <a:gd name="T26" fmla="*/ 2147483646 w 129"/>
                <a:gd name="T27" fmla="*/ 2147483646 h 142"/>
                <a:gd name="T28" fmla="*/ 2147483646 w 129"/>
                <a:gd name="T29" fmla="*/ 2147483646 h 142"/>
                <a:gd name="T30" fmla="*/ 2147483646 w 129"/>
                <a:gd name="T31" fmla="*/ 2147483646 h 142"/>
                <a:gd name="T32" fmla="*/ 2147483646 w 129"/>
                <a:gd name="T33" fmla="*/ 2147483646 h 142"/>
                <a:gd name="T34" fmla="*/ 0 w 129"/>
                <a:gd name="T35" fmla="*/ 2147483646 h 142"/>
                <a:gd name="T36" fmla="*/ 2147483646 w 129"/>
                <a:gd name="T37" fmla="*/ 2147483646 h 142"/>
                <a:gd name="T38" fmla="*/ 2147483646 w 129"/>
                <a:gd name="T39" fmla="*/ 2147483646 h 142"/>
                <a:gd name="T40" fmla="*/ 2147483646 w 129"/>
                <a:gd name="T41" fmla="*/ 2147483646 h 142"/>
                <a:gd name="T42" fmla="*/ 2147483646 w 129"/>
                <a:gd name="T43" fmla="*/ 2147483646 h 142"/>
                <a:gd name="T44" fmla="*/ 2147483646 w 129"/>
                <a:gd name="T45" fmla="*/ 2147483646 h 142"/>
                <a:gd name="T46" fmla="*/ 2147483646 w 129"/>
                <a:gd name="T47" fmla="*/ 2147483646 h 142"/>
                <a:gd name="T48" fmla="*/ 2147483646 w 129"/>
                <a:gd name="T49" fmla="*/ 2147483646 h 142"/>
                <a:gd name="T50" fmla="*/ 2147483646 w 129"/>
                <a:gd name="T51" fmla="*/ 2147483646 h 142"/>
                <a:gd name="T52" fmla="*/ 2147483646 w 129"/>
                <a:gd name="T53" fmla="*/ 2147483646 h 142"/>
                <a:gd name="T54" fmla="*/ 2147483646 w 129"/>
                <a:gd name="T55" fmla="*/ 2147483646 h 142"/>
                <a:gd name="T56" fmla="*/ 2147483646 w 129"/>
                <a:gd name="T57" fmla="*/ 2147483646 h 142"/>
                <a:gd name="T58" fmla="*/ 2147483646 w 129"/>
                <a:gd name="T59" fmla="*/ 2147483646 h 142"/>
                <a:gd name="T60" fmla="*/ 2147483646 w 129"/>
                <a:gd name="T61" fmla="*/ 2147483646 h 142"/>
                <a:gd name="T62" fmla="*/ 2147483646 w 129"/>
                <a:gd name="T63" fmla="*/ 2147483646 h 142"/>
                <a:gd name="T64" fmla="*/ 2147483646 w 129"/>
                <a:gd name="T65" fmla="*/ 2147483646 h 142"/>
                <a:gd name="T66" fmla="*/ 2147483646 w 129"/>
                <a:gd name="T67" fmla="*/ 2147483646 h 142"/>
                <a:gd name="T68" fmla="*/ 2147483646 w 129"/>
                <a:gd name="T69" fmla="*/ 2147483646 h 142"/>
                <a:gd name="T70" fmla="*/ 2147483646 w 129"/>
                <a:gd name="T71" fmla="*/ 2147483646 h 142"/>
                <a:gd name="T72" fmla="*/ 2147483646 w 129"/>
                <a:gd name="T73" fmla="*/ 2147483646 h 142"/>
                <a:gd name="T74" fmla="*/ 2147483646 w 129"/>
                <a:gd name="T75" fmla="*/ 2147483646 h 142"/>
                <a:gd name="T76" fmla="*/ 2147483646 w 129"/>
                <a:gd name="T77" fmla="*/ 2147483646 h 142"/>
                <a:gd name="T78" fmla="*/ 2147483646 w 129"/>
                <a:gd name="T79" fmla="*/ 2147483646 h 142"/>
                <a:gd name="T80" fmla="*/ 2147483646 w 129"/>
                <a:gd name="T81" fmla="*/ 2147483646 h 142"/>
                <a:gd name="T82" fmla="*/ 2147483646 w 129"/>
                <a:gd name="T83" fmla="*/ 2147483646 h 142"/>
                <a:gd name="T84" fmla="*/ 2147483646 w 129"/>
                <a:gd name="T85" fmla="*/ 2147483646 h 142"/>
                <a:gd name="T86" fmla="*/ 2147483646 w 129"/>
                <a:gd name="T87" fmla="*/ 2147483646 h 142"/>
                <a:gd name="T88" fmla="*/ 2147483646 w 129"/>
                <a:gd name="T89" fmla="*/ 0 h 142"/>
                <a:gd name="T90" fmla="*/ 2147483646 w 129"/>
                <a:gd name="T91" fmla="*/ 2147483646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
                <a:gd name="T139" fmla="*/ 0 h 142"/>
                <a:gd name="T140" fmla="*/ 129 w 129"/>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14" name="Freeform 89">
              <a:extLst>
                <a:ext uri="{FF2B5EF4-FFF2-40B4-BE49-F238E27FC236}">
                  <a16:creationId xmlns:a16="http://schemas.microsoft.com/office/drawing/2014/main" id="{21E891D5-67F5-106A-94F7-F17A3E00762E}"/>
                </a:ext>
              </a:extLst>
            </p:cNvPr>
            <p:cNvSpPr>
              <a:spLocks/>
            </p:cNvSpPr>
            <p:nvPr/>
          </p:nvSpPr>
          <p:spPr bwMode="auto">
            <a:xfrm>
              <a:off x="3273425" y="3419475"/>
              <a:ext cx="158750" cy="315913"/>
            </a:xfrm>
            <a:custGeom>
              <a:avLst/>
              <a:gdLst>
                <a:gd name="T0" fmla="*/ 2147483646 w 100"/>
                <a:gd name="T1" fmla="*/ 0 h 199"/>
                <a:gd name="T2" fmla="*/ 2147483646 w 100"/>
                <a:gd name="T3" fmla="*/ 0 h 199"/>
                <a:gd name="T4" fmla="*/ 2147483646 w 100"/>
                <a:gd name="T5" fmla="*/ 2147483646 h 199"/>
                <a:gd name="T6" fmla="*/ 2147483646 w 100"/>
                <a:gd name="T7" fmla="*/ 2147483646 h 199"/>
                <a:gd name="T8" fmla="*/ 2147483646 w 100"/>
                <a:gd name="T9" fmla="*/ 2147483646 h 199"/>
                <a:gd name="T10" fmla="*/ 2147483646 w 100"/>
                <a:gd name="T11" fmla="*/ 2147483646 h 199"/>
                <a:gd name="T12" fmla="*/ 2147483646 w 100"/>
                <a:gd name="T13" fmla="*/ 2147483646 h 199"/>
                <a:gd name="T14" fmla="*/ 2147483646 w 100"/>
                <a:gd name="T15" fmla="*/ 2147483646 h 199"/>
                <a:gd name="T16" fmla="*/ 2147483646 w 100"/>
                <a:gd name="T17" fmla="*/ 2147483646 h 199"/>
                <a:gd name="T18" fmla="*/ 0 w 100"/>
                <a:gd name="T19" fmla="*/ 2147483646 h 199"/>
                <a:gd name="T20" fmla="*/ 0 w 100"/>
                <a:gd name="T21" fmla="*/ 2147483646 h 199"/>
                <a:gd name="T22" fmla="*/ 0 w 100"/>
                <a:gd name="T23" fmla="*/ 2147483646 h 199"/>
                <a:gd name="T24" fmla="*/ 2147483646 w 100"/>
                <a:gd name="T25" fmla="*/ 2147483646 h 199"/>
                <a:gd name="T26" fmla="*/ 2147483646 w 100"/>
                <a:gd name="T27" fmla="*/ 2147483646 h 199"/>
                <a:gd name="T28" fmla="*/ 2147483646 w 100"/>
                <a:gd name="T29" fmla="*/ 2147483646 h 199"/>
                <a:gd name="T30" fmla="*/ 2147483646 w 100"/>
                <a:gd name="T31" fmla="*/ 2147483646 h 199"/>
                <a:gd name="T32" fmla="*/ 2147483646 w 100"/>
                <a:gd name="T33" fmla="*/ 2147483646 h 199"/>
                <a:gd name="T34" fmla="*/ 2147483646 w 100"/>
                <a:gd name="T35" fmla="*/ 2147483646 h 199"/>
                <a:gd name="T36" fmla="*/ 2147483646 w 100"/>
                <a:gd name="T37" fmla="*/ 2147483646 h 199"/>
                <a:gd name="T38" fmla="*/ 2147483646 w 100"/>
                <a:gd name="T39" fmla="*/ 2147483646 h 199"/>
                <a:gd name="T40" fmla="*/ 2147483646 w 100"/>
                <a:gd name="T41" fmla="*/ 2147483646 h 199"/>
                <a:gd name="T42" fmla="*/ 2147483646 w 100"/>
                <a:gd name="T43" fmla="*/ 2147483646 h 199"/>
                <a:gd name="T44" fmla="*/ 2147483646 w 100"/>
                <a:gd name="T45" fmla="*/ 2147483646 h 199"/>
                <a:gd name="T46" fmla="*/ 2147483646 w 100"/>
                <a:gd name="T47" fmla="*/ 2147483646 h 199"/>
                <a:gd name="T48" fmla="*/ 2147483646 w 100"/>
                <a:gd name="T49" fmla="*/ 2147483646 h 199"/>
                <a:gd name="T50" fmla="*/ 2147483646 w 100"/>
                <a:gd name="T51" fmla="*/ 2147483646 h 199"/>
                <a:gd name="T52" fmla="*/ 2147483646 w 100"/>
                <a:gd name="T53" fmla="*/ 2147483646 h 199"/>
                <a:gd name="T54" fmla="*/ 2147483646 w 100"/>
                <a:gd name="T55" fmla="*/ 2147483646 h 199"/>
                <a:gd name="T56" fmla="*/ 2147483646 w 100"/>
                <a:gd name="T57" fmla="*/ 2147483646 h 199"/>
                <a:gd name="T58" fmla="*/ 2147483646 w 100"/>
                <a:gd name="T59" fmla="*/ 2147483646 h 199"/>
                <a:gd name="T60" fmla="*/ 2147483646 w 100"/>
                <a:gd name="T61" fmla="*/ 2147483646 h 199"/>
                <a:gd name="T62" fmla="*/ 2147483646 w 100"/>
                <a:gd name="T63" fmla="*/ 2147483646 h 199"/>
                <a:gd name="T64" fmla="*/ 2147483646 w 100"/>
                <a:gd name="T65" fmla="*/ 2147483646 h 199"/>
                <a:gd name="T66" fmla="*/ 2147483646 w 100"/>
                <a:gd name="T67" fmla="*/ 2147483646 h 199"/>
                <a:gd name="T68" fmla="*/ 2147483646 w 100"/>
                <a:gd name="T69" fmla="*/ 2147483646 h 199"/>
                <a:gd name="T70" fmla="*/ 2147483646 w 100"/>
                <a:gd name="T71" fmla="*/ 2147483646 h 199"/>
                <a:gd name="T72" fmla="*/ 2147483646 w 100"/>
                <a:gd name="T73" fmla="*/ 2147483646 h 199"/>
                <a:gd name="T74" fmla="*/ 2147483646 w 100"/>
                <a:gd name="T75" fmla="*/ 2147483646 h 199"/>
                <a:gd name="T76" fmla="*/ 2147483646 w 100"/>
                <a:gd name="T77" fmla="*/ 2147483646 h 199"/>
                <a:gd name="T78" fmla="*/ 2147483646 w 100"/>
                <a:gd name="T79" fmla="*/ 0 h 199"/>
                <a:gd name="T80" fmla="*/ 2147483646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90">
              <a:extLst>
                <a:ext uri="{FF2B5EF4-FFF2-40B4-BE49-F238E27FC236}">
                  <a16:creationId xmlns:a16="http://schemas.microsoft.com/office/drawing/2014/main" id="{890517B1-6CFE-B4D3-DF93-5FB124BC6B67}"/>
                </a:ext>
              </a:extLst>
            </p:cNvPr>
            <p:cNvSpPr>
              <a:spLocks/>
            </p:cNvSpPr>
            <p:nvPr/>
          </p:nvSpPr>
          <p:spPr bwMode="auto">
            <a:xfrm>
              <a:off x="3265488" y="3411538"/>
              <a:ext cx="87312" cy="166687"/>
            </a:xfrm>
            <a:custGeom>
              <a:avLst/>
              <a:gdLst>
                <a:gd name="T0" fmla="*/ 2147483646 w 55"/>
                <a:gd name="T1" fmla="*/ 2147483646 h 105"/>
                <a:gd name="T2" fmla="*/ 2147483646 w 55"/>
                <a:gd name="T3" fmla="*/ 2147483646 h 105"/>
                <a:gd name="T4" fmla="*/ 2147483646 w 55"/>
                <a:gd name="T5" fmla="*/ 2147483646 h 105"/>
                <a:gd name="T6" fmla="*/ 2147483646 w 55"/>
                <a:gd name="T7" fmla="*/ 2147483646 h 105"/>
                <a:gd name="T8" fmla="*/ 2147483646 w 55"/>
                <a:gd name="T9" fmla="*/ 2147483646 h 105"/>
                <a:gd name="T10" fmla="*/ 2147483646 w 55"/>
                <a:gd name="T11" fmla="*/ 2147483646 h 105"/>
                <a:gd name="T12" fmla="*/ 2147483646 w 55"/>
                <a:gd name="T13" fmla="*/ 2147483646 h 105"/>
                <a:gd name="T14" fmla="*/ 2147483646 w 55"/>
                <a:gd name="T15" fmla="*/ 2147483646 h 105"/>
                <a:gd name="T16" fmla="*/ 2147483646 w 55"/>
                <a:gd name="T17" fmla="*/ 2147483646 h 105"/>
                <a:gd name="T18" fmla="*/ 2147483646 w 55"/>
                <a:gd name="T19" fmla="*/ 2147483646 h 105"/>
                <a:gd name="T20" fmla="*/ 2147483646 w 55"/>
                <a:gd name="T21" fmla="*/ 2147483646 h 105"/>
                <a:gd name="T22" fmla="*/ 2147483646 w 55"/>
                <a:gd name="T23" fmla="*/ 0 h 105"/>
                <a:gd name="T24" fmla="*/ 2147483646 w 55"/>
                <a:gd name="T25" fmla="*/ 2147483646 h 105"/>
                <a:gd name="T26" fmla="*/ 2147483646 w 55"/>
                <a:gd name="T27" fmla="*/ 2147483646 h 105"/>
                <a:gd name="T28" fmla="*/ 2147483646 w 55"/>
                <a:gd name="T29" fmla="*/ 2147483646 h 105"/>
                <a:gd name="T30" fmla="*/ 2147483646 w 55"/>
                <a:gd name="T31" fmla="*/ 2147483646 h 105"/>
                <a:gd name="T32" fmla="*/ 2147483646 w 55"/>
                <a:gd name="T33" fmla="*/ 2147483646 h 105"/>
                <a:gd name="T34" fmla="*/ 2147483646 w 55"/>
                <a:gd name="T35" fmla="*/ 2147483646 h 105"/>
                <a:gd name="T36" fmla="*/ 2147483646 w 55"/>
                <a:gd name="T37" fmla="*/ 2147483646 h 105"/>
                <a:gd name="T38" fmla="*/ 2147483646 w 55"/>
                <a:gd name="T39" fmla="*/ 2147483646 h 105"/>
                <a:gd name="T40" fmla="*/ 2147483646 w 55"/>
                <a:gd name="T41" fmla="*/ 2147483646 h 105"/>
                <a:gd name="T42" fmla="*/ 0 w 55"/>
                <a:gd name="T43" fmla="*/ 2147483646 h 105"/>
                <a:gd name="T44" fmla="*/ 2147483646 w 55"/>
                <a:gd name="T45" fmla="*/ 214748364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16" name="Freeform 91">
              <a:extLst>
                <a:ext uri="{FF2B5EF4-FFF2-40B4-BE49-F238E27FC236}">
                  <a16:creationId xmlns:a16="http://schemas.microsoft.com/office/drawing/2014/main" id="{C7A526E4-FF2D-2E50-B79D-177F8A20DECF}"/>
                </a:ext>
              </a:extLst>
            </p:cNvPr>
            <p:cNvSpPr>
              <a:spLocks/>
            </p:cNvSpPr>
            <p:nvPr/>
          </p:nvSpPr>
          <p:spPr bwMode="auto">
            <a:xfrm>
              <a:off x="3265488" y="3576638"/>
              <a:ext cx="87312" cy="166687"/>
            </a:xfrm>
            <a:custGeom>
              <a:avLst/>
              <a:gdLst>
                <a:gd name="T0" fmla="*/ 2147483646 w 55"/>
                <a:gd name="T1" fmla="*/ 2147483646 h 105"/>
                <a:gd name="T2" fmla="*/ 2147483646 w 55"/>
                <a:gd name="T3" fmla="*/ 2147483646 h 105"/>
                <a:gd name="T4" fmla="*/ 2147483646 w 55"/>
                <a:gd name="T5" fmla="*/ 2147483646 h 105"/>
                <a:gd name="T6" fmla="*/ 2147483646 w 55"/>
                <a:gd name="T7" fmla="*/ 2147483646 h 105"/>
                <a:gd name="T8" fmla="*/ 2147483646 w 55"/>
                <a:gd name="T9" fmla="*/ 2147483646 h 105"/>
                <a:gd name="T10" fmla="*/ 2147483646 w 55"/>
                <a:gd name="T11" fmla="*/ 2147483646 h 105"/>
                <a:gd name="T12" fmla="*/ 2147483646 w 55"/>
                <a:gd name="T13" fmla="*/ 2147483646 h 105"/>
                <a:gd name="T14" fmla="*/ 2147483646 w 55"/>
                <a:gd name="T15" fmla="*/ 2147483646 h 105"/>
                <a:gd name="T16" fmla="*/ 2147483646 w 55"/>
                <a:gd name="T17" fmla="*/ 2147483646 h 105"/>
                <a:gd name="T18" fmla="*/ 2147483646 w 55"/>
                <a:gd name="T19" fmla="*/ 2147483646 h 105"/>
                <a:gd name="T20" fmla="*/ 2147483646 w 55"/>
                <a:gd name="T21" fmla="*/ 0 h 105"/>
                <a:gd name="T22" fmla="*/ 0 w 55"/>
                <a:gd name="T23" fmla="*/ 0 h 105"/>
                <a:gd name="T24" fmla="*/ 2147483646 w 55"/>
                <a:gd name="T25" fmla="*/ 2147483646 h 105"/>
                <a:gd name="T26" fmla="*/ 2147483646 w 55"/>
                <a:gd name="T27" fmla="*/ 2147483646 h 105"/>
                <a:gd name="T28" fmla="*/ 2147483646 w 55"/>
                <a:gd name="T29" fmla="*/ 2147483646 h 105"/>
                <a:gd name="T30" fmla="*/ 2147483646 w 55"/>
                <a:gd name="T31" fmla="*/ 2147483646 h 105"/>
                <a:gd name="T32" fmla="*/ 2147483646 w 55"/>
                <a:gd name="T33" fmla="*/ 2147483646 h 105"/>
                <a:gd name="T34" fmla="*/ 2147483646 w 55"/>
                <a:gd name="T35" fmla="*/ 2147483646 h 105"/>
                <a:gd name="T36" fmla="*/ 2147483646 w 55"/>
                <a:gd name="T37" fmla="*/ 2147483646 h 105"/>
                <a:gd name="T38" fmla="*/ 2147483646 w 55"/>
                <a:gd name="T39" fmla="*/ 2147483646 h 105"/>
                <a:gd name="T40" fmla="*/ 2147483646 w 55"/>
                <a:gd name="T41" fmla="*/ 2147483646 h 105"/>
                <a:gd name="T42" fmla="*/ 2147483646 w 55"/>
                <a:gd name="T43" fmla="*/ 2147483646 h 105"/>
                <a:gd name="T44" fmla="*/ 2147483646 w 55"/>
                <a:gd name="T45" fmla="*/ 214748364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17" name="Freeform 92">
              <a:extLst>
                <a:ext uri="{FF2B5EF4-FFF2-40B4-BE49-F238E27FC236}">
                  <a16:creationId xmlns:a16="http://schemas.microsoft.com/office/drawing/2014/main" id="{6E9D6BC5-D7C7-8397-E6E0-C8C69A72E370}"/>
                </a:ext>
              </a:extLst>
            </p:cNvPr>
            <p:cNvSpPr>
              <a:spLocks/>
            </p:cNvSpPr>
            <p:nvPr/>
          </p:nvSpPr>
          <p:spPr bwMode="auto">
            <a:xfrm>
              <a:off x="3351213" y="3576638"/>
              <a:ext cx="88900" cy="166687"/>
            </a:xfrm>
            <a:custGeom>
              <a:avLst/>
              <a:gdLst>
                <a:gd name="T0" fmla="*/ 2147483646 w 56"/>
                <a:gd name="T1" fmla="*/ 0 h 105"/>
                <a:gd name="T2" fmla="*/ 2147483646 w 56"/>
                <a:gd name="T3" fmla="*/ 2147483646 h 105"/>
                <a:gd name="T4" fmla="*/ 2147483646 w 56"/>
                <a:gd name="T5" fmla="*/ 2147483646 h 105"/>
                <a:gd name="T6" fmla="*/ 2147483646 w 56"/>
                <a:gd name="T7" fmla="*/ 2147483646 h 105"/>
                <a:gd name="T8" fmla="*/ 2147483646 w 56"/>
                <a:gd name="T9" fmla="*/ 2147483646 h 105"/>
                <a:gd name="T10" fmla="*/ 2147483646 w 56"/>
                <a:gd name="T11" fmla="*/ 2147483646 h 105"/>
                <a:gd name="T12" fmla="*/ 2147483646 w 56"/>
                <a:gd name="T13" fmla="*/ 2147483646 h 105"/>
                <a:gd name="T14" fmla="*/ 2147483646 w 56"/>
                <a:gd name="T15" fmla="*/ 2147483646 h 105"/>
                <a:gd name="T16" fmla="*/ 2147483646 w 56"/>
                <a:gd name="T17" fmla="*/ 2147483646 h 105"/>
                <a:gd name="T18" fmla="*/ 2147483646 w 56"/>
                <a:gd name="T19" fmla="*/ 2147483646 h 105"/>
                <a:gd name="T20" fmla="*/ 0 w 56"/>
                <a:gd name="T21" fmla="*/ 2147483646 h 105"/>
                <a:gd name="T22" fmla="*/ 0 w 56"/>
                <a:gd name="T23" fmla="*/ 2147483646 h 105"/>
                <a:gd name="T24" fmla="*/ 2147483646 w 56"/>
                <a:gd name="T25" fmla="*/ 2147483646 h 105"/>
                <a:gd name="T26" fmla="*/ 2147483646 w 56"/>
                <a:gd name="T27" fmla="*/ 2147483646 h 105"/>
                <a:gd name="T28" fmla="*/ 2147483646 w 56"/>
                <a:gd name="T29" fmla="*/ 2147483646 h 105"/>
                <a:gd name="T30" fmla="*/ 2147483646 w 56"/>
                <a:gd name="T31" fmla="*/ 2147483646 h 105"/>
                <a:gd name="T32" fmla="*/ 2147483646 w 56"/>
                <a:gd name="T33" fmla="*/ 2147483646 h 105"/>
                <a:gd name="T34" fmla="*/ 2147483646 w 56"/>
                <a:gd name="T35" fmla="*/ 2147483646 h 105"/>
                <a:gd name="T36" fmla="*/ 2147483646 w 56"/>
                <a:gd name="T37" fmla="*/ 2147483646 h 105"/>
                <a:gd name="T38" fmla="*/ 2147483646 w 56"/>
                <a:gd name="T39" fmla="*/ 2147483646 h 105"/>
                <a:gd name="T40" fmla="*/ 2147483646 w 56"/>
                <a:gd name="T41" fmla="*/ 2147483646 h 105"/>
                <a:gd name="T42" fmla="*/ 2147483646 w 56"/>
                <a:gd name="T43" fmla="*/ 0 h 105"/>
                <a:gd name="T44" fmla="*/ 2147483646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18" name="Freeform 93">
              <a:extLst>
                <a:ext uri="{FF2B5EF4-FFF2-40B4-BE49-F238E27FC236}">
                  <a16:creationId xmlns:a16="http://schemas.microsoft.com/office/drawing/2014/main" id="{48F14A94-7F63-339B-52E6-6C598FF0DEFC}"/>
                </a:ext>
              </a:extLst>
            </p:cNvPr>
            <p:cNvSpPr>
              <a:spLocks/>
            </p:cNvSpPr>
            <p:nvPr/>
          </p:nvSpPr>
          <p:spPr bwMode="auto">
            <a:xfrm>
              <a:off x="3351213" y="3411538"/>
              <a:ext cx="88900" cy="166687"/>
            </a:xfrm>
            <a:custGeom>
              <a:avLst/>
              <a:gdLst>
                <a:gd name="T0" fmla="*/ 0 w 56"/>
                <a:gd name="T1" fmla="*/ 2147483646 h 105"/>
                <a:gd name="T2" fmla="*/ 2147483646 w 56"/>
                <a:gd name="T3" fmla="*/ 2147483646 h 105"/>
                <a:gd name="T4" fmla="*/ 2147483646 w 56"/>
                <a:gd name="T5" fmla="*/ 2147483646 h 105"/>
                <a:gd name="T6" fmla="*/ 2147483646 w 56"/>
                <a:gd name="T7" fmla="*/ 2147483646 h 105"/>
                <a:gd name="T8" fmla="*/ 2147483646 w 56"/>
                <a:gd name="T9" fmla="*/ 2147483646 h 105"/>
                <a:gd name="T10" fmla="*/ 2147483646 w 56"/>
                <a:gd name="T11" fmla="*/ 2147483646 h 105"/>
                <a:gd name="T12" fmla="*/ 2147483646 w 56"/>
                <a:gd name="T13" fmla="*/ 2147483646 h 105"/>
                <a:gd name="T14" fmla="*/ 2147483646 w 56"/>
                <a:gd name="T15" fmla="*/ 2147483646 h 105"/>
                <a:gd name="T16" fmla="*/ 2147483646 w 56"/>
                <a:gd name="T17" fmla="*/ 2147483646 h 105"/>
                <a:gd name="T18" fmla="*/ 2147483646 w 56"/>
                <a:gd name="T19" fmla="*/ 2147483646 h 105"/>
                <a:gd name="T20" fmla="*/ 2147483646 w 56"/>
                <a:gd name="T21" fmla="*/ 2147483646 h 105"/>
                <a:gd name="T22" fmla="*/ 2147483646 w 56"/>
                <a:gd name="T23" fmla="*/ 2147483646 h 105"/>
                <a:gd name="T24" fmla="*/ 2147483646 w 56"/>
                <a:gd name="T25" fmla="*/ 2147483646 h 105"/>
                <a:gd name="T26" fmla="*/ 2147483646 w 56"/>
                <a:gd name="T27" fmla="*/ 2147483646 h 105"/>
                <a:gd name="T28" fmla="*/ 2147483646 w 56"/>
                <a:gd name="T29" fmla="*/ 2147483646 h 105"/>
                <a:gd name="T30" fmla="*/ 2147483646 w 56"/>
                <a:gd name="T31" fmla="*/ 2147483646 h 105"/>
                <a:gd name="T32" fmla="*/ 2147483646 w 56"/>
                <a:gd name="T33" fmla="*/ 2147483646 h 105"/>
                <a:gd name="T34" fmla="*/ 2147483646 w 56"/>
                <a:gd name="T35" fmla="*/ 2147483646 h 105"/>
                <a:gd name="T36" fmla="*/ 2147483646 w 56"/>
                <a:gd name="T37" fmla="*/ 2147483646 h 105"/>
                <a:gd name="T38" fmla="*/ 2147483646 w 56"/>
                <a:gd name="T39" fmla="*/ 2147483646 h 105"/>
                <a:gd name="T40" fmla="*/ 2147483646 w 56"/>
                <a:gd name="T41" fmla="*/ 2147483646 h 105"/>
                <a:gd name="T42" fmla="*/ 0 w 56"/>
                <a:gd name="T43" fmla="*/ 0 h 105"/>
                <a:gd name="T44" fmla="*/ 0 w 56"/>
                <a:gd name="T45" fmla="*/ 214748364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19" name="Freeform 94">
              <a:extLst>
                <a:ext uri="{FF2B5EF4-FFF2-40B4-BE49-F238E27FC236}">
                  <a16:creationId xmlns:a16="http://schemas.microsoft.com/office/drawing/2014/main" id="{86B4D5EF-4807-F710-3C1A-22314275DD89}"/>
                </a:ext>
              </a:extLst>
            </p:cNvPr>
            <p:cNvSpPr>
              <a:spLocks/>
            </p:cNvSpPr>
            <p:nvPr/>
          </p:nvSpPr>
          <p:spPr bwMode="auto">
            <a:xfrm>
              <a:off x="2817813" y="3917950"/>
              <a:ext cx="109537" cy="220663"/>
            </a:xfrm>
            <a:custGeom>
              <a:avLst/>
              <a:gdLst>
                <a:gd name="T0" fmla="*/ 2147483646 w 69"/>
                <a:gd name="T1" fmla="*/ 0 h 139"/>
                <a:gd name="T2" fmla="*/ 2147483646 w 69"/>
                <a:gd name="T3" fmla="*/ 2147483646 h 139"/>
                <a:gd name="T4" fmla="*/ 2147483646 w 69"/>
                <a:gd name="T5" fmla="*/ 2147483646 h 139"/>
                <a:gd name="T6" fmla="*/ 2147483646 w 69"/>
                <a:gd name="T7" fmla="*/ 2147483646 h 139"/>
                <a:gd name="T8" fmla="*/ 2147483646 w 69"/>
                <a:gd name="T9" fmla="*/ 2147483646 h 139"/>
                <a:gd name="T10" fmla="*/ 2147483646 w 69"/>
                <a:gd name="T11" fmla="*/ 2147483646 h 139"/>
                <a:gd name="T12" fmla="*/ 2147483646 w 69"/>
                <a:gd name="T13" fmla="*/ 2147483646 h 139"/>
                <a:gd name="T14" fmla="*/ 0 w 69"/>
                <a:gd name="T15" fmla="*/ 2147483646 h 139"/>
                <a:gd name="T16" fmla="*/ 0 w 69"/>
                <a:gd name="T17" fmla="*/ 2147483646 h 139"/>
                <a:gd name="T18" fmla="*/ 0 w 69"/>
                <a:gd name="T19" fmla="*/ 2147483646 h 139"/>
                <a:gd name="T20" fmla="*/ 2147483646 w 69"/>
                <a:gd name="T21" fmla="*/ 2147483646 h 139"/>
                <a:gd name="T22" fmla="*/ 2147483646 w 69"/>
                <a:gd name="T23" fmla="*/ 2147483646 h 139"/>
                <a:gd name="T24" fmla="*/ 2147483646 w 69"/>
                <a:gd name="T25" fmla="*/ 2147483646 h 139"/>
                <a:gd name="T26" fmla="*/ 2147483646 w 69"/>
                <a:gd name="T27" fmla="*/ 2147483646 h 139"/>
                <a:gd name="T28" fmla="*/ 2147483646 w 69"/>
                <a:gd name="T29" fmla="*/ 2147483646 h 139"/>
                <a:gd name="T30" fmla="*/ 2147483646 w 69"/>
                <a:gd name="T31" fmla="*/ 2147483646 h 139"/>
                <a:gd name="T32" fmla="*/ 2147483646 w 69"/>
                <a:gd name="T33" fmla="*/ 2147483646 h 139"/>
                <a:gd name="T34" fmla="*/ 2147483646 w 69"/>
                <a:gd name="T35" fmla="*/ 2147483646 h 139"/>
                <a:gd name="T36" fmla="*/ 2147483646 w 69"/>
                <a:gd name="T37" fmla="*/ 2147483646 h 139"/>
                <a:gd name="T38" fmla="*/ 2147483646 w 69"/>
                <a:gd name="T39" fmla="*/ 2147483646 h 139"/>
                <a:gd name="T40" fmla="*/ 2147483646 w 69"/>
                <a:gd name="T41" fmla="*/ 2147483646 h 139"/>
                <a:gd name="T42" fmla="*/ 2147483646 w 69"/>
                <a:gd name="T43" fmla="*/ 2147483646 h 139"/>
                <a:gd name="T44" fmla="*/ 2147483646 w 69"/>
                <a:gd name="T45" fmla="*/ 2147483646 h 139"/>
                <a:gd name="T46" fmla="*/ 2147483646 w 69"/>
                <a:gd name="T47" fmla="*/ 2147483646 h 139"/>
                <a:gd name="T48" fmla="*/ 2147483646 w 69"/>
                <a:gd name="T49" fmla="*/ 2147483646 h 139"/>
                <a:gd name="T50" fmla="*/ 2147483646 w 69"/>
                <a:gd name="T51" fmla="*/ 2147483646 h 139"/>
                <a:gd name="T52" fmla="*/ 2147483646 w 69"/>
                <a:gd name="T53" fmla="*/ 2147483646 h 139"/>
                <a:gd name="T54" fmla="*/ 2147483646 w 69"/>
                <a:gd name="T55" fmla="*/ 2147483646 h 139"/>
                <a:gd name="T56" fmla="*/ 2147483646 w 69"/>
                <a:gd name="T57" fmla="*/ 2147483646 h 139"/>
                <a:gd name="T58" fmla="*/ 2147483646 w 69"/>
                <a:gd name="T59" fmla="*/ 2147483646 h 139"/>
                <a:gd name="T60" fmla="*/ 2147483646 w 69"/>
                <a:gd name="T61" fmla="*/ 2147483646 h 139"/>
                <a:gd name="T62" fmla="*/ 2147483646 w 69"/>
                <a:gd name="T63" fmla="*/ 2147483646 h 139"/>
                <a:gd name="T64" fmla="*/ 2147483646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95">
              <a:extLst>
                <a:ext uri="{FF2B5EF4-FFF2-40B4-BE49-F238E27FC236}">
                  <a16:creationId xmlns:a16="http://schemas.microsoft.com/office/drawing/2014/main" id="{1106DC83-B9C9-129F-3509-A695432A6FCF}"/>
                </a:ext>
              </a:extLst>
            </p:cNvPr>
            <p:cNvSpPr>
              <a:spLocks/>
            </p:cNvSpPr>
            <p:nvPr/>
          </p:nvSpPr>
          <p:spPr bwMode="auto">
            <a:xfrm>
              <a:off x="2809875" y="3913188"/>
              <a:ext cx="63500" cy="117475"/>
            </a:xfrm>
            <a:custGeom>
              <a:avLst/>
              <a:gdLst>
                <a:gd name="T0" fmla="*/ 2147483646 w 40"/>
                <a:gd name="T1" fmla="*/ 2147483646 h 74"/>
                <a:gd name="T2" fmla="*/ 2147483646 w 40"/>
                <a:gd name="T3" fmla="*/ 2147483646 h 74"/>
                <a:gd name="T4" fmla="*/ 2147483646 w 40"/>
                <a:gd name="T5" fmla="*/ 2147483646 h 74"/>
                <a:gd name="T6" fmla="*/ 2147483646 w 40"/>
                <a:gd name="T7" fmla="*/ 2147483646 h 74"/>
                <a:gd name="T8" fmla="*/ 2147483646 w 40"/>
                <a:gd name="T9" fmla="*/ 2147483646 h 74"/>
                <a:gd name="T10" fmla="*/ 2147483646 w 40"/>
                <a:gd name="T11" fmla="*/ 2147483646 h 74"/>
                <a:gd name="T12" fmla="*/ 2147483646 w 40"/>
                <a:gd name="T13" fmla="*/ 2147483646 h 74"/>
                <a:gd name="T14" fmla="*/ 2147483646 w 40"/>
                <a:gd name="T15" fmla="*/ 2147483646 h 74"/>
                <a:gd name="T16" fmla="*/ 2147483646 w 40"/>
                <a:gd name="T17" fmla="*/ 2147483646 h 74"/>
                <a:gd name="T18" fmla="*/ 2147483646 w 40"/>
                <a:gd name="T19" fmla="*/ 0 h 74"/>
                <a:gd name="T20" fmla="*/ 2147483646 w 40"/>
                <a:gd name="T21" fmla="*/ 2147483646 h 74"/>
                <a:gd name="T22" fmla="*/ 2147483646 w 40"/>
                <a:gd name="T23" fmla="*/ 2147483646 h 74"/>
                <a:gd name="T24" fmla="*/ 2147483646 w 40"/>
                <a:gd name="T25" fmla="*/ 2147483646 h 74"/>
                <a:gd name="T26" fmla="*/ 2147483646 w 40"/>
                <a:gd name="T27" fmla="*/ 2147483646 h 74"/>
                <a:gd name="T28" fmla="*/ 2147483646 w 40"/>
                <a:gd name="T29" fmla="*/ 2147483646 h 74"/>
                <a:gd name="T30" fmla="*/ 2147483646 w 40"/>
                <a:gd name="T31" fmla="*/ 2147483646 h 74"/>
                <a:gd name="T32" fmla="*/ 2147483646 w 40"/>
                <a:gd name="T33" fmla="*/ 2147483646 h 74"/>
                <a:gd name="T34" fmla="*/ 0 w 40"/>
                <a:gd name="T35" fmla="*/ 2147483646 h 74"/>
                <a:gd name="T36" fmla="*/ 2147483646 w 40"/>
                <a:gd name="T37" fmla="*/ 2147483646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21" name="Freeform 96">
              <a:extLst>
                <a:ext uri="{FF2B5EF4-FFF2-40B4-BE49-F238E27FC236}">
                  <a16:creationId xmlns:a16="http://schemas.microsoft.com/office/drawing/2014/main" id="{532672BA-1E56-A1BD-6E09-2E9103BA72EB}"/>
                </a:ext>
              </a:extLst>
            </p:cNvPr>
            <p:cNvSpPr>
              <a:spLocks/>
            </p:cNvSpPr>
            <p:nvPr/>
          </p:nvSpPr>
          <p:spPr bwMode="auto">
            <a:xfrm>
              <a:off x="2809875" y="4029075"/>
              <a:ext cx="63500" cy="117475"/>
            </a:xfrm>
            <a:custGeom>
              <a:avLst/>
              <a:gdLst>
                <a:gd name="T0" fmla="*/ 2147483646 w 40"/>
                <a:gd name="T1" fmla="*/ 2147483646 h 74"/>
                <a:gd name="T2" fmla="*/ 2147483646 w 40"/>
                <a:gd name="T3" fmla="*/ 2147483646 h 74"/>
                <a:gd name="T4" fmla="*/ 2147483646 w 40"/>
                <a:gd name="T5" fmla="*/ 2147483646 h 74"/>
                <a:gd name="T6" fmla="*/ 2147483646 w 40"/>
                <a:gd name="T7" fmla="*/ 2147483646 h 74"/>
                <a:gd name="T8" fmla="*/ 2147483646 w 40"/>
                <a:gd name="T9" fmla="*/ 2147483646 h 74"/>
                <a:gd name="T10" fmla="*/ 2147483646 w 40"/>
                <a:gd name="T11" fmla="*/ 2147483646 h 74"/>
                <a:gd name="T12" fmla="*/ 2147483646 w 40"/>
                <a:gd name="T13" fmla="*/ 2147483646 h 74"/>
                <a:gd name="T14" fmla="*/ 2147483646 w 40"/>
                <a:gd name="T15" fmla="*/ 2147483646 h 74"/>
                <a:gd name="T16" fmla="*/ 2147483646 w 40"/>
                <a:gd name="T17" fmla="*/ 0 h 74"/>
                <a:gd name="T18" fmla="*/ 0 w 40"/>
                <a:gd name="T19" fmla="*/ 0 h 74"/>
                <a:gd name="T20" fmla="*/ 2147483646 w 40"/>
                <a:gd name="T21" fmla="*/ 2147483646 h 74"/>
                <a:gd name="T22" fmla="*/ 2147483646 w 40"/>
                <a:gd name="T23" fmla="*/ 2147483646 h 74"/>
                <a:gd name="T24" fmla="*/ 2147483646 w 40"/>
                <a:gd name="T25" fmla="*/ 2147483646 h 74"/>
                <a:gd name="T26" fmla="*/ 2147483646 w 40"/>
                <a:gd name="T27" fmla="*/ 2147483646 h 74"/>
                <a:gd name="T28" fmla="*/ 2147483646 w 40"/>
                <a:gd name="T29" fmla="*/ 2147483646 h 74"/>
                <a:gd name="T30" fmla="*/ 2147483646 w 40"/>
                <a:gd name="T31" fmla="*/ 2147483646 h 74"/>
                <a:gd name="T32" fmla="*/ 2147483646 w 40"/>
                <a:gd name="T33" fmla="*/ 2147483646 h 74"/>
                <a:gd name="T34" fmla="*/ 2147483646 w 40"/>
                <a:gd name="T35" fmla="*/ 2147483646 h 74"/>
                <a:gd name="T36" fmla="*/ 2147483646 w 40"/>
                <a:gd name="T37" fmla="*/ 2147483646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22" name="Freeform 97">
              <a:extLst>
                <a:ext uri="{FF2B5EF4-FFF2-40B4-BE49-F238E27FC236}">
                  <a16:creationId xmlns:a16="http://schemas.microsoft.com/office/drawing/2014/main" id="{0B94E79E-D8CD-072D-AAD2-ECD6F4399F4A}"/>
                </a:ext>
              </a:extLst>
            </p:cNvPr>
            <p:cNvSpPr>
              <a:spLocks/>
            </p:cNvSpPr>
            <p:nvPr/>
          </p:nvSpPr>
          <p:spPr bwMode="auto">
            <a:xfrm>
              <a:off x="2871788" y="4029075"/>
              <a:ext cx="63500" cy="117475"/>
            </a:xfrm>
            <a:custGeom>
              <a:avLst/>
              <a:gdLst>
                <a:gd name="T0" fmla="*/ 2147483646 w 40"/>
                <a:gd name="T1" fmla="*/ 0 h 74"/>
                <a:gd name="T2" fmla="*/ 2147483646 w 40"/>
                <a:gd name="T3" fmla="*/ 2147483646 h 74"/>
                <a:gd name="T4" fmla="*/ 2147483646 w 40"/>
                <a:gd name="T5" fmla="*/ 2147483646 h 74"/>
                <a:gd name="T6" fmla="*/ 2147483646 w 40"/>
                <a:gd name="T7" fmla="*/ 2147483646 h 74"/>
                <a:gd name="T8" fmla="*/ 2147483646 w 40"/>
                <a:gd name="T9" fmla="*/ 2147483646 h 74"/>
                <a:gd name="T10" fmla="*/ 2147483646 w 40"/>
                <a:gd name="T11" fmla="*/ 2147483646 h 74"/>
                <a:gd name="T12" fmla="*/ 2147483646 w 40"/>
                <a:gd name="T13" fmla="*/ 2147483646 h 74"/>
                <a:gd name="T14" fmla="*/ 2147483646 w 40"/>
                <a:gd name="T15" fmla="*/ 2147483646 h 74"/>
                <a:gd name="T16" fmla="*/ 0 w 40"/>
                <a:gd name="T17" fmla="*/ 2147483646 h 74"/>
                <a:gd name="T18" fmla="*/ 0 w 40"/>
                <a:gd name="T19" fmla="*/ 2147483646 h 74"/>
                <a:gd name="T20" fmla="*/ 2147483646 w 40"/>
                <a:gd name="T21" fmla="*/ 2147483646 h 74"/>
                <a:gd name="T22" fmla="*/ 2147483646 w 40"/>
                <a:gd name="T23" fmla="*/ 2147483646 h 74"/>
                <a:gd name="T24" fmla="*/ 2147483646 w 40"/>
                <a:gd name="T25" fmla="*/ 2147483646 h 74"/>
                <a:gd name="T26" fmla="*/ 2147483646 w 40"/>
                <a:gd name="T27" fmla="*/ 2147483646 h 74"/>
                <a:gd name="T28" fmla="*/ 2147483646 w 40"/>
                <a:gd name="T29" fmla="*/ 2147483646 h 74"/>
                <a:gd name="T30" fmla="*/ 2147483646 w 40"/>
                <a:gd name="T31" fmla="*/ 2147483646 h 74"/>
                <a:gd name="T32" fmla="*/ 2147483646 w 40"/>
                <a:gd name="T33" fmla="*/ 2147483646 h 74"/>
                <a:gd name="T34" fmla="*/ 2147483646 w 40"/>
                <a:gd name="T35" fmla="*/ 0 h 74"/>
                <a:gd name="T36" fmla="*/ 2147483646 w 40"/>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23" name="Freeform 98">
              <a:extLst>
                <a:ext uri="{FF2B5EF4-FFF2-40B4-BE49-F238E27FC236}">
                  <a16:creationId xmlns:a16="http://schemas.microsoft.com/office/drawing/2014/main" id="{B3FDD280-5E09-65E4-ED46-B7C1D3AFE317}"/>
                </a:ext>
              </a:extLst>
            </p:cNvPr>
            <p:cNvSpPr>
              <a:spLocks/>
            </p:cNvSpPr>
            <p:nvPr/>
          </p:nvSpPr>
          <p:spPr bwMode="auto">
            <a:xfrm>
              <a:off x="2871788" y="3913188"/>
              <a:ext cx="63500" cy="117475"/>
            </a:xfrm>
            <a:custGeom>
              <a:avLst/>
              <a:gdLst>
                <a:gd name="T0" fmla="*/ 0 w 40"/>
                <a:gd name="T1" fmla="*/ 2147483646 h 74"/>
                <a:gd name="T2" fmla="*/ 2147483646 w 40"/>
                <a:gd name="T3" fmla="*/ 2147483646 h 74"/>
                <a:gd name="T4" fmla="*/ 2147483646 w 40"/>
                <a:gd name="T5" fmla="*/ 2147483646 h 74"/>
                <a:gd name="T6" fmla="*/ 2147483646 w 40"/>
                <a:gd name="T7" fmla="*/ 2147483646 h 74"/>
                <a:gd name="T8" fmla="*/ 2147483646 w 40"/>
                <a:gd name="T9" fmla="*/ 2147483646 h 74"/>
                <a:gd name="T10" fmla="*/ 2147483646 w 40"/>
                <a:gd name="T11" fmla="*/ 2147483646 h 74"/>
                <a:gd name="T12" fmla="*/ 2147483646 w 40"/>
                <a:gd name="T13" fmla="*/ 2147483646 h 74"/>
                <a:gd name="T14" fmla="*/ 2147483646 w 40"/>
                <a:gd name="T15" fmla="*/ 2147483646 h 74"/>
                <a:gd name="T16" fmla="*/ 2147483646 w 40"/>
                <a:gd name="T17" fmla="*/ 2147483646 h 74"/>
                <a:gd name="T18" fmla="*/ 2147483646 w 40"/>
                <a:gd name="T19" fmla="*/ 2147483646 h 74"/>
                <a:gd name="T20" fmla="*/ 2147483646 w 40"/>
                <a:gd name="T21" fmla="*/ 2147483646 h 74"/>
                <a:gd name="T22" fmla="*/ 2147483646 w 40"/>
                <a:gd name="T23" fmla="*/ 2147483646 h 74"/>
                <a:gd name="T24" fmla="*/ 2147483646 w 40"/>
                <a:gd name="T25" fmla="*/ 2147483646 h 74"/>
                <a:gd name="T26" fmla="*/ 2147483646 w 40"/>
                <a:gd name="T27" fmla="*/ 2147483646 h 74"/>
                <a:gd name="T28" fmla="*/ 2147483646 w 40"/>
                <a:gd name="T29" fmla="*/ 2147483646 h 74"/>
                <a:gd name="T30" fmla="*/ 2147483646 w 40"/>
                <a:gd name="T31" fmla="*/ 2147483646 h 74"/>
                <a:gd name="T32" fmla="*/ 2147483646 w 40"/>
                <a:gd name="T33" fmla="*/ 2147483646 h 74"/>
                <a:gd name="T34" fmla="*/ 0 w 40"/>
                <a:gd name="T35" fmla="*/ 0 h 74"/>
                <a:gd name="T36" fmla="*/ 0 w 40"/>
                <a:gd name="T37" fmla="*/ 2147483646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24" name="Freeform 99">
              <a:extLst>
                <a:ext uri="{FF2B5EF4-FFF2-40B4-BE49-F238E27FC236}">
                  <a16:creationId xmlns:a16="http://schemas.microsoft.com/office/drawing/2014/main" id="{DDFA8BEE-D67C-5A55-79D9-CDB0485A30BA}"/>
                </a:ext>
              </a:extLst>
            </p:cNvPr>
            <p:cNvSpPr>
              <a:spLocks/>
            </p:cNvSpPr>
            <p:nvPr/>
          </p:nvSpPr>
          <p:spPr bwMode="auto">
            <a:xfrm>
              <a:off x="3341688" y="4327525"/>
              <a:ext cx="146050" cy="285750"/>
            </a:xfrm>
            <a:custGeom>
              <a:avLst/>
              <a:gdLst>
                <a:gd name="T0" fmla="*/ 2147483646 w 92"/>
                <a:gd name="T1" fmla="*/ 0 h 180"/>
                <a:gd name="T2" fmla="*/ 2147483646 w 92"/>
                <a:gd name="T3" fmla="*/ 0 h 180"/>
                <a:gd name="T4" fmla="*/ 2147483646 w 92"/>
                <a:gd name="T5" fmla="*/ 2147483646 h 180"/>
                <a:gd name="T6" fmla="*/ 2147483646 w 92"/>
                <a:gd name="T7" fmla="*/ 2147483646 h 180"/>
                <a:gd name="T8" fmla="*/ 2147483646 w 92"/>
                <a:gd name="T9" fmla="*/ 2147483646 h 180"/>
                <a:gd name="T10" fmla="*/ 2147483646 w 92"/>
                <a:gd name="T11" fmla="*/ 2147483646 h 180"/>
                <a:gd name="T12" fmla="*/ 2147483646 w 92"/>
                <a:gd name="T13" fmla="*/ 2147483646 h 180"/>
                <a:gd name="T14" fmla="*/ 2147483646 w 92"/>
                <a:gd name="T15" fmla="*/ 2147483646 h 180"/>
                <a:gd name="T16" fmla="*/ 2147483646 w 92"/>
                <a:gd name="T17" fmla="*/ 2147483646 h 180"/>
                <a:gd name="T18" fmla="*/ 2147483646 w 92"/>
                <a:gd name="T19" fmla="*/ 2147483646 h 180"/>
                <a:gd name="T20" fmla="*/ 0 w 92"/>
                <a:gd name="T21" fmla="*/ 2147483646 h 180"/>
                <a:gd name="T22" fmla="*/ 2147483646 w 92"/>
                <a:gd name="T23" fmla="*/ 2147483646 h 180"/>
                <a:gd name="T24" fmla="*/ 2147483646 w 92"/>
                <a:gd name="T25" fmla="*/ 2147483646 h 180"/>
                <a:gd name="T26" fmla="*/ 2147483646 w 92"/>
                <a:gd name="T27" fmla="*/ 2147483646 h 180"/>
                <a:gd name="T28" fmla="*/ 2147483646 w 92"/>
                <a:gd name="T29" fmla="*/ 2147483646 h 180"/>
                <a:gd name="T30" fmla="*/ 2147483646 w 92"/>
                <a:gd name="T31" fmla="*/ 2147483646 h 180"/>
                <a:gd name="T32" fmla="*/ 2147483646 w 92"/>
                <a:gd name="T33" fmla="*/ 2147483646 h 180"/>
                <a:gd name="T34" fmla="*/ 2147483646 w 92"/>
                <a:gd name="T35" fmla="*/ 2147483646 h 180"/>
                <a:gd name="T36" fmla="*/ 2147483646 w 92"/>
                <a:gd name="T37" fmla="*/ 2147483646 h 180"/>
                <a:gd name="T38" fmla="*/ 2147483646 w 92"/>
                <a:gd name="T39" fmla="*/ 2147483646 h 180"/>
                <a:gd name="T40" fmla="*/ 2147483646 w 92"/>
                <a:gd name="T41" fmla="*/ 2147483646 h 180"/>
                <a:gd name="T42" fmla="*/ 2147483646 w 92"/>
                <a:gd name="T43" fmla="*/ 2147483646 h 180"/>
                <a:gd name="T44" fmla="*/ 2147483646 w 92"/>
                <a:gd name="T45" fmla="*/ 2147483646 h 180"/>
                <a:gd name="T46" fmla="*/ 2147483646 w 92"/>
                <a:gd name="T47" fmla="*/ 2147483646 h 180"/>
                <a:gd name="T48" fmla="*/ 2147483646 w 92"/>
                <a:gd name="T49" fmla="*/ 2147483646 h 180"/>
                <a:gd name="T50" fmla="*/ 2147483646 w 92"/>
                <a:gd name="T51" fmla="*/ 2147483646 h 180"/>
                <a:gd name="T52" fmla="*/ 2147483646 w 92"/>
                <a:gd name="T53" fmla="*/ 2147483646 h 180"/>
                <a:gd name="T54" fmla="*/ 2147483646 w 92"/>
                <a:gd name="T55" fmla="*/ 2147483646 h 180"/>
                <a:gd name="T56" fmla="*/ 2147483646 w 92"/>
                <a:gd name="T57" fmla="*/ 2147483646 h 180"/>
                <a:gd name="T58" fmla="*/ 2147483646 w 92"/>
                <a:gd name="T59" fmla="*/ 2147483646 h 180"/>
                <a:gd name="T60" fmla="*/ 2147483646 w 92"/>
                <a:gd name="T61" fmla="*/ 2147483646 h 180"/>
                <a:gd name="T62" fmla="*/ 2147483646 w 92"/>
                <a:gd name="T63" fmla="*/ 2147483646 h 180"/>
                <a:gd name="T64" fmla="*/ 2147483646 w 92"/>
                <a:gd name="T65" fmla="*/ 2147483646 h 180"/>
                <a:gd name="T66" fmla="*/ 2147483646 w 92"/>
                <a:gd name="T67" fmla="*/ 2147483646 h 180"/>
                <a:gd name="T68" fmla="*/ 2147483646 w 92"/>
                <a:gd name="T69" fmla="*/ 2147483646 h 180"/>
                <a:gd name="T70" fmla="*/ 2147483646 w 92"/>
                <a:gd name="T71" fmla="*/ 2147483646 h 180"/>
                <a:gd name="T72" fmla="*/ 2147483646 w 92"/>
                <a:gd name="T73" fmla="*/ 2147483646 h 180"/>
                <a:gd name="T74" fmla="*/ 2147483646 w 92"/>
                <a:gd name="T75" fmla="*/ 2147483646 h 180"/>
                <a:gd name="T76" fmla="*/ 2147483646 w 92"/>
                <a:gd name="T77" fmla="*/ 2147483646 h 180"/>
                <a:gd name="T78" fmla="*/ 2147483646 w 92"/>
                <a:gd name="T79" fmla="*/ 0 h 180"/>
                <a:gd name="T80" fmla="*/ 2147483646 w 92"/>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80"/>
                <a:gd name="T125" fmla="*/ 92 w 92"/>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25" name="Freeform 100">
              <a:extLst>
                <a:ext uri="{FF2B5EF4-FFF2-40B4-BE49-F238E27FC236}">
                  <a16:creationId xmlns:a16="http://schemas.microsoft.com/office/drawing/2014/main" id="{2E3DC3F7-465E-920A-332D-7B87BE096CE5}"/>
                </a:ext>
              </a:extLst>
            </p:cNvPr>
            <p:cNvSpPr>
              <a:spLocks/>
            </p:cNvSpPr>
            <p:nvPr/>
          </p:nvSpPr>
          <p:spPr bwMode="auto">
            <a:xfrm>
              <a:off x="3335338" y="4322763"/>
              <a:ext cx="79375" cy="149225"/>
            </a:xfrm>
            <a:custGeom>
              <a:avLst/>
              <a:gdLst>
                <a:gd name="T0" fmla="*/ 2147483646 w 50"/>
                <a:gd name="T1" fmla="*/ 2147483646 h 94"/>
                <a:gd name="T2" fmla="*/ 2147483646 w 50"/>
                <a:gd name="T3" fmla="*/ 2147483646 h 94"/>
                <a:gd name="T4" fmla="*/ 2147483646 w 50"/>
                <a:gd name="T5" fmla="*/ 2147483646 h 94"/>
                <a:gd name="T6" fmla="*/ 2147483646 w 50"/>
                <a:gd name="T7" fmla="*/ 2147483646 h 94"/>
                <a:gd name="T8" fmla="*/ 2147483646 w 50"/>
                <a:gd name="T9" fmla="*/ 2147483646 h 94"/>
                <a:gd name="T10" fmla="*/ 2147483646 w 50"/>
                <a:gd name="T11" fmla="*/ 2147483646 h 94"/>
                <a:gd name="T12" fmla="*/ 2147483646 w 50"/>
                <a:gd name="T13" fmla="*/ 2147483646 h 94"/>
                <a:gd name="T14" fmla="*/ 2147483646 w 50"/>
                <a:gd name="T15" fmla="*/ 2147483646 h 94"/>
                <a:gd name="T16" fmla="*/ 2147483646 w 50"/>
                <a:gd name="T17" fmla="*/ 2147483646 h 94"/>
                <a:gd name="T18" fmla="*/ 2147483646 w 50"/>
                <a:gd name="T19" fmla="*/ 2147483646 h 94"/>
                <a:gd name="T20" fmla="*/ 2147483646 w 50"/>
                <a:gd name="T21" fmla="*/ 2147483646 h 94"/>
                <a:gd name="T22" fmla="*/ 2147483646 w 50"/>
                <a:gd name="T23" fmla="*/ 0 h 94"/>
                <a:gd name="T24" fmla="*/ 2147483646 w 50"/>
                <a:gd name="T25" fmla="*/ 0 h 94"/>
                <a:gd name="T26" fmla="*/ 2147483646 w 50"/>
                <a:gd name="T27" fmla="*/ 2147483646 h 94"/>
                <a:gd name="T28" fmla="*/ 2147483646 w 50"/>
                <a:gd name="T29" fmla="*/ 2147483646 h 94"/>
                <a:gd name="T30" fmla="*/ 2147483646 w 50"/>
                <a:gd name="T31" fmla="*/ 2147483646 h 94"/>
                <a:gd name="T32" fmla="*/ 2147483646 w 50"/>
                <a:gd name="T33" fmla="*/ 2147483646 h 94"/>
                <a:gd name="T34" fmla="*/ 2147483646 w 50"/>
                <a:gd name="T35" fmla="*/ 2147483646 h 94"/>
                <a:gd name="T36" fmla="*/ 2147483646 w 50"/>
                <a:gd name="T37" fmla="*/ 2147483646 h 94"/>
                <a:gd name="T38" fmla="*/ 2147483646 w 50"/>
                <a:gd name="T39" fmla="*/ 2147483646 h 94"/>
                <a:gd name="T40" fmla="*/ 0 w 50"/>
                <a:gd name="T41" fmla="*/ 2147483646 h 94"/>
                <a:gd name="T42" fmla="*/ 0 w 50"/>
                <a:gd name="T43" fmla="*/ 2147483646 h 94"/>
                <a:gd name="T44" fmla="*/ 2147483646 w 50"/>
                <a:gd name="T45" fmla="*/ 2147483646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26" name="Freeform 101">
              <a:extLst>
                <a:ext uri="{FF2B5EF4-FFF2-40B4-BE49-F238E27FC236}">
                  <a16:creationId xmlns:a16="http://schemas.microsoft.com/office/drawing/2014/main" id="{B9ADEBDD-5A16-9EAE-1FAC-FB8E2782E556}"/>
                </a:ext>
              </a:extLst>
            </p:cNvPr>
            <p:cNvSpPr>
              <a:spLocks/>
            </p:cNvSpPr>
            <p:nvPr/>
          </p:nvSpPr>
          <p:spPr bwMode="auto">
            <a:xfrm>
              <a:off x="3335338" y="4470400"/>
              <a:ext cx="79375" cy="150813"/>
            </a:xfrm>
            <a:custGeom>
              <a:avLst/>
              <a:gdLst>
                <a:gd name="T0" fmla="*/ 2147483646 w 50"/>
                <a:gd name="T1" fmla="*/ 2147483646 h 95"/>
                <a:gd name="T2" fmla="*/ 2147483646 w 50"/>
                <a:gd name="T3" fmla="*/ 2147483646 h 95"/>
                <a:gd name="T4" fmla="*/ 2147483646 w 50"/>
                <a:gd name="T5" fmla="*/ 2147483646 h 95"/>
                <a:gd name="T6" fmla="*/ 2147483646 w 50"/>
                <a:gd name="T7" fmla="*/ 2147483646 h 95"/>
                <a:gd name="T8" fmla="*/ 2147483646 w 50"/>
                <a:gd name="T9" fmla="*/ 2147483646 h 95"/>
                <a:gd name="T10" fmla="*/ 2147483646 w 50"/>
                <a:gd name="T11" fmla="*/ 2147483646 h 95"/>
                <a:gd name="T12" fmla="*/ 2147483646 w 50"/>
                <a:gd name="T13" fmla="*/ 2147483646 h 95"/>
                <a:gd name="T14" fmla="*/ 2147483646 w 50"/>
                <a:gd name="T15" fmla="*/ 2147483646 h 95"/>
                <a:gd name="T16" fmla="*/ 2147483646 w 50"/>
                <a:gd name="T17" fmla="*/ 2147483646 h 95"/>
                <a:gd name="T18" fmla="*/ 2147483646 w 50"/>
                <a:gd name="T19" fmla="*/ 2147483646 h 95"/>
                <a:gd name="T20" fmla="*/ 2147483646 w 50"/>
                <a:gd name="T21" fmla="*/ 0 h 95"/>
                <a:gd name="T22" fmla="*/ 0 w 50"/>
                <a:gd name="T23" fmla="*/ 0 h 95"/>
                <a:gd name="T24" fmla="*/ 0 w 50"/>
                <a:gd name="T25" fmla="*/ 2147483646 h 95"/>
                <a:gd name="T26" fmla="*/ 2147483646 w 50"/>
                <a:gd name="T27" fmla="*/ 2147483646 h 95"/>
                <a:gd name="T28" fmla="*/ 2147483646 w 50"/>
                <a:gd name="T29" fmla="*/ 2147483646 h 95"/>
                <a:gd name="T30" fmla="*/ 2147483646 w 50"/>
                <a:gd name="T31" fmla="*/ 2147483646 h 95"/>
                <a:gd name="T32" fmla="*/ 2147483646 w 50"/>
                <a:gd name="T33" fmla="*/ 2147483646 h 95"/>
                <a:gd name="T34" fmla="*/ 2147483646 w 50"/>
                <a:gd name="T35" fmla="*/ 2147483646 h 95"/>
                <a:gd name="T36" fmla="*/ 2147483646 w 50"/>
                <a:gd name="T37" fmla="*/ 2147483646 h 95"/>
                <a:gd name="T38" fmla="*/ 2147483646 w 50"/>
                <a:gd name="T39" fmla="*/ 2147483646 h 95"/>
                <a:gd name="T40" fmla="*/ 2147483646 w 50"/>
                <a:gd name="T41" fmla="*/ 2147483646 h 95"/>
                <a:gd name="T42" fmla="*/ 2147483646 w 50"/>
                <a:gd name="T43" fmla="*/ 2147483646 h 95"/>
                <a:gd name="T44" fmla="*/ 2147483646 w 50"/>
                <a:gd name="T45" fmla="*/ 2147483646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27" name="Freeform 102">
              <a:extLst>
                <a:ext uri="{FF2B5EF4-FFF2-40B4-BE49-F238E27FC236}">
                  <a16:creationId xmlns:a16="http://schemas.microsoft.com/office/drawing/2014/main" id="{E2C786C2-BC90-E670-A9EF-E57F26F21C67}"/>
                </a:ext>
              </a:extLst>
            </p:cNvPr>
            <p:cNvSpPr>
              <a:spLocks/>
            </p:cNvSpPr>
            <p:nvPr/>
          </p:nvSpPr>
          <p:spPr bwMode="auto">
            <a:xfrm>
              <a:off x="3413125" y="4470400"/>
              <a:ext cx="79375" cy="150813"/>
            </a:xfrm>
            <a:custGeom>
              <a:avLst/>
              <a:gdLst>
                <a:gd name="T0" fmla="*/ 2147483646 w 50"/>
                <a:gd name="T1" fmla="*/ 0 h 95"/>
                <a:gd name="T2" fmla="*/ 2147483646 w 50"/>
                <a:gd name="T3" fmla="*/ 2147483646 h 95"/>
                <a:gd name="T4" fmla="*/ 2147483646 w 50"/>
                <a:gd name="T5" fmla="*/ 2147483646 h 95"/>
                <a:gd name="T6" fmla="*/ 2147483646 w 50"/>
                <a:gd name="T7" fmla="*/ 2147483646 h 95"/>
                <a:gd name="T8" fmla="*/ 2147483646 w 50"/>
                <a:gd name="T9" fmla="*/ 2147483646 h 95"/>
                <a:gd name="T10" fmla="*/ 2147483646 w 50"/>
                <a:gd name="T11" fmla="*/ 2147483646 h 95"/>
                <a:gd name="T12" fmla="*/ 2147483646 w 50"/>
                <a:gd name="T13" fmla="*/ 2147483646 h 95"/>
                <a:gd name="T14" fmla="*/ 2147483646 w 50"/>
                <a:gd name="T15" fmla="*/ 2147483646 h 95"/>
                <a:gd name="T16" fmla="*/ 2147483646 w 50"/>
                <a:gd name="T17" fmla="*/ 2147483646 h 95"/>
                <a:gd name="T18" fmla="*/ 2147483646 w 50"/>
                <a:gd name="T19" fmla="*/ 2147483646 h 95"/>
                <a:gd name="T20" fmla="*/ 0 w 50"/>
                <a:gd name="T21" fmla="*/ 2147483646 h 95"/>
                <a:gd name="T22" fmla="*/ 0 w 50"/>
                <a:gd name="T23" fmla="*/ 2147483646 h 95"/>
                <a:gd name="T24" fmla="*/ 2147483646 w 50"/>
                <a:gd name="T25" fmla="*/ 2147483646 h 95"/>
                <a:gd name="T26" fmla="*/ 2147483646 w 50"/>
                <a:gd name="T27" fmla="*/ 2147483646 h 95"/>
                <a:gd name="T28" fmla="*/ 2147483646 w 50"/>
                <a:gd name="T29" fmla="*/ 2147483646 h 95"/>
                <a:gd name="T30" fmla="*/ 2147483646 w 50"/>
                <a:gd name="T31" fmla="*/ 2147483646 h 95"/>
                <a:gd name="T32" fmla="*/ 2147483646 w 50"/>
                <a:gd name="T33" fmla="*/ 2147483646 h 95"/>
                <a:gd name="T34" fmla="*/ 2147483646 w 50"/>
                <a:gd name="T35" fmla="*/ 2147483646 h 95"/>
                <a:gd name="T36" fmla="*/ 2147483646 w 50"/>
                <a:gd name="T37" fmla="*/ 2147483646 h 95"/>
                <a:gd name="T38" fmla="*/ 2147483646 w 50"/>
                <a:gd name="T39" fmla="*/ 2147483646 h 95"/>
                <a:gd name="T40" fmla="*/ 2147483646 w 50"/>
                <a:gd name="T41" fmla="*/ 2147483646 h 95"/>
                <a:gd name="T42" fmla="*/ 2147483646 w 50"/>
                <a:gd name="T43" fmla="*/ 0 h 95"/>
                <a:gd name="T44" fmla="*/ 2147483646 w 50"/>
                <a:gd name="T45" fmla="*/ 0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28" name="Freeform 103">
              <a:extLst>
                <a:ext uri="{FF2B5EF4-FFF2-40B4-BE49-F238E27FC236}">
                  <a16:creationId xmlns:a16="http://schemas.microsoft.com/office/drawing/2014/main" id="{A9B10A5F-A50F-3318-5F37-2850A7F8F5F6}"/>
                </a:ext>
              </a:extLst>
            </p:cNvPr>
            <p:cNvSpPr>
              <a:spLocks/>
            </p:cNvSpPr>
            <p:nvPr/>
          </p:nvSpPr>
          <p:spPr bwMode="auto">
            <a:xfrm>
              <a:off x="3413125" y="4322763"/>
              <a:ext cx="79375" cy="149225"/>
            </a:xfrm>
            <a:custGeom>
              <a:avLst/>
              <a:gdLst>
                <a:gd name="T0" fmla="*/ 0 w 50"/>
                <a:gd name="T1" fmla="*/ 2147483646 h 94"/>
                <a:gd name="T2" fmla="*/ 2147483646 w 50"/>
                <a:gd name="T3" fmla="*/ 2147483646 h 94"/>
                <a:gd name="T4" fmla="*/ 2147483646 w 50"/>
                <a:gd name="T5" fmla="*/ 2147483646 h 94"/>
                <a:gd name="T6" fmla="*/ 2147483646 w 50"/>
                <a:gd name="T7" fmla="*/ 2147483646 h 94"/>
                <a:gd name="T8" fmla="*/ 2147483646 w 50"/>
                <a:gd name="T9" fmla="*/ 2147483646 h 94"/>
                <a:gd name="T10" fmla="*/ 2147483646 w 50"/>
                <a:gd name="T11" fmla="*/ 2147483646 h 94"/>
                <a:gd name="T12" fmla="*/ 2147483646 w 50"/>
                <a:gd name="T13" fmla="*/ 2147483646 h 94"/>
                <a:gd name="T14" fmla="*/ 2147483646 w 50"/>
                <a:gd name="T15" fmla="*/ 2147483646 h 94"/>
                <a:gd name="T16" fmla="*/ 2147483646 w 50"/>
                <a:gd name="T17" fmla="*/ 2147483646 h 94"/>
                <a:gd name="T18" fmla="*/ 2147483646 w 50"/>
                <a:gd name="T19" fmla="*/ 2147483646 h 94"/>
                <a:gd name="T20" fmla="*/ 2147483646 w 50"/>
                <a:gd name="T21" fmla="*/ 2147483646 h 94"/>
                <a:gd name="T22" fmla="*/ 2147483646 w 50"/>
                <a:gd name="T23" fmla="*/ 2147483646 h 94"/>
                <a:gd name="T24" fmla="*/ 2147483646 w 50"/>
                <a:gd name="T25" fmla="*/ 2147483646 h 94"/>
                <a:gd name="T26" fmla="*/ 2147483646 w 50"/>
                <a:gd name="T27" fmla="*/ 2147483646 h 94"/>
                <a:gd name="T28" fmla="*/ 2147483646 w 50"/>
                <a:gd name="T29" fmla="*/ 2147483646 h 94"/>
                <a:gd name="T30" fmla="*/ 2147483646 w 50"/>
                <a:gd name="T31" fmla="*/ 2147483646 h 94"/>
                <a:gd name="T32" fmla="*/ 2147483646 w 50"/>
                <a:gd name="T33" fmla="*/ 2147483646 h 94"/>
                <a:gd name="T34" fmla="*/ 2147483646 w 50"/>
                <a:gd name="T35" fmla="*/ 2147483646 h 94"/>
                <a:gd name="T36" fmla="*/ 2147483646 w 50"/>
                <a:gd name="T37" fmla="*/ 2147483646 h 94"/>
                <a:gd name="T38" fmla="*/ 2147483646 w 50"/>
                <a:gd name="T39" fmla="*/ 2147483646 h 94"/>
                <a:gd name="T40" fmla="*/ 2147483646 w 50"/>
                <a:gd name="T41" fmla="*/ 0 h 94"/>
                <a:gd name="T42" fmla="*/ 0 w 50"/>
                <a:gd name="T43" fmla="*/ 0 h 94"/>
                <a:gd name="T44" fmla="*/ 0 w 50"/>
                <a:gd name="T45" fmla="*/ 2147483646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29" name="Freeform 104">
              <a:extLst>
                <a:ext uri="{FF2B5EF4-FFF2-40B4-BE49-F238E27FC236}">
                  <a16:creationId xmlns:a16="http://schemas.microsoft.com/office/drawing/2014/main" id="{61AAC7FE-D579-717B-6D0B-46B203519C6D}"/>
                </a:ext>
              </a:extLst>
            </p:cNvPr>
            <p:cNvSpPr>
              <a:spLocks/>
            </p:cNvSpPr>
            <p:nvPr/>
          </p:nvSpPr>
          <p:spPr bwMode="auto">
            <a:xfrm>
              <a:off x="2846388" y="4768850"/>
              <a:ext cx="134937" cy="268288"/>
            </a:xfrm>
            <a:custGeom>
              <a:avLst/>
              <a:gdLst>
                <a:gd name="T0" fmla="*/ 2147483646 w 85"/>
                <a:gd name="T1" fmla="*/ 0 h 169"/>
                <a:gd name="T2" fmla="*/ 2147483646 w 85"/>
                <a:gd name="T3" fmla="*/ 2147483646 h 169"/>
                <a:gd name="T4" fmla="*/ 2147483646 w 85"/>
                <a:gd name="T5" fmla="*/ 2147483646 h 169"/>
                <a:gd name="T6" fmla="*/ 2147483646 w 85"/>
                <a:gd name="T7" fmla="*/ 2147483646 h 169"/>
                <a:gd name="T8" fmla="*/ 2147483646 w 85"/>
                <a:gd name="T9" fmla="*/ 2147483646 h 169"/>
                <a:gd name="T10" fmla="*/ 2147483646 w 85"/>
                <a:gd name="T11" fmla="*/ 2147483646 h 169"/>
                <a:gd name="T12" fmla="*/ 2147483646 w 85"/>
                <a:gd name="T13" fmla="*/ 2147483646 h 169"/>
                <a:gd name="T14" fmla="*/ 2147483646 w 85"/>
                <a:gd name="T15" fmla="*/ 2147483646 h 169"/>
                <a:gd name="T16" fmla="*/ 0 w 85"/>
                <a:gd name="T17" fmla="*/ 2147483646 h 169"/>
                <a:gd name="T18" fmla="*/ 2147483646 w 85"/>
                <a:gd name="T19" fmla="*/ 2147483646 h 169"/>
                <a:gd name="T20" fmla="*/ 2147483646 w 85"/>
                <a:gd name="T21" fmla="*/ 2147483646 h 169"/>
                <a:gd name="T22" fmla="*/ 2147483646 w 85"/>
                <a:gd name="T23" fmla="*/ 2147483646 h 169"/>
                <a:gd name="T24" fmla="*/ 2147483646 w 85"/>
                <a:gd name="T25" fmla="*/ 2147483646 h 169"/>
                <a:gd name="T26" fmla="*/ 2147483646 w 85"/>
                <a:gd name="T27" fmla="*/ 2147483646 h 169"/>
                <a:gd name="T28" fmla="*/ 2147483646 w 85"/>
                <a:gd name="T29" fmla="*/ 2147483646 h 169"/>
                <a:gd name="T30" fmla="*/ 2147483646 w 85"/>
                <a:gd name="T31" fmla="*/ 2147483646 h 169"/>
                <a:gd name="T32" fmla="*/ 2147483646 w 85"/>
                <a:gd name="T33" fmla="*/ 2147483646 h 169"/>
                <a:gd name="T34" fmla="*/ 2147483646 w 85"/>
                <a:gd name="T35" fmla="*/ 2147483646 h 169"/>
                <a:gd name="T36" fmla="*/ 2147483646 w 85"/>
                <a:gd name="T37" fmla="*/ 2147483646 h 169"/>
                <a:gd name="T38" fmla="*/ 2147483646 w 85"/>
                <a:gd name="T39" fmla="*/ 2147483646 h 169"/>
                <a:gd name="T40" fmla="*/ 2147483646 w 85"/>
                <a:gd name="T41" fmla="*/ 2147483646 h 169"/>
                <a:gd name="T42" fmla="*/ 2147483646 w 85"/>
                <a:gd name="T43" fmla="*/ 2147483646 h 169"/>
                <a:gd name="T44" fmla="*/ 2147483646 w 85"/>
                <a:gd name="T45" fmla="*/ 2147483646 h 169"/>
                <a:gd name="T46" fmla="*/ 2147483646 w 85"/>
                <a:gd name="T47" fmla="*/ 2147483646 h 169"/>
                <a:gd name="T48" fmla="*/ 2147483646 w 85"/>
                <a:gd name="T49" fmla="*/ 2147483646 h 169"/>
                <a:gd name="T50" fmla="*/ 2147483646 w 85"/>
                <a:gd name="T51" fmla="*/ 2147483646 h 169"/>
                <a:gd name="T52" fmla="*/ 2147483646 w 85"/>
                <a:gd name="T53" fmla="*/ 2147483646 h 169"/>
                <a:gd name="T54" fmla="*/ 2147483646 w 85"/>
                <a:gd name="T55" fmla="*/ 2147483646 h 169"/>
                <a:gd name="T56" fmla="*/ 2147483646 w 85"/>
                <a:gd name="T57" fmla="*/ 2147483646 h 169"/>
                <a:gd name="T58" fmla="*/ 2147483646 w 85"/>
                <a:gd name="T59" fmla="*/ 2147483646 h 169"/>
                <a:gd name="T60" fmla="*/ 2147483646 w 85"/>
                <a:gd name="T61" fmla="*/ 2147483646 h 169"/>
                <a:gd name="T62" fmla="*/ 2147483646 w 85"/>
                <a:gd name="T63" fmla="*/ 2147483646 h 169"/>
                <a:gd name="T64" fmla="*/ 2147483646 w 85"/>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169"/>
                <a:gd name="T101" fmla="*/ 85 w 85"/>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05">
              <a:extLst>
                <a:ext uri="{FF2B5EF4-FFF2-40B4-BE49-F238E27FC236}">
                  <a16:creationId xmlns:a16="http://schemas.microsoft.com/office/drawing/2014/main" id="{9BC2090F-4872-F9B9-0D06-25BD35908E24}"/>
                </a:ext>
              </a:extLst>
            </p:cNvPr>
            <p:cNvSpPr>
              <a:spLocks/>
            </p:cNvSpPr>
            <p:nvPr/>
          </p:nvSpPr>
          <p:spPr bwMode="auto">
            <a:xfrm>
              <a:off x="2838450" y="4760913"/>
              <a:ext cx="76200" cy="141287"/>
            </a:xfrm>
            <a:custGeom>
              <a:avLst/>
              <a:gdLst>
                <a:gd name="T0" fmla="*/ 2147483646 w 48"/>
                <a:gd name="T1" fmla="*/ 2147483646 h 89"/>
                <a:gd name="T2" fmla="*/ 2147483646 w 48"/>
                <a:gd name="T3" fmla="*/ 2147483646 h 89"/>
                <a:gd name="T4" fmla="*/ 2147483646 w 48"/>
                <a:gd name="T5" fmla="*/ 2147483646 h 89"/>
                <a:gd name="T6" fmla="*/ 2147483646 w 48"/>
                <a:gd name="T7" fmla="*/ 2147483646 h 89"/>
                <a:gd name="T8" fmla="*/ 2147483646 w 48"/>
                <a:gd name="T9" fmla="*/ 2147483646 h 89"/>
                <a:gd name="T10" fmla="*/ 2147483646 w 48"/>
                <a:gd name="T11" fmla="*/ 2147483646 h 89"/>
                <a:gd name="T12" fmla="*/ 2147483646 w 48"/>
                <a:gd name="T13" fmla="*/ 2147483646 h 89"/>
                <a:gd name="T14" fmla="*/ 2147483646 w 48"/>
                <a:gd name="T15" fmla="*/ 2147483646 h 89"/>
                <a:gd name="T16" fmla="*/ 2147483646 w 48"/>
                <a:gd name="T17" fmla="*/ 2147483646 h 89"/>
                <a:gd name="T18" fmla="*/ 2147483646 w 48"/>
                <a:gd name="T19" fmla="*/ 0 h 89"/>
                <a:gd name="T20" fmla="*/ 2147483646 w 48"/>
                <a:gd name="T21" fmla="*/ 2147483646 h 89"/>
                <a:gd name="T22" fmla="*/ 2147483646 w 48"/>
                <a:gd name="T23" fmla="*/ 2147483646 h 89"/>
                <a:gd name="T24" fmla="*/ 2147483646 w 48"/>
                <a:gd name="T25" fmla="*/ 2147483646 h 89"/>
                <a:gd name="T26" fmla="*/ 2147483646 w 48"/>
                <a:gd name="T27" fmla="*/ 2147483646 h 89"/>
                <a:gd name="T28" fmla="*/ 2147483646 w 48"/>
                <a:gd name="T29" fmla="*/ 2147483646 h 89"/>
                <a:gd name="T30" fmla="*/ 2147483646 w 48"/>
                <a:gd name="T31" fmla="*/ 2147483646 h 89"/>
                <a:gd name="T32" fmla="*/ 2147483646 w 48"/>
                <a:gd name="T33" fmla="*/ 2147483646 h 89"/>
                <a:gd name="T34" fmla="*/ 0 w 48"/>
                <a:gd name="T35" fmla="*/ 2147483646 h 89"/>
                <a:gd name="T36" fmla="*/ 2147483646 w 48"/>
                <a:gd name="T37" fmla="*/ 2147483646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31" name="Freeform 106">
              <a:extLst>
                <a:ext uri="{FF2B5EF4-FFF2-40B4-BE49-F238E27FC236}">
                  <a16:creationId xmlns:a16="http://schemas.microsoft.com/office/drawing/2014/main" id="{7D2E971B-1654-7519-E7BE-D70743D20F96}"/>
                </a:ext>
              </a:extLst>
            </p:cNvPr>
            <p:cNvSpPr>
              <a:spLocks/>
            </p:cNvSpPr>
            <p:nvPr/>
          </p:nvSpPr>
          <p:spPr bwMode="auto">
            <a:xfrm>
              <a:off x="2838450" y="4900613"/>
              <a:ext cx="76200" cy="141287"/>
            </a:xfrm>
            <a:custGeom>
              <a:avLst/>
              <a:gdLst>
                <a:gd name="T0" fmla="*/ 2147483646 w 48"/>
                <a:gd name="T1" fmla="*/ 2147483646 h 89"/>
                <a:gd name="T2" fmla="*/ 2147483646 w 48"/>
                <a:gd name="T3" fmla="*/ 2147483646 h 89"/>
                <a:gd name="T4" fmla="*/ 2147483646 w 48"/>
                <a:gd name="T5" fmla="*/ 2147483646 h 89"/>
                <a:gd name="T6" fmla="*/ 2147483646 w 48"/>
                <a:gd name="T7" fmla="*/ 2147483646 h 89"/>
                <a:gd name="T8" fmla="*/ 2147483646 w 48"/>
                <a:gd name="T9" fmla="*/ 2147483646 h 89"/>
                <a:gd name="T10" fmla="*/ 2147483646 w 48"/>
                <a:gd name="T11" fmla="*/ 2147483646 h 89"/>
                <a:gd name="T12" fmla="*/ 2147483646 w 48"/>
                <a:gd name="T13" fmla="*/ 2147483646 h 89"/>
                <a:gd name="T14" fmla="*/ 2147483646 w 48"/>
                <a:gd name="T15" fmla="*/ 2147483646 h 89"/>
                <a:gd name="T16" fmla="*/ 2147483646 w 48"/>
                <a:gd name="T17" fmla="*/ 0 h 89"/>
                <a:gd name="T18" fmla="*/ 0 w 48"/>
                <a:gd name="T19" fmla="*/ 0 h 89"/>
                <a:gd name="T20" fmla="*/ 2147483646 w 48"/>
                <a:gd name="T21" fmla="*/ 2147483646 h 89"/>
                <a:gd name="T22" fmla="*/ 2147483646 w 48"/>
                <a:gd name="T23" fmla="*/ 2147483646 h 89"/>
                <a:gd name="T24" fmla="*/ 2147483646 w 48"/>
                <a:gd name="T25" fmla="*/ 2147483646 h 89"/>
                <a:gd name="T26" fmla="*/ 2147483646 w 48"/>
                <a:gd name="T27" fmla="*/ 2147483646 h 89"/>
                <a:gd name="T28" fmla="*/ 2147483646 w 48"/>
                <a:gd name="T29" fmla="*/ 2147483646 h 89"/>
                <a:gd name="T30" fmla="*/ 2147483646 w 48"/>
                <a:gd name="T31" fmla="*/ 2147483646 h 89"/>
                <a:gd name="T32" fmla="*/ 2147483646 w 48"/>
                <a:gd name="T33" fmla="*/ 2147483646 h 89"/>
                <a:gd name="T34" fmla="*/ 2147483646 w 48"/>
                <a:gd name="T35" fmla="*/ 2147483646 h 89"/>
                <a:gd name="T36" fmla="*/ 2147483646 w 48"/>
                <a:gd name="T37" fmla="*/ 2147483646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32" name="Freeform 107">
              <a:extLst>
                <a:ext uri="{FF2B5EF4-FFF2-40B4-BE49-F238E27FC236}">
                  <a16:creationId xmlns:a16="http://schemas.microsoft.com/office/drawing/2014/main" id="{F18F6B89-571A-0C54-CC10-4C5A032562A2}"/>
                </a:ext>
              </a:extLst>
            </p:cNvPr>
            <p:cNvSpPr>
              <a:spLocks/>
            </p:cNvSpPr>
            <p:nvPr/>
          </p:nvSpPr>
          <p:spPr bwMode="auto">
            <a:xfrm>
              <a:off x="2913063" y="4900613"/>
              <a:ext cx="73025" cy="141287"/>
            </a:xfrm>
            <a:custGeom>
              <a:avLst/>
              <a:gdLst>
                <a:gd name="T0" fmla="*/ 2147483646 w 46"/>
                <a:gd name="T1" fmla="*/ 0 h 89"/>
                <a:gd name="T2" fmla="*/ 2147483646 w 46"/>
                <a:gd name="T3" fmla="*/ 2147483646 h 89"/>
                <a:gd name="T4" fmla="*/ 2147483646 w 46"/>
                <a:gd name="T5" fmla="*/ 2147483646 h 89"/>
                <a:gd name="T6" fmla="*/ 2147483646 w 46"/>
                <a:gd name="T7" fmla="*/ 2147483646 h 89"/>
                <a:gd name="T8" fmla="*/ 2147483646 w 46"/>
                <a:gd name="T9" fmla="*/ 2147483646 h 89"/>
                <a:gd name="T10" fmla="*/ 2147483646 w 46"/>
                <a:gd name="T11" fmla="*/ 2147483646 h 89"/>
                <a:gd name="T12" fmla="*/ 2147483646 w 46"/>
                <a:gd name="T13" fmla="*/ 2147483646 h 89"/>
                <a:gd name="T14" fmla="*/ 2147483646 w 46"/>
                <a:gd name="T15" fmla="*/ 2147483646 h 89"/>
                <a:gd name="T16" fmla="*/ 0 w 46"/>
                <a:gd name="T17" fmla="*/ 2147483646 h 89"/>
                <a:gd name="T18" fmla="*/ 0 w 46"/>
                <a:gd name="T19" fmla="*/ 2147483646 h 89"/>
                <a:gd name="T20" fmla="*/ 2147483646 w 46"/>
                <a:gd name="T21" fmla="*/ 2147483646 h 89"/>
                <a:gd name="T22" fmla="*/ 2147483646 w 46"/>
                <a:gd name="T23" fmla="*/ 2147483646 h 89"/>
                <a:gd name="T24" fmla="*/ 2147483646 w 46"/>
                <a:gd name="T25" fmla="*/ 2147483646 h 89"/>
                <a:gd name="T26" fmla="*/ 2147483646 w 46"/>
                <a:gd name="T27" fmla="*/ 2147483646 h 89"/>
                <a:gd name="T28" fmla="*/ 2147483646 w 46"/>
                <a:gd name="T29" fmla="*/ 2147483646 h 89"/>
                <a:gd name="T30" fmla="*/ 2147483646 w 46"/>
                <a:gd name="T31" fmla="*/ 2147483646 h 89"/>
                <a:gd name="T32" fmla="*/ 2147483646 w 46"/>
                <a:gd name="T33" fmla="*/ 2147483646 h 89"/>
                <a:gd name="T34" fmla="*/ 2147483646 w 46"/>
                <a:gd name="T35" fmla="*/ 0 h 89"/>
                <a:gd name="T36" fmla="*/ 2147483646 w 46"/>
                <a:gd name="T37" fmla="*/ 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33" name="Freeform 108">
              <a:extLst>
                <a:ext uri="{FF2B5EF4-FFF2-40B4-BE49-F238E27FC236}">
                  <a16:creationId xmlns:a16="http://schemas.microsoft.com/office/drawing/2014/main" id="{5749BA4C-033B-AC53-4E56-33EBC1488184}"/>
                </a:ext>
              </a:extLst>
            </p:cNvPr>
            <p:cNvSpPr>
              <a:spLocks/>
            </p:cNvSpPr>
            <p:nvPr/>
          </p:nvSpPr>
          <p:spPr bwMode="auto">
            <a:xfrm>
              <a:off x="2913063" y="4760913"/>
              <a:ext cx="73025" cy="141287"/>
            </a:xfrm>
            <a:custGeom>
              <a:avLst/>
              <a:gdLst>
                <a:gd name="T0" fmla="*/ 0 w 46"/>
                <a:gd name="T1" fmla="*/ 2147483646 h 89"/>
                <a:gd name="T2" fmla="*/ 2147483646 w 46"/>
                <a:gd name="T3" fmla="*/ 2147483646 h 89"/>
                <a:gd name="T4" fmla="*/ 2147483646 w 46"/>
                <a:gd name="T5" fmla="*/ 2147483646 h 89"/>
                <a:gd name="T6" fmla="*/ 2147483646 w 46"/>
                <a:gd name="T7" fmla="*/ 2147483646 h 89"/>
                <a:gd name="T8" fmla="*/ 2147483646 w 46"/>
                <a:gd name="T9" fmla="*/ 2147483646 h 89"/>
                <a:gd name="T10" fmla="*/ 2147483646 w 46"/>
                <a:gd name="T11" fmla="*/ 2147483646 h 89"/>
                <a:gd name="T12" fmla="*/ 2147483646 w 46"/>
                <a:gd name="T13" fmla="*/ 2147483646 h 89"/>
                <a:gd name="T14" fmla="*/ 2147483646 w 46"/>
                <a:gd name="T15" fmla="*/ 2147483646 h 89"/>
                <a:gd name="T16" fmla="*/ 2147483646 w 46"/>
                <a:gd name="T17" fmla="*/ 2147483646 h 89"/>
                <a:gd name="T18" fmla="*/ 2147483646 w 46"/>
                <a:gd name="T19" fmla="*/ 2147483646 h 89"/>
                <a:gd name="T20" fmla="*/ 2147483646 w 46"/>
                <a:gd name="T21" fmla="*/ 2147483646 h 89"/>
                <a:gd name="T22" fmla="*/ 2147483646 w 46"/>
                <a:gd name="T23" fmla="*/ 2147483646 h 89"/>
                <a:gd name="T24" fmla="*/ 2147483646 w 46"/>
                <a:gd name="T25" fmla="*/ 2147483646 h 89"/>
                <a:gd name="T26" fmla="*/ 2147483646 w 46"/>
                <a:gd name="T27" fmla="*/ 2147483646 h 89"/>
                <a:gd name="T28" fmla="*/ 2147483646 w 46"/>
                <a:gd name="T29" fmla="*/ 2147483646 h 89"/>
                <a:gd name="T30" fmla="*/ 2147483646 w 46"/>
                <a:gd name="T31" fmla="*/ 2147483646 h 89"/>
                <a:gd name="T32" fmla="*/ 2147483646 w 46"/>
                <a:gd name="T33" fmla="*/ 2147483646 h 89"/>
                <a:gd name="T34" fmla="*/ 0 w 46"/>
                <a:gd name="T35" fmla="*/ 0 h 89"/>
                <a:gd name="T36" fmla="*/ 0 w 46"/>
                <a:gd name="T37" fmla="*/ 2147483646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34" name="Freeform 109">
              <a:extLst>
                <a:ext uri="{FF2B5EF4-FFF2-40B4-BE49-F238E27FC236}">
                  <a16:creationId xmlns:a16="http://schemas.microsoft.com/office/drawing/2014/main" id="{76482F2B-F02A-CF59-3D8A-F31D6D2A3632}"/>
                </a:ext>
              </a:extLst>
            </p:cNvPr>
            <p:cNvSpPr>
              <a:spLocks/>
            </p:cNvSpPr>
            <p:nvPr/>
          </p:nvSpPr>
          <p:spPr bwMode="auto">
            <a:xfrm>
              <a:off x="1827213" y="4335463"/>
              <a:ext cx="1649412" cy="749300"/>
            </a:xfrm>
            <a:custGeom>
              <a:avLst/>
              <a:gdLst>
                <a:gd name="T0" fmla="*/ 2147483646 w 1039"/>
                <a:gd name="T1" fmla="*/ 2147483646 h 472"/>
                <a:gd name="T2" fmla="*/ 0 w 1039"/>
                <a:gd name="T3" fmla="*/ 2147483646 h 472"/>
                <a:gd name="T4" fmla="*/ 2147483646 w 1039"/>
                <a:gd name="T5" fmla="*/ 2147483646 h 472"/>
                <a:gd name="T6" fmla="*/ 2147483646 w 1039"/>
                <a:gd name="T7" fmla="*/ 2147483646 h 472"/>
                <a:gd name="T8" fmla="*/ 2147483646 w 1039"/>
                <a:gd name="T9" fmla="*/ 2147483646 h 472"/>
                <a:gd name="T10" fmla="*/ 2147483646 w 1039"/>
                <a:gd name="T11" fmla="*/ 2147483646 h 472"/>
                <a:gd name="T12" fmla="*/ 2147483646 w 1039"/>
                <a:gd name="T13" fmla="*/ 2147483646 h 472"/>
                <a:gd name="T14" fmla="*/ 2147483646 w 1039"/>
                <a:gd name="T15" fmla="*/ 2147483646 h 472"/>
                <a:gd name="T16" fmla="*/ 2147483646 w 1039"/>
                <a:gd name="T17" fmla="*/ 2147483646 h 472"/>
                <a:gd name="T18" fmla="*/ 2147483646 w 1039"/>
                <a:gd name="T19" fmla="*/ 2147483646 h 472"/>
                <a:gd name="T20" fmla="*/ 2147483646 w 1039"/>
                <a:gd name="T21" fmla="*/ 2147483646 h 472"/>
                <a:gd name="T22" fmla="*/ 2147483646 w 1039"/>
                <a:gd name="T23" fmla="*/ 2147483646 h 472"/>
                <a:gd name="T24" fmla="*/ 2147483646 w 1039"/>
                <a:gd name="T25" fmla="*/ 2147483646 h 472"/>
                <a:gd name="T26" fmla="*/ 2147483646 w 1039"/>
                <a:gd name="T27" fmla="*/ 2147483646 h 472"/>
                <a:gd name="T28" fmla="*/ 2147483646 w 1039"/>
                <a:gd name="T29" fmla="*/ 0 h 472"/>
                <a:gd name="T30" fmla="*/ 2147483646 w 1039"/>
                <a:gd name="T31" fmla="*/ 0 h 472"/>
                <a:gd name="T32" fmla="*/ 2147483646 w 1039"/>
                <a:gd name="T33" fmla="*/ 0 h 472"/>
                <a:gd name="T34" fmla="*/ 2147483646 w 1039"/>
                <a:gd name="T35" fmla="*/ 2147483646 h 472"/>
                <a:gd name="T36" fmla="*/ 2147483646 w 1039"/>
                <a:gd name="T37" fmla="*/ 2147483646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35" name="Freeform 110">
              <a:extLst>
                <a:ext uri="{FF2B5EF4-FFF2-40B4-BE49-F238E27FC236}">
                  <a16:creationId xmlns:a16="http://schemas.microsoft.com/office/drawing/2014/main" id="{04003EC5-5F41-3872-05BF-4E35DFDBF00C}"/>
                </a:ext>
              </a:extLst>
            </p:cNvPr>
            <p:cNvSpPr>
              <a:spLocks/>
            </p:cNvSpPr>
            <p:nvPr/>
          </p:nvSpPr>
          <p:spPr bwMode="auto">
            <a:xfrm>
              <a:off x="1827213" y="4335463"/>
              <a:ext cx="1649412" cy="749300"/>
            </a:xfrm>
            <a:custGeom>
              <a:avLst/>
              <a:gdLst>
                <a:gd name="T0" fmla="*/ 2147483646 w 1039"/>
                <a:gd name="T1" fmla="*/ 2147483646 h 472"/>
                <a:gd name="T2" fmla="*/ 0 w 1039"/>
                <a:gd name="T3" fmla="*/ 2147483646 h 472"/>
                <a:gd name="T4" fmla="*/ 2147483646 w 1039"/>
                <a:gd name="T5" fmla="*/ 2147483646 h 472"/>
                <a:gd name="T6" fmla="*/ 2147483646 w 1039"/>
                <a:gd name="T7" fmla="*/ 2147483646 h 472"/>
                <a:gd name="T8" fmla="*/ 2147483646 w 1039"/>
                <a:gd name="T9" fmla="*/ 2147483646 h 472"/>
                <a:gd name="T10" fmla="*/ 2147483646 w 1039"/>
                <a:gd name="T11" fmla="*/ 2147483646 h 472"/>
                <a:gd name="T12" fmla="*/ 2147483646 w 1039"/>
                <a:gd name="T13" fmla="*/ 2147483646 h 472"/>
                <a:gd name="T14" fmla="*/ 2147483646 w 1039"/>
                <a:gd name="T15" fmla="*/ 2147483646 h 472"/>
                <a:gd name="T16" fmla="*/ 2147483646 w 1039"/>
                <a:gd name="T17" fmla="*/ 2147483646 h 472"/>
                <a:gd name="T18" fmla="*/ 2147483646 w 1039"/>
                <a:gd name="T19" fmla="*/ 2147483646 h 472"/>
                <a:gd name="T20" fmla="*/ 2147483646 w 1039"/>
                <a:gd name="T21" fmla="*/ 2147483646 h 472"/>
                <a:gd name="T22" fmla="*/ 2147483646 w 1039"/>
                <a:gd name="T23" fmla="*/ 2147483646 h 472"/>
                <a:gd name="T24" fmla="*/ 2147483646 w 1039"/>
                <a:gd name="T25" fmla="*/ 2147483646 h 472"/>
                <a:gd name="T26" fmla="*/ 2147483646 w 1039"/>
                <a:gd name="T27" fmla="*/ 2147483646 h 472"/>
                <a:gd name="T28" fmla="*/ 2147483646 w 1039"/>
                <a:gd name="T29" fmla="*/ 0 h 472"/>
                <a:gd name="T30" fmla="*/ 2147483646 w 1039"/>
                <a:gd name="T31" fmla="*/ 0 h 472"/>
                <a:gd name="T32" fmla="*/ 2147483646 w 1039"/>
                <a:gd name="T33" fmla="*/ 0 h 472"/>
                <a:gd name="T34" fmla="*/ 2147483646 w 1039"/>
                <a:gd name="T35" fmla="*/ 2147483646 h 472"/>
                <a:gd name="T36" fmla="*/ 2147483646 w 1039"/>
                <a:gd name="T37" fmla="*/ 2147483646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111">
              <a:extLst>
                <a:ext uri="{FF2B5EF4-FFF2-40B4-BE49-F238E27FC236}">
                  <a16:creationId xmlns:a16="http://schemas.microsoft.com/office/drawing/2014/main" id="{61D6CBC7-61E1-158D-C693-5741F47FE6F3}"/>
                </a:ext>
              </a:extLst>
            </p:cNvPr>
            <p:cNvSpPr>
              <a:spLocks/>
            </p:cNvSpPr>
            <p:nvPr/>
          </p:nvSpPr>
          <p:spPr bwMode="auto">
            <a:xfrm>
              <a:off x="1827213" y="5035550"/>
              <a:ext cx="593725" cy="134938"/>
            </a:xfrm>
            <a:custGeom>
              <a:avLst/>
              <a:gdLst>
                <a:gd name="T0" fmla="*/ 0 w 374"/>
                <a:gd name="T1" fmla="*/ 0 h 85"/>
                <a:gd name="T2" fmla="*/ 2147483646 w 374"/>
                <a:gd name="T3" fmla="*/ 2147483646 h 85"/>
                <a:gd name="T4" fmla="*/ 2147483646 w 374"/>
                <a:gd name="T5" fmla="*/ 2147483646 h 85"/>
                <a:gd name="T6" fmla="*/ 2147483646 w 374"/>
                <a:gd name="T7" fmla="*/ 2147483646 h 85"/>
                <a:gd name="T8" fmla="*/ 0 w 374"/>
                <a:gd name="T9" fmla="*/ 0 h 85"/>
                <a:gd name="T10" fmla="*/ 0 60000 65536"/>
                <a:gd name="T11" fmla="*/ 0 60000 65536"/>
                <a:gd name="T12" fmla="*/ 0 60000 65536"/>
                <a:gd name="T13" fmla="*/ 0 60000 65536"/>
                <a:gd name="T14" fmla="*/ 0 60000 65536"/>
                <a:gd name="T15" fmla="*/ 0 w 374"/>
                <a:gd name="T16" fmla="*/ 0 h 85"/>
                <a:gd name="T17" fmla="*/ 374 w 374"/>
                <a:gd name="T18" fmla="*/ 85 h 85"/>
              </a:gdLst>
              <a:ahLst/>
              <a:cxnLst>
                <a:cxn ang="T10">
                  <a:pos x="T0" y="T1"/>
                </a:cxn>
                <a:cxn ang="T11">
                  <a:pos x="T2" y="T3"/>
                </a:cxn>
                <a:cxn ang="T12">
                  <a:pos x="T4" y="T5"/>
                </a:cxn>
                <a:cxn ang="T13">
                  <a:pos x="T6" y="T7"/>
                </a:cxn>
                <a:cxn ang="T14">
                  <a:pos x="T8" y="T9"/>
                </a:cxn>
              </a:cxnLst>
              <a:rect l="T15" t="T16" r="T17" b="T18"/>
              <a:pathLst>
                <a:path w="374" h="85">
                  <a:moveTo>
                    <a:pt x="0" y="0"/>
                  </a:moveTo>
                  <a:lnTo>
                    <a:pt x="1" y="47"/>
                  </a:lnTo>
                  <a:lnTo>
                    <a:pt x="373" y="84"/>
                  </a:lnTo>
                  <a:lnTo>
                    <a:pt x="373" y="32"/>
                  </a:lnTo>
                  <a:lnTo>
                    <a:pt x="0" y="0"/>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37" name="Freeform 112">
              <a:extLst>
                <a:ext uri="{FF2B5EF4-FFF2-40B4-BE49-F238E27FC236}">
                  <a16:creationId xmlns:a16="http://schemas.microsoft.com/office/drawing/2014/main" id="{D3FD94EA-5591-03A9-2642-D71B33640BDD}"/>
                </a:ext>
              </a:extLst>
            </p:cNvPr>
            <p:cNvSpPr>
              <a:spLocks/>
            </p:cNvSpPr>
            <p:nvPr/>
          </p:nvSpPr>
          <p:spPr bwMode="auto">
            <a:xfrm>
              <a:off x="2314575" y="4433888"/>
              <a:ext cx="1166813" cy="558800"/>
            </a:xfrm>
            <a:custGeom>
              <a:avLst/>
              <a:gdLst>
                <a:gd name="T0" fmla="*/ 0 w 735"/>
                <a:gd name="T1" fmla="*/ 2147483646 h 352"/>
                <a:gd name="T2" fmla="*/ 2147483646 w 735"/>
                <a:gd name="T3" fmla="*/ 2147483646 h 352"/>
                <a:gd name="T4" fmla="*/ 2147483646 w 735"/>
                <a:gd name="T5" fmla="*/ 2147483646 h 352"/>
                <a:gd name="T6" fmla="*/ 2147483646 w 735"/>
                <a:gd name="T7" fmla="*/ 2147483646 h 352"/>
                <a:gd name="T8" fmla="*/ 2147483646 w 735"/>
                <a:gd name="T9" fmla="*/ 2147483646 h 352"/>
                <a:gd name="T10" fmla="*/ 2147483646 w 735"/>
                <a:gd name="T11" fmla="*/ 2147483646 h 352"/>
                <a:gd name="T12" fmla="*/ 2147483646 w 735"/>
                <a:gd name="T13" fmla="*/ 2147483646 h 352"/>
                <a:gd name="T14" fmla="*/ 2147483646 w 735"/>
                <a:gd name="T15" fmla="*/ 2147483646 h 352"/>
                <a:gd name="T16" fmla="*/ 2147483646 w 735"/>
                <a:gd name="T17" fmla="*/ 2147483646 h 352"/>
                <a:gd name="T18" fmla="*/ 2147483646 w 735"/>
                <a:gd name="T19" fmla="*/ 2147483646 h 352"/>
                <a:gd name="T20" fmla="*/ 2147483646 w 735"/>
                <a:gd name="T21" fmla="*/ 0 h 352"/>
                <a:gd name="T22" fmla="*/ 0 w 735"/>
                <a:gd name="T23" fmla="*/ 2147483646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5"/>
                <a:gd name="T37" fmla="*/ 0 h 352"/>
                <a:gd name="T38" fmla="*/ 735 w 735"/>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38" name="Freeform 113">
              <a:extLst>
                <a:ext uri="{FF2B5EF4-FFF2-40B4-BE49-F238E27FC236}">
                  <a16:creationId xmlns:a16="http://schemas.microsoft.com/office/drawing/2014/main" id="{CF9CD9CC-5C8C-611D-53FF-954C5DC6F246}"/>
                </a:ext>
              </a:extLst>
            </p:cNvPr>
            <p:cNvSpPr>
              <a:spLocks/>
            </p:cNvSpPr>
            <p:nvPr/>
          </p:nvSpPr>
          <p:spPr bwMode="auto">
            <a:xfrm>
              <a:off x="4262438" y="3284538"/>
              <a:ext cx="312737" cy="434975"/>
            </a:xfrm>
            <a:custGeom>
              <a:avLst/>
              <a:gdLst>
                <a:gd name="T0" fmla="*/ 2147483646 w 197"/>
                <a:gd name="T1" fmla="*/ 0 h 274"/>
                <a:gd name="T2" fmla="*/ 2147483646 w 197"/>
                <a:gd name="T3" fmla="*/ 2147483646 h 274"/>
                <a:gd name="T4" fmla="*/ 2147483646 w 197"/>
                <a:gd name="T5" fmla="*/ 2147483646 h 274"/>
                <a:gd name="T6" fmla="*/ 2147483646 w 197"/>
                <a:gd name="T7" fmla="*/ 2147483646 h 274"/>
                <a:gd name="T8" fmla="*/ 2147483646 w 197"/>
                <a:gd name="T9" fmla="*/ 2147483646 h 274"/>
                <a:gd name="T10" fmla="*/ 2147483646 w 197"/>
                <a:gd name="T11" fmla="*/ 2147483646 h 274"/>
                <a:gd name="T12" fmla="*/ 2147483646 w 197"/>
                <a:gd name="T13" fmla="*/ 2147483646 h 274"/>
                <a:gd name="T14" fmla="*/ 2147483646 w 197"/>
                <a:gd name="T15" fmla="*/ 2147483646 h 274"/>
                <a:gd name="T16" fmla="*/ 2147483646 w 197"/>
                <a:gd name="T17" fmla="*/ 2147483646 h 274"/>
                <a:gd name="T18" fmla="*/ 2147483646 w 197"/>
                <a:gd name="T19" fmla="*/ 2147483646 h 274"/>
                <a:gd name="T20" fmla="*/ 2147483646 w 197"/>
                <a:gd name="T21" fmla="*/ 2147483646 h 274"/>
                <a:gd name="T22" fmla="*/ 2147483646 w 197"/>
                <a:gd name="T23" fmla="*/ 2147483646 h 274"/>
                <a:gd name="T24" fmla="*/ 2147483646 w 197"/>
                <a:gd name="T25" fmla="*/ 2147483646 h 274"/>
                <a:gd name="T26" fmla="*/ 2147483646 w 197"/>
                <a:gd name="T27" fmla="*/ 2147483646 h 274"/>
                <a:gd name="T28" fmla="*/ 2147483646 w 197"/>
                <a:gd name="T29" fmla="*/ 2147483646 h 274"/>
                <a:gd name="T30" fmla="*/ 2147483646 w 197"/>
                <a:gd name="T31" fmla="*/ 2147483646 h 274"/>
                <a:gd name="T32" fmla="*/ 2147483646 w 197"/>
                <a:gd name="T33" fmla="*/ 2147483646 h 274"/>
                <a:gd name="T34" fmla="*/ 2147483646 w 197"/>
                <a:gd name="T35" fmla="*/ 2147483646 h 274"/>
                <a:gd name="T36" fmla="*/ 2147483646 w 197"/>
                <a:gd name="T37" fmla="*/ 2147483646 h 274"/>
                <a:gd name="T38" fmla="*/ 2147483646 w 197"/>
                <a:gd name="T39" fmla="*/ 2147483646 h 274"/>
                <a:gd name="T40" fmla="*/ 2147483646 w 197"/>
                <a:gd name="T41" fmla="*/ 2147483646 h 274"/>
                <a:gd name="T42" fmla="*/ 2147483646 w 197"/>
                <a:gd name="T43" fmla="*/ 2147483646 h 274"/>
                <a:gd name="T44" fmla="*/ 2147483646 w 197"/>
                <a:gd name="T45" fmla="*/ 2147483646 h 274"/>
                <a:gd name="T46" fmla="*/ 2147483646 w 197"/>
                <a:gd name="T47" fmla="*/ 2147483646 h 274"/>
                <a:gd name="T48" fmla="*/ 2147483646 w 197"/>
                <a:gd name="T49" fmla="*/ 2147483646 h 274"/>
                <a:gd name="T50" fmla="*/ 2147483646 w 197"/>
                <a:gd name="T51" fmla="*/ 2147483646 h 274"/>
                <a:gd name="T52" fmla="*/ 2147483646 w 197"/>
                <a:gd name="T53" fmla="*/ 2147483646 h 274"/>
                <a:gd name="T54" fmla="*/ 2147483646 w 197"/>
                <a:gd name="T55" fmla="*/ 2147483646 h 274"/>
                <a:gd name="T56" fmla="*/ 2147483646 w 197"/>
                <a:gd name="T57" fmla="*/ 2147483646 h 274"/>
                <a:gd name="T58" fmla="*/ 2147483646 w 197"/>
                <a:gd name="T59" fmla="*/ 2147483646 h 274"/>
                <a:gd name="T60" fmla="*/ 2147483646 w 197"/>
                <a:gd name="T61" fmla="*/ 2147483646 h 274"/>
                <a:gd name="T62" fmla="*/ 2147483646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114">
              <a:extLst>
                <a:ext uri="{FF2B5EF4-FFF2-40B4-BE49-F238E27FC236}">
                  <a16:creationId xmlns:a16="http://schemas.microsoft.com/office/drawing/2014/main" id="{5D2060B3-D417-53EC-2DAF-4251C54DEB7C}"/>
                </a:ext>
              </a:extLst>
            </p:cNvPr>
            <p:cNvSpPr>
              <a:spLocks/>
            </p:cNvSpPr>
            <p:nvPr/>
          </p:nvSpPr>
          <p:spPr bwMode="auto">
            <a:xfrm>
              <a:off x="4416425" y="3343275"/>
              <a:ext cx="158750" cy="315913"/>
            </a:xfrm>
            <a:custGeom>
              <a:avLst/>
              <a:gdLst>
                <a:gd name="T0" fmla="*/ 2147483646 w 100"/>
                <a:gd name="T1" fmla="*/ 0 h 199"/>
                <a:gd name="T2" fmla="*/ 2147483646 w 100"/>
                <a:gd name="T3" fmla="*/ 0 h 199"/>
                <a:gd name="T4" fmla="*/ 2147483646 w 100"/>
                <a:gd name="T5" fmla="*/ 2147483646 h 199"/>
                <a:gd name="T6" fmla="*/ 2147483646 w 100"/>
                <a:gd name="T7" fmla="*/ 2147483646 h 199"/>
                <a:gd name="T8" fmla="*/ 2147483646 w 100"/>
                <a:gd name="T9" fmla="*/ 2147483646 h 199"/>
                <a:gd name="T10" fmla="*/ 2147483646 w 100"/>
                <a:gd name="T11" fmla="*/ 2147483646 h 199"/>
                <a:gd name="T12" fmla="*/ 2147483646 w 100"/>
                <a:gd name="T13" fmla="*/ 2147483646 h 199"/>
                <a:gd name="T14" fmla="*/ 2147483646 w 100"/>
                <a:gd name="T15" fmla="*/ 2147483646 h 199"/>
                <a:gd name="T16" fmla="*/ 2147483646 w 100"/>
                <a:gd name="T17" fmla="*/ 2147483646 h 199"/>
                <a:gd name="T18" fmla="*/ 0 w 100"/>
                <a:gd name="T19" fmla="*/ 2147483646 h 199"/>
                <a:gd name="T20" fmla="*/ 0 w 100"/>
                <a:gd name="T21" fmla="*/ 2147483646 h 199"/>
                <a:gd name="T22" fmla="*/ 0 w 100"/>
                <a:gd name="T23" fmla="*/ 2147483646 h 199"/>
                <a:gd name="T24" fmla="*/ 2147483646 w 100"/>
                <a:gd name="T25" fmla="*/ 2147483646 h 199"/>
                <a:gd name="T26" fmla="*/ 2147483646 w 100"/>
                <a:gd name="T27" fmla="*/ 2147483646 h 199"/>
                <a:gd name="T28" fmla="*/ 2147483646 w 100"/>
                <a:gd name="T29" fmla="*/ 2147483646 h 199"/>
                <a:gd name="T30" fmla="*/ 2147483646 w 100"/>
                <a:gd name="T31" fmla="*/ 2147483646 h 199"/>
                <a:gd name="T32" fmla="*/ 2147483646 w 100"/>
                <a:gd name="T33" fmla="*/ 2147483646 h 199"/>
                <a:gd name="T34" fmla="*/ 2147483646 w 100"/>
                <a:gd name="T35" fmla="*/ 2147483646 h 199"/>
                <a:gd name="T36" fmla="*/ 2147483646 w 100"/>
                <a:gd name="T37" fmla="*/ 2147483646 h 199"/>
                <a:gd name="T38" fmla="*/ 2147483646 w 100"/>
                <a:gd name="T39" fmla="*/ 2147483646 h 199"/>
                <a:gd name="T40" fmla="*/ 2147483646 w 100"/>
                <a:gd name="T41" fmla="*/ 2147483646 h 199"/>
                <a:gd name="T42" fmla="*/ 2147483646 w 100"/>
                <a:gd name="T43" fmla="*/ 2147483646 h 199"/>
                <a:gd name="T44" fmla="*/ 2147483646 w 100"/>
                <a:gd name="T45" fmla="*/ 2147483646 h 199"/>
                <a:gd name="T46" fmla="*/ 2147483646 w 100"/>
                <a:gd name="T47" fmla="*/ 2147483646 h 199"/>
                <a:gd name="T48" fmla="*/ 2147483646 w 100"/>
                <a:gd name="T49" fmla="*/ 2147483646 h 199"/>
                <a:gd name="T50" fmla="*/ 2147483646 w 100"/>
                <a:gd name="T51" fmla="*/ 2147483646 h 199"/>
                <a:gd name="T52" fmla="*/ 2147483646 w 100"/>
                <a:gd name="T53" fmla="*/ 2147483646 h 199"/>
                <a:gd name="T54" fmla="*/ 2147483646 w 100"/>
                <a:gd name="T55" fmla="*/ 2147483646 h 199"/>
                <a:gd name="T56" fmla="*/ 2147483646 w 100"/>
                <a:gd name="T57" fmla="*/ 2147483646 h 199"/>
                <a:gd name="T58" fmla="*/ 2147483646 w 100"/>
                <a:gd name="T59" fmla="*/ 2147483646 h 199"/>
                <a:gd name="T60" fmla="*/ 2147483646 w 100"/>
                <a:gd name="T61" fmla="*/ 2147483646 h 199"/>
                <a:gd name="T62" fmla="*/ 2147483646 w 100"/>
                <a:gd name="T63" fmla="*/ 2147483646 h 199"/>
                <a:gd name="T64" fmla="*/ 2147483646 w 100"/>
                <a:gd name="T65" fmla="*/ 2147483646 h 199"/>
                <a:gd name="T66" fmla="*/ 2147483646 w 100"/>
                <a:gd name="T67" fmla="*/ 2147483646 h 199"/>
                <a:gd name="T68" fmla="*/ 2147483646 w 100"/>
                <a:gd name="T69" fmla="*/ 2147483646 h 199"/>
                <a:gd name="T70" fmla="*/ 2147483646 w 100"/>
                <a:gd name="T71" fmla="*/ 2147483646 h 199"/>
                <a:gd name="T72" fmla="*/ 2147483646 w 100"/>
                <a:gd name="T73" fmla="*/ 2147483646 h 199"/>
                <a:gd name="T74" fmla="*/ 2147483646 w 100"/>
                <a:gd name="T75" fmla="*/ 2147483646 h 199"/>
                <a:gd name="T76" fmla="*/ 2147483646 w 100"/>
                <a:gd name="T77" fmla="*/ 2147483646 h 199"/>
                <a:gd name="T78" fmla="*/ 2147483646 w 100"/>
                <a:gd name="T79" fmla="*/ 0 h 199"/>
                <a:gd name="T80" fmla="*/ 2147483646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15">
              <a:extLst>
                <a:ext uri="{FF2B5EF4-FFF2-40B4-BE49-F238E27FC236}">
                  <a16:creationId xmlns:a16="http://schemas.microsoft.com/office/drawing/2014/main" id="{6839CB91-C406-F7DD-70DD-467661C2072E}"/>
                </a:ext>
              </a:extLst>
            </p:cNvPr>
            <p:cNvSpPr>
              <a:spLocks/>
            </p:cNvSpPr>
            <p:nvPr/>
          </p:nvSpPr>
          <p:spPr bwMode="auto">
            <a:xfrm>
              <a:off x="4408488" y="3335338"/>
              <a:ext cx="87312" cy="166687"/>
            </a:xfrm>
            <a:custGeom>
              <a:avLst/>
              <a:gdLst>
                <a:gd name="T0" fmla="*/ 2147483646 w 55"/>
                <a:gd name="T1" fmla="*/ 2147483646 h 105"/>
                <a:gd name="T2" fmla="*/ 2147483646 w 55"/>
                <a:gd name="T3" fmla="*/ 2147483646 h 105"/>
                <a:gd name="T4" fmla="*/ 2147483646 w 55"/>
                <a:gd name="T5" fmla="*/ 2147483646 h 105"/>
                <a:gd name="T6" fmla="*/ 2147483646 w 55"/>
                <a:gd name="T7" fmla="*/ 2147483646 h 105"/>
                <a:gd name="T8" fmla="*/ 2147483646 w 55"/>
                <a:gd name="T9" fmla="*/ 2147483646 h 105"/>
                <a:gd name="T10" fmla="*/ 2147483646 w 55"/>
                <a:gd name="T11" fmla="*/ 2147483646 h 105"/>
                <a:gd name="T12" fmla="*/ 2147483646 w 55"/>
                <a:gd name="T13" fmla="*/ 2147483646 h 105"/>
                <a:gd name="T14" fmla="*/ 2147483646 w 55"/>
                <a:gd name="T15" fmla="*/ 2147483646 h 105"/>
                <a:gd name="T16" fmla="*/ 2147483646 w 55"/>
                <a:gd name="T17" fmla="*/ 2147483646 h 105"/>
                <a:gd name="T18" fmla="*/ 2147483646 w 55"/>
                <a:gd name="T19" fmla="*/ 2147483646 h 105"/>
                <a:gd name="T20" fmla="*/ 2147483646 w 55"/>
                <a:gd name="T21" fmla="*/ 2147483646 h 105"/>
                <a:gd name="T22" fmla="*/ 2147483646 w 55"/>
                <a:gd name="T23" fmla="*/ 0 h 105"/>
                <a:gd name="T24" fmla="*/ 2147483646 w 55"/>
                <a:gd name="T25" fmla="*/ 2147483646 h 105"/>
                <a:gd name="T26" fmla="*/ 2147483646 w 55"/>
                <a:gd name="T27" fmla="*/ 2147483646 h 105"/>
                <a:gd name="T28" fmla="*/ 2147483646 w 55"/>
                <a:gd name="T29" fmla="*/ 2147483646 h 105"/>
                <a:gd name="T30" fmla="*/ 2147483646 w 55"/>
                <a:gd name="T31" fmla="*/ 2147483646 h 105"/>
                <a:gd name="T32" fmla="*/ 2147483646 w 55"/>
                <a:gd name="T33" fmla="*/ 2147483646 h 105"/>
                <a:gd name="T34" fmla="*/ 2147483646 w 55"/>
                <a:gd name="T35" fmla="*/ 2147483646 h 105"/>
                <a:gd name="T36" fmla="*/ 2147483646 w 55"/>
                <a:gd name="T37" fmla="*/ 2147483646 h 105"/>
                <a:gd name="T38" fmla="*/ 2147483646 w 55"/>
                <a:gd name="T39" fmla="*/ 2147483646 h 105"/>
                <a:gd name="T40" fmla="*/ 2147483646 w 55"/>
                <a:gd name="T41" fmla="*/ 2147483646 h 105"/>
                <a:gd name="T42" fmla="*/ 0 w 55"/>
                <a:gd name="T43" fmla="*/ 2147483646 h 105"/>
                <a:gd name="T44" fmla="*/ 2147483646 w 55"/>
                <a:gd name="T45" fmla="*/ 214748364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41" name="Freeform 116">
              <a:extLst>
                <a:ext uri="{FF2B5EF4-FFF2-40B4-BE49-F238E27FC236}">
                  <a16:creationId xmlns:a16="http://schemas.microsoft.com/office/drawing/2014/main" id="{549A7037-E551-DC44-41F1-2352CA7B5B90}"/>
                </a:ext>
              </a:extLst>
            </p:cNvPr>
            <p:cNvSpPr>
              <a:spLocks/>
            </p:cNvSpPr>
            <p:nvPr/>
          </p:nvSpPr>
          <p:spPr bwMode="auto">
            <a:xfrm>
              <a:off x="4408488" y="3500438"/>
              <a:ext cx="87312" cy="166687"/>
            </a:xfrm>
            <a:custGeom>
              <a:avLst/>
              <a:gdLst>
                <a:gd name="T0" fmla="*/ 2147483646 w 55"/>
                <a:gd name="T1" fmla="*/ 2147483646 h 105"/>
                <a:gd name="T2" fmla="*/ 2147483646 w 55"/>
                <a:gd name="T3" fmla="*/ 2147483646 h 105"/>
                <a:gd name="T4" fmla="*/ 2147483646 w 55"/>
                <a:gd name="T5" fmla="*/ 2147483646 h 105"/>
                <a:gd name="T6" fmla="*/ 2147483646 w 55"/>
                <a:gd name="T7" fmla="*/ 2147483646 h 105"/>
                <a:gd name="T8" fmla="*/ 2147483646 w 55"/>
                <a:gd name="T9" fmla="*/ 2147483646 h 105"/>
                <a:gd name="T10" fmla="*/ 2147483646 w 55"/>
                <a:gd name="T11" fmla="*/ 2147483646 h 105"/>
                <a:gd name="T12" fmla="*/ 2147483646 w 55"/>
                <a:gd name="T13" fmla="*/ 2147483646 h 105"/>
                <a:gd name="T14" fmla="*/ 2147483646 w 55"/>
                <a:gd name="T15" fmla="*/ 2147483646 h 105"/>
                <a:gd name="T16" fmla="*/ 2147483646 w 55"/>
                <a:gd name="T17" fmla="*/ 2147483646 h 105"/>
                <a:gd name="T18" fmla="*/ 2147483646 w 55"/>
                <a:gd name="T19" fmla="*/ 2147483646 h 105"/>
                <a:gd name="T20" fmla="*/ 2147483646 w 55"/>
                <a:gd name="T21" fmla="*/ 0 h 105"/>
                <a:gd name="T22" fmla="*/ 0 w 55"/>
                <a:gd name="T23" fmla="*/ 0 h 105"/>
                <a:gd name="T24" fmla="*/ 2147483646 w 55"/>
                <a:gd name="T25" fmla="*/ 2147483646 h 105"/>
                <a:gd name="T26" fmla="*/ 2147483646 w 55"/>
                <a:gd name="T27" fmla="*/ 2147483646 h 105"/>
                <a:gd name="T28" fmla="*/ 2147483646 w 55"/>
                <a:gd name="T29" fmla="*/ 2147483646 h 105"/>
                <a:gd name="T30" fmla="*/ 2147483646 w 55"/>
                <a:gd name="T31" fmla="*/ 2147483646 h 105"/>
                <a:gd name="T32" fmla="*/ 2147483646 w 55"/>
                <a:gd name="T33" fmla="*/ 2147483646 h 105"/>
                <a:gd name="T34" fmla="*/ 2147483646 w 55"/>
                <a:gd name="T35" fmla="*/ 2147483646 h 105"/>
                <a:gd name="T36" fmla="*/ 2147483646 w 55"/>
                <a:gd name="T37" fmla="*/ 2147483646 h 105"/>
                <a:gd name="T38" fmla="*/ 2147483646 w 55"/>
                <a:gd name="T39" fmla="*/ 2147483646 h 105"/>
                <a:gd name="T40" fmla="*/ 2147483646 w 55"/>
                <a:gd name="T41" fmla="*/ 2147483646 h 105"/>
                <a:gd name="T42" fmla="*/ 2147483646 w 55"/>
                <a:gd name="T43" fmla="*/ 2147483646 h 105"/>
                <a:gd name="T44" fmla="*/ 2147483646 w 55"/>
                <a:gd name="T45" fmla="*/ 214748364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42" name="Freeform 117">
              <a:extLst>
                <a:ext uri="{FF2B5EF4-FFF2-40B4-BE49-F238E27FC236}">
                  <a16:creationId xmlns:a16="http://schemas.microsoft.com/office/drawing/2014/main" id="{1196B744-56FC-EC77-1093-BA391D7F0D00}"/>
                </a:ext>
              </a:extLst>
            </p:cNvPr>
            <p:cNvSpPr>
              <a:spLocks/>
            </p:cNvSpPr>
            <p:nvPr/>
          </p:nvSpPr>
          <p:spPr bwMode="auto">
            <a:xfrm>
              <a:off x="4494213" y="3500438"/>
              <a:ext cx="88900" cy="166687"/>
            </a:xfrm>
            <a:custGeom>
              <a:avLst/>
              <a:gdLst>
                <a:gd name="T0" fmla="*/ 2147483646 w 56"/>
                <a:gd name="T1" fmla="*/ 0 h 105"/>
                <a:gd name="T2" fmla="*/ 2147483646 w 56"/>
                <a:gd name="T3" fmla="*/ 2147483646 h 105"/>
                <a:gd name="T4" fmla="*/ 2147483646 w 56"/>
                <a:gd name="T5" fmla="*/ 2147483646 h 105"/>
                <a:gd name="T6" fmla="*/ 2147483646 w 56"/>
                <a:gd name="T7" fmla="*/ 2147483646 h 105"/>
                <a:gd name="T8" fmla="*/ 2147483646 w 56"/>
                <a:gd name="T9" fmla="*/ 2147483646 h 105"/>
                <a:gd name="T10" fmla="*/ 2147483646 w 56"/>
                <a:gd name="T11" fmla="*/ 2147483646 h 105"/>
                <a:gd name="T12" fmla="*/ 2147483646 w 56"/>
                <a:gd name="T13" fmla="*/ 2147483646 h 105"/>
                <a:gd name="T14" fmla="*/ 2147483646 w 56"/>
                <a:gd name="T15" fmla="*/ 2147483646 h 105"/>
                <a:gd name="T16" fmla="*/ 2147483646 w 56"/>
                <a:gd name="T17" fmla="*/ 2147483646 h 105"/>
                <a:gd name="T18" fmla="*/ 2147483646 w 56"/>
                <a:gd name="T19" fmla="*/ 2147483646 h 105"/>
                <a:gd name="T20" fmla="*/ 0 w 56"/>
                <a:gd name="T21" fmla="*/ 2147483646 h 105"/>
                <a:gd name="T22" fmla="*/ 0 w 56"/>
                <a:gd name="T23" fmla="*/ 2147483646 h 105"/>
                <a:gd name="T24" fmla="*/ 2147483646 w 56"/>
                <a:gd name="T25" fmla="*/ 2147483646 h 105"/>
                <a:gd name="T26" fmla="*/ 2147483646 w 56"/>
                <a:gd name="T27" fmla="*/ 2147483646 h 105"/>
                <a:gd name="T28" fmla="*/ 2147483646 w 56"/>
                <a:gd name="T29" fmla="*/ 2147483646 h 105"/>
                <a:gd name="T30" fmla="*/ 2147483646 w 56"/>
                <a:gd name="T31" fmla="*/ 2147483646 h 105"/>
                <a:gd name="T32" fmla="*/ 2147483646 w 56"/>
                <a:gd name="T33" fmla="*/ 2147483646 h 105"/>
                <a:gd name="T34" fmla="*/ 2147483646 w 56"/>
                <a:gd name="T35" fmla="*/ 2147483646 h 105"/>
                <a:gd name="T36" fmla="*/ 2147483646 w 56"/>
                <a:gd name="T37" fmla="*/ 2147483646 h 105"/>
                <a:gd name="T38" fmla="*/ 2147483646 w 56"/>
                <a:gd name="T39" fmla="*/ 2147483646 h 105"/>
                <a:gd name="T40" fmla="*/ 2147483646 w 56"/>
                <a:gd name="T41" fmla="*/ 2147483646 h 105"/>
                <a:gd name="T42" fmla="*/ 2147483646 w 56"/>
                <a:gd name="T43" fmla="*/ 0 h 105"/>
                <a:gd name="T44" fmla="*/ 2147483646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43" name="Freeform 118">
              <a:extLst>
                <a:ext uri="{FF2B5EF4-FFF2-40B4-BE49-F238E27FC236}">
                  <a16:creationId xmlns:a16="http://schemas.microsoft.com/office/drawing/2014/main" id="{FE8BA218-F93C-AC6C-D272-FAC616157A5B}"/>
                </a:ext>
              </a:extLst>
            </p:cNvPr>
            <p:cNvSpPr>
              <a:spLocks/>
            </p:cNvSpPr>
            <p:nvPr/>
          </p:nvSpPr>
          <p:spPr bwMode="auto">
            <a:xfrm>
              <a:off x="4494213" y="3335338"/>
              <a:ext cx="88900" cy="166687"/>
            </a:xfrm>
            <a:custGeom>
              <a:avLst/>
              <a:gdLst>
                <a:gd name="T0" fmla="*/ 0 w 56"/>
                <a:gd name="T1" fmla="*/ 2147483646 h 105"/>
                <a:gd name="T2" fmla="*/ 2147483646 w 56"/>
                <a:gd name="T3" fmla="*/ 2147483646 h 105"/>
                <a:gd name="T4" fmla="*/ 2147483646 w 56"/>
                <a:gd name="T5" fmla="*/ 2147483646 h 105"/>
                <a:gd name="T6" fmla="*/ 2147483646 w 56"/>
                <a:gd name="T7" fmla="*/ 2147483646 h 105"/>
                <a:gd name="T8" fmla="*/ 2147483646 w 56"/>
                <a:gd name="T9" fmla="*/ 2147483646 h 105"/>
                <a:gd name="T10" fmla="*/ 2147483646 w 56"/>
                <a:gd name="T11" fmla="*/ 2147483646 h 105"/>
                <a:gd name="T12" fmla="*/ 2147483646 w 56"/>
                <a:gd name="T13" fmla="*/ 2147483646 h 105"/>
                <a:gd name="T14" fmla="*/ 2147483646 w 56"/>
                <a:gd name="T15" fmla="*/ 2147483646 h 105"/>
                <a:gd name="T16" fmla="*/ 2147483646 w 56"/>
                <a:gd name="T17" fmla="*/ 2147483646 h 105"/>
                <a:gd name="T18" fmla="*/ 2147483646 w 56"/>
                <a:gd name="T19" fmla="*/ 2147483646 h 105"/>
                <a:gd name="T20" fmla="*/ 2147483646 w 56"/>
                <a:gd name="T21" fmla="*/ 2147483646 h 105"/>
                <a:gd name="T22" fmla="*/ 2147483646 w 56"/>
                <a:gd name="T23" fmla="*/ 2147483646 h 105"/>
                <a:gd name="T24" fmla="*/ 2147483646 w 56"/>
                <a:gd name="T25" fmla="*/ 2147483646 h 105"/>
                <a:gd name="T26" fmla="*/ 2147483646 w 56"/>
                <a:gd name="T27" fmla="*/ 2147483646 h 105"/>
                <a:gd name="T28" fmla="*/ 2147483646 w 56"/>
                <a:gd name="T29" fmla="*/ 2147483646 h 105"/>
                <a:gd name="T30" fmla="*/ 2147483646 w 56"/>
                <a:gd name="T31" fmla="*/ 2147483646 h 105"/>
                <a:gd name="T32" fmla="*/ 2147483646 w 56"/>
                <a:gd name="T33" fmla="*/ 2147483646 h 105"/>
                <a:gd name="T34" fmla="*/ 2147483646 w 56"/>
                <a:gd name="T35" fmla="*/ 2147483646 h 105"/>
                <a:gd name="T36" fmla="*/ 2147483646 w 56"/>
                <a:gd name="T37" fmla="*/ 2147483646 h 105"/>
                <a:gd name="T38" fmla="*/ 2147483646 w 56"/>
                <a:gd name="T39" fmla="*/ 2147483646 h 105"/>
                <a:gd name="T40" fmla="*/ 2147483646 w 56"/>
                <a:gd name="T41" fmla="*/ 2147483646 h 105"/>
                <a:gd name="T42" fmla="*/ 0 w 56"/>
                <a:gd name="T43" fmla="*/ 0 h 105"/>
                <a:gd name="T44" fmla="*/ 0 w 56"/>
                <a:gd name="T45" fmla="*/ 214748364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44" name="Freeform 119">
              <a:extLst>
                <a:ext uri="{FF2B5EF4-FFF2-40B4-BE49-F238E27FC236}">
                  <a16:creationId xmlns:a16="http://schemas.microsoft.com/office/drawing/2014/main" id="{1E4964D4-700C-DDC6-9832-574F7371622B}"/>
                </a:ext>
              </a:extLst>
            </p:cNvPr>
            <p:cNvSpPr>
              <a:spLocks/>
            </p:cNvSpPr>
            <p:nvPr/>
          </p:nvSpPr>
          <p:spPr bwMode="auto">
            <a:xfrm>
              <a:off x="3195638" y="4808538"/>
              <a:ext cx="312737" cy="434975"/>
            </a:xfrm>
            <a:custGeom>
              <a:avLst/>
              <a:gdLst>
                <a:gd name="T0" fmla="*/ 2147483646 w 197"/>
                <a:gd name="T1" fmla="*/ 0 h 274"/>
                <a:gd name="T2" fmla="*/ 2147483646 w 197"/>
                <a:gd name="T3" fmla="*/ 2147483646 h 274"/>
                <a:gd name="T4" fmla="*/ 2147483646 w 197"/>
                <a:gd name="T5" fmla="*/ 2147483646 h 274"/>
                <a:gd name="T6" fmla="*/ 2147483646 w 197"/>
                <a:gd name="T7" fmla="*/ 2147483646 h 274"/>
                <a:gd name="T8" fmla="*/ 2147483646 w 197"/>
                <a:gd name="T9" fmla="*/ 2147483646 h 274"/>
                <a:gd name="T10" fmla="*/ 2147483646 w 197"/>
                <a:gd name="T11" fmla="*/ 2147483646 h 274"/>
                <a:gd name="T12" fmla="*/ 2147483646 w 197"/>
                <a:gd name="T13" fmla="*/ 2147483646 h 274"/>
                <a:gd name="T14" fmla="*/ 2147483646 w 197"/>
                <a:gd name="T15" fmla="*/ 2147483646 h 274"/>
                <a:gd name="T16" fmla="*/ 2147483646 w 197"/>
                <a:gd name="T17" fmla="*/ 2147483646 h 274"/>
                <a:gd name="T18" fmla="*/ 2147483646 w 197"/>
                <a:gd name="T19" fmla="*/ 2147483646 h 274"/>
                <a:gd name="T20" fmla="*/ 2147483646 w 197"/>
                <a:gd name="T21" fmla="*/ 2147483646 h 274"/>
                <a:gd name="T22" fmla="*/ 2147483646 w 197"/>
                <a:gd name="T23" fmla="*/ 2147483646 h 274"/>
                <a:gd name="T24" fmla="*/ 2147483646 w 197"/>
                <a:gd name="T25" fmla="*/ 2147483646 h 274"/>
                <a:gd name="T26" fmla="*/ 2147483646 w 197"/>
                <a:gd name="T27" fmla="*/ 2147483646 h 274"/>
                <a:gd name="T28" fmla="*/ 2147483646 w 197"/>
                <a:gd name="T29" fmla="*/ 2147483646 h 274"/>
                <a:gd name="T30" fmla="*/ 2147483646 w 197"/>
                <a:gd name="T31" fmla="*/ 2147483646 h 274"/>
                <a:gd name="T32" fmla="*/ 2147483646 w 197"/>
                <a:gd name="T33" fmla="*/ 2147483646 h 274"/>
                <a:gd name="T34" fmla="*/ 2147483646 w 197"/>
                <a:gd name="T35" fmla="*/ 2147483646 h 274"/>
                <a:gd name="T36" fmla="*/ 2147483646 w 197"/>
                <a:gd name="T37" fmla="*/ 2147483646 h 274"/>
                <a:gd name="T38" fmla="*/ 2147483646 w 197"/>
                <a:gd name="T39" fmla="*/ 2147483646 h 274"/>
                <a:gd name="T40" fmla="*/ 2147483646 w 197"/>
                <a:gd name="T41" fmla="*/ 2147483646 h 274"/>
                <a:gd name="T42" fmla="*/ 2147483646 w 197"/>
                <a:gd name="T43" fmla="*/ 2147483646 h 274"/>
                <a:gd name="T44" fmla="*/ 2147483646 w 197"/>
                <a:gd name="T45" fmla="*/ 2147483646 h 274"/>
                <a:gd name="T46" fmla="*/ 2147483646 w 197"/>
                <a:gd name="T47" fmla="*/ 2147483646 h 274"/>
                <a:gd name="T48" fmla="*/ 2147483646 w 197"/>
                <a:gd name="T49" fmla="*/ 2147483646 h 274"/>
                <a:gd name="T50" fmla="*/ 2147483646 w 197"/>
                <a:gd name="T51" fmla="*/ 2147483646 h 274"/>
                <a:gd name="T52" fmla="*/ 2147483646 w 197"/>
                <a:gd name="T53" fmla="*/ 2147483646 h 274"/>
                <a:gd name="T54" fmla="*/ 2147483646 w 197"/>
                <a:gd name="T55" fmla="*/ 2147483646 h 274"/>
                <a:gd name="T56" fmla="*/ 2147483646 w 197"/>
                <a:gd name="T57" fmla="*/ 2147483646 h 274"/>
                <a:gd name="T58" fmla="*/ 2147483646 w 197"/>
                <a:gd name="T59" fmla="*/ 2147483646 h 274"/>
                <a:gd name="T60" fmla="*/ 2147483646 w 197"/>
                <a:gd name="T61" fmla="*/ 2147483646 h 274"/>
                <a:gd name="T62" fmla="*/ 2147483646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120">
              <a:extLst>
                <a:ext uri="{FF2B5EF4-FFF2-40B4-BE49-F238E27FC236}">
                  <a16:creationId xmlns:a16="http://schemas.microsoft.com/office/drawing/2014/main" id="{646112E2-F457-A4C1-B95A-15137490534D}"/>
                </a:ext>
              </a:extLst>
            </p:cNvPr>
            <p:cNvSpPr>
              <a:spLocks/>
            </p:cNvSpPr>
            <p:nvPr/>
          </p:nvSpPr>
          <p:spPr bwMode="auto">
            <a:xfrm>
              <a:off x="3349625" y="4867275"/>
              <a:ext cx="158750" cy="315913"/>
            </a:xfrm>
            <a:custGeom>
              <a:avLst/>
              <a:gdLst>
                <a:gd name="T0" fmla="*/ 2147483646 w 100"/>
                <a:gd name="T1" fmla="*/ 0 h 199"/>
                <a:gd name="T2" fmla="*/ 2147483646 w 100"/>
                <a:gd name="T3" fmla="*/ 0 h 199"/>
                <a:gd name="T4" fmla="*/ 2147483646 w 100"/>
                <a:gd name="T5" fmla="*/ 2147483646 h 199"/>
                <a:gd name="T6" fmla="*/ 2147483646 w 100"/>
                <a:gd name="T7" fmla="*/ 2147483646 h 199"/>
                <a:gd name="T8" fmla="*/ 2147483646 w 100"/>
                <a:gd name="T9" fmla="*/ 2147483646 h 199"/>
                <a:gd name="T10" fmla="*/ 2147483646 w 100"/>
                <a:gd name="T11" fmla="*/ 2147483646 h 199"/>
                <a:gd name="T12" fmla="*/ 2147483646 w 100"/>
                <a:gd name="T13" fmla="*/ 2147483646 h 199"/>
                <a:gd name="T14" fmla="*/ 2147483646 w 100"/>
                <a:gd name="T15" fmla="*/ 2147483646 h 199"/>
                <a:gd name="T16" fmla="*/ 2147483646 w 100"/>
                <a:gd name="T17" fmla="*/ 2147483646 h 199"/>
                <a:gd name="T18" fmla="*/ 0 w 100"/>
                <a:gd name="T19" fmla="*/ 2147483646 h 199"/>
                <a:gd name="T20" fmla="*/ 0 w 100"/>
                <a:gd name="T21" fmla="*/ 2147483646 h 199"/>
                <a:gd name="T22" fmla="*/ 0 w 100"/>
                <a:gd name="T23" fmla="*/ 2147483646 h 199"/>
                <a:gd name="T24" fmla="*/ 2147483646 w 100"/>
                <a:gd name="T25" fmla="*/ 2147483646 h 199"/>
                <a:gd name="T26" fmla="*/ 2147483646 w 100"/>
                <a:gd name="T27" fmla="*/ 2147483646 h 199"/>
                <a:gd name="T28" fmla="*/ 2147483646 w 100"/>
                <a:gd name="T29" fmla="*/ 2147483646 h 199"/>
                <a:gd name="T30" fmla="*/ 2147483646 w 100"/>
                <a:gd name="T31" fmla="*/ 2147483646 h 199"/>
                <a:gd name="T32" fmla="*/ 2147483646 w 100"/>
                <a:gd name="T33" fmla="*/ 2147483646 h 199"/>
                <a:gd name="T34" fmla="*/ 2147483646 w 100"/>
                <a:gd name="T35" fmla="*/ 2147483646 h 199"/>
                <a:gd name="T36" fmla="*/ 2147483646 w 100"/>
                <a:gd name="T37" fmla="*/ 2147483646 h 199"/>
                <a:gd name="T38" fmla="*/ 2147483646 w 100"/>
                <a:gd name="T39" fmla="*/ 2147483646 h 199"/>
                <a:gd name="T40" fmla="*/ 2147483646 w 100"/>
                <a:gd name="T41" fmla="*/ 2147483646 h 199"/>
                <a:gd name="T42" fmla="*/ 2147483646 w 100"/>
                <a:gd name="T43" fmla="*/ 2147483646 h 199"/>
                <a:gd name="T44" fmla="*/ 2147483646 w 100"/>
                <a:gd name="T45" fmla="*/ 2147483646 h 199"/>
                <a:gd name="T46" fmla="*/ 2147483646 w 100"/>
                <a:gd name="T47" fmla="*/ 2147483646 h 199"/>
                <a:gd name="T48" fmla="*/ 2147483646 w 100"/>
                <a:gd name="T49" fmla="*/ 2147483646 h 199"/>
                <a:gd name="T50" fmla="*/ 2147483646 w 100"/>
                <a:gd name="T51" fmla="*/ 2147483646 h 199"/>
                <a:gd name="T52" fmla="*/ 2147483646 w 100"/>
                <a:gd name="T53" fmla="*/ 2147483646 h 199"/>
                <a:gd name="T54" fmla="*/ 2147483646 w 100"/>
                <a:gd name="T55" fmla="*/ 2147483646 h 199"/>
                <a:gd name="T56" fmla="*/ 2147483646 w 100"/>
                <a:gd name="T57" fmla="*/ 2147483646 h 199"/>
                <a:gd name="T58" fmla="*/ 2147483646 w 100"/>
                <a:gd name="T59" fmla="*/ 2147483646 h 199"/>
                <a:gd name="T60" fmla="*/ 2147483646 w 100"/>
                <a:gd name="T61" fmla="*/ 2147483646 h 199"/>
                <a:gd name="T62" fmla="*/ 2147483646 w 100"/>
                <a:gd name="T63" fmla="*/ 2147483646 h 199"/>
                <a:gd name="T64" fmla="*/ 2147483646 w 100"/>
                <a:gd name="T65" fmla="*/ 2147483646 h 199"/>
                <a:gd name="T66" fmla="*/ 2147483646 w 100"/>
                <a:gd name="T67" fmla="*/ 2147483646 h 199"/>
                <a:gd name="T68" fmla="*/ 2147483646 w 100"/>
                <a:gd name="T69" fmla="*/ 2147483646 h 199"/>
                <a:gd name="T70" fmla="*/ 2147483646 w 100"/>
                <a:gd name="T71" fmla="*/ 2147483646 h 199"/>
                <a:gd name="T72" fmla="*/ 2147483646 w 100"/>
                <a:gd name="T73" fmla="*/ 2147483646 h 199"/>
                <a:gd name="T74" fmla="*/ 2147483646 w 100"/>
                <a:gd name="T75" fmla="*/ 2147483646 h 199"/>
                <a:gd name="T76" fmla="*/ 2147483646 w 100"/>
                <a:gd name="T77" fmla="*/ 2147483646 h 199"/>
                <a:gd name="T78" fmla="*/ 2147483646 w 100"/>
                <a:gd name="T79" fmla="*/ 0 h 199"/>
                <a:gd name="T80" fmla="*/ 2147483646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21">
              <a:extLst>
                <a:ext uri="{FF2B5EF4-FFF2-40B4-BE49-F238E27FC236}">
                  <a16:creationId xmlns:a16="http://schemas.microsoft.com/office/drawing/2014/main" id="{98610E81-94FD-D00D-4714-E5D470BBA392}"/>
                </a:ext>
              </a:extLst>
            </p:cNvPr>
            <p:cNvSpPr>
              <a:spLocks/>
            </p:cNvSpPr>
            <p:nvPr/>
          </p:nvSpPr>
          <p:spPr bwMode="auto">
            <a:xfrm>
              <a:off x="3341688" y="4859338"/>
              <a:ext cx="87312" cy="166687"/>
            </a:xfrm>
            <a:custGeom>
              <a:avLst/>
              <a:gdLst>
                <a:gd name="T0" fmla="*/ 2147483646 w 55"/>
                <a:gd name="T1" fmla="*/ 2147483646 h 105"/>
                <a:gd name="T2" fmla="*/ 2147483646 w 55"/>
                <a:gd name="T3" fmla="*/ 2147483646 h 105"/>
                <a:gd name="T4" fmla="*/ 2147483646 w 55"/>
                <a:gd name="T5" fmla="*/ 2147483646 h 105"/>
                <a:gd name="T6" fmla="*/ 2147483646 w 55"/>
                <a:gd name="T7" fmla="*/ 2147483646 h 105"/>
                <a:gd name="T8" fmla="*/ 2147483646 w 55"/>
                <a:gd name="T9" fmla="*/ 2147483646 h 105"/>
                <a:gd name="T10" fmla="*/ 2147483646 w 55"/>
                <a:gd name="T11" fmla="*/ 2147483646 h 105"/>
                <a:gd name="T12" fmla="*/ 2147483646 w 55"/>
                <a:gd name="T13" fmla="*/ 2147483646 h 105"/>
                <a:gd name="T14" fmla="*/ 2147483646 w 55"/>
                <a:gd name="T15" fmla="*/ 2147483646 h 105"/>
                <a:gd name="T16" fmla="*/ 2147483646 w 55"/>
                <a:gd name="T17" fmla="*/ 2147483646 h 105"/>
                <a:gd name="T18" fmla="*/ 2147483646 w 55"/>
                <a:gd name="T19" fmla="*/ 2147483646 h 105"/>
                <a:gd name="T20" fmla="*/ 2147483646 w 55"/>
                <a:gd name="T21" fmla="*/ 2147483646 h 105"/>
                <a:gd name="T22" fmla="*/ 2147483646 w 55"/>
                <a:gd name="T23" fmla="*/ 0 h 105"/>
                <a:gd name="T24" fmla="*/ 2147483646 w 55"/>
                <a:gd name="T25" fmla="*/ 2147483646 h 105"/>
                <a:gd name="T26" fmla="*/ 2147483646 w 55"/>
                <a:gd name="T27" fmla="*/ 2147483646 h 105"/>
                <a:gd name="T28" fmla="*/ 2147483646 w 55"/>
                <a:gd name="T29" fmla="*/ 2147483646 h 105"/>
                <a:gd name="T30" fmla="*/ 2147483646 w 55"/>
                <a:gd name="T31" fmla="*/ 2147483646 h 105"/>
                <a:gd name="T32" fmla="*/ 2147483646 w 55"/>
                <a:gd name="T33" fmla="*/ 2147483646 h 105"/>
                <a:gd name="T34" fmla="*/ 2147483646 w 55"/>
                <a:gd name="T35" fmla="*/ 2147483646 h 105"/>
                <a:gd name="T36" fmla="*/ 2147483646 w 55"/>
                <a:gd name="T37" fmla="*/ 2147483646 h 105"/>
                <a:gd name="T38" fmla="*/ 2147483646 w 55"/>
                <a:gd name="T39" fmla="*/ 2147483646 h 105"/>
                <a:gd name="T40" fmla="*/ 2147483646 w 55"/>
                <a:gd name="T41" fmla="*/ 2147483646 h 105"/>
                <a:gd name="T42" fmla="*/ 0 w 55"/>
                <a:gd name="T43" fmla="*/ 2147483646 h 105"/>
                <a:gd name="T44" fmla="*/ 2147483646 w 55"/>
                <a:gd name="T45" fmla="*/ 214748364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47" name="Freeform 122">
              <a:extLst>
                <a:ext uri="{FF2B5EF4-FFF2-40B4-BE49-F238E27FC236}">
                  <a16:creationId xmlns:a16="http://schemas.microsoft.com/office/drawing/2014/main" id="{EE280566-4E02-FD9A-3915-EAD4D2CABC61}"/>
                </a:ext>
              </a:extLst>
            </p:cNvPr>
            <p:cNvSpPr>
              <a:spLocks/>
            </p:cNvSpPr>
            <p:nvPr/>
          </p:nvSpPr>
          <p:spPr bwMode="auto">
            <a:xfrm>
              <a:off x="3341688" y="5024438"/>
              <a:ext cx="87312" cy="166687"/>
            </a:xfrm>
            <a:custGeom>
              <a:avLst/>
              <a:gdLst>
                <a:gd name="T0" fmla="*/ 2147483646 w 55"/>
                <a:gd name="T1" fmla="*/ 2147483646 h 105"/>
                <a:gd name="T2" fmla="*/ 2147483646 w 55"/>
                <a:gd name="T3" fmla="*/ 2147483646 h 105"/>
                <a:gd name="T4" fmla="*/ 2147483646 w 55"/>
                <a:gd name="T5" fmla="*/ 2147483646 h 105"/>
                <a:gd name="T6" fmla="*/ 2147483646 w 55"/>
                <a:gd name="T7" fmla="*/ 2147483646 h 105"/>
                <a:gd name="T8" fmla="*/ 2147483646 w 55"/>
                <a:gd name="T9" fmla="*/ 2147483646 h 105"/>
                <a:gd name="T10" fmla="*/ 2147483646 w 55"/>
                <a:gd name="T11" fmla="*/ 2147483646 h 105"/>
                <a:gd name="T12" fmla="*/ 2147483646 w 55"/>
                <a:gd name="T13" fmla="*/ 2147483646 h 105"/>
                <a:gd name="T14" fmla="*/ 2147483646 w 55"/>
                <a:gd name="T15" fmla="*/ 2147483646 h 105"/>
                <a:gd name="T16" fmla="*/ 2147483646 w 55"/>
                <a:gd name="T17" fmla="*/ 2147483646 h 105"/>
                <a:gd name="T18" fmla="*/ 2147483646 w 55"/>
                <a:gd name="T19" fmla="*/ 2147483646 h 105"/>
                <a:gd name="T20" fmla="*/ 2147483646 w 55"/>
                <a:gd name="T21" fmla="*/ 0 h 105"/>
                <a:gd name="T22" fmla="*/ 0 w 55"/>
                <a:gd name="T23" fmla="*/ 0 h 105"/>
                <a:gd name="T24" fmla="*/ 2147483646 w 55"/>
                <a:gd name="T25" fmla="*/ 2147483646 h 105"/>
                <a:gd name="T26" fmla="*/ 2147483646 w 55"/>
                <a:gd name="T27" fmla="*/ 2147483646 h 105"/>
                <a:gd name="T28" fmla="*/ 2147483646 w 55"/>
                <a:gd name="T29" fmla="*/ 2147483646 h 105"/>
                <a:gd name="T30" fmla="*/ 2147483646 w 55"/>
                <a:gd name="T31" fmla="*/ 2147483646 h 105"/>
                <a:gd name="T32" fmla="*/ 2147483646 w 55"/>
                <a:gd name="T33" fmla="*/ 2147483646 h 105"/>
                <a:gd name="T34" fmla="*/ 2147483646 w 55"/>
                <a:gd name="T35" fmla="*/ 2147483646 h 105"/>
                <a:gd name="T36" fmla="*/ 2147483646 w 55"/>
                <a:gd name="T37" fmla="*/ 2147483646 h 105"/>
                <a:gd name="T38" fmla="*/ 2147483646 w 55"/>
                <a:gd name="T39" fmla="*/ 2147483646 h 105"/>
                <a:gd name="T40" fmla="*/ 2147483646 w 55"/>
                <a:gd name="T41" fmla="*/ 2147483646 h 105"/>
                <a:gd name="T42" fmla="*/ 2147483646 w 55"/>
                <a:gd name="T43" fmla="*/ 2147483646 h 105"/>
                <a:gd name="T44" fmla="*/ 2147483646 w 55"/>
                <a:gd name="T45" fmla="*/ 214748364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48" name="Freeform 123">
              <a:extLst>
                <a:ext uri="{FF2B5EF4-FFF2-40B4-BE49-F238E27FC236}">
                  <a16:creationId xmlns:a16="http://schemas.microsoft.com/office/drawing/2014/main" id="{A0B491DB-9A20-26C4-FC35-3B0A4C45A7E6}"/>
                </a:ext>
              </a:extLst>
            </p:cNvPr>
            <p:cNvSpPr>
              <a:spLocks/>
            </p:cNvSpPr>
            <p:nvPr/>
          </p:nvSpPr>
          <p:spPr bwMode="auto">
            <a:xfrm>
              <a:off x="3427413" y="5024438"/>
              <a:ext cx="88900" cy="166687"/>
            </a:xfrm>
            <a:custGeom>
              <a:avLst/>
              <a:gdLst>
                <a:gd name="T0" fmla="*/ 2147483646 w 56"/>
                <a:gd name="T1" fmla="*/ 0 h 105"/>
                <a:gd name="T2" fmla="*/ 2147483646 w 56"/>
                <a:gd name="T3" fmla="*/ 2147483646 h 105"/>
                <a:gd name="T4" fmla="*/ 2147483646 w 56"/>
                <a:gd name="T5" fmla="*/ 2147483646 h 105"/>
                <a:gd name="T6" fmla="*/ 2147483646 w 56"/>
                <a:gd name="T7" fmla="*/ 2147483646 h 105"/>
                <a:gd name="T8" fmla="*/ 2147483646 w 56"/>
                <a:gd name="T9" fmla="*/ 2147483646 h 105"/>
                <a:gd name="T10" fmla="*/ 2147483646 w 56"/>
                <a:gd name="T11" fmla="*/ 2147483646 h 105"/>
                <a:gd name="T12" fmla="*/ 2147483646 w 56"/>
                <a:gd name="T13" fmla="*/ 2147483646 h 105"/>
                <a:gd name="T14" fmla="*/ 2147483646 w 56"/>
                <a:gd name="T15" fmla="*/ 2147483646 h 105"/>
                <a:gd name="T16" fmla="*/ 2147483646 w 56"/>
                <a:gd name="T17" fmla="*/ 2147483646 h 105"/>
                <a:gd name="T18" fmla="*/ 2147483646 w 56"/>
                <a:gd name="T19" fmla="*/ 2147483646 h 105"/>
                <a:gd name="T20" fmla="*/ 0 w 56"/>
                <a:gd name="T21" fmla="*/ 2147483646 h 105"/>
                <a:gd name="T22" fmla="*/ 0 w 56"/>
                <a:gd name="T23" fmla="*/ 2147483646 h 105"/>
                <a:gd name="T24" fmla="*/ 2147483646 w 56"/>
                <a:gd name="T25" fmla="*/ 2147483646 h 105"/>
                <a:gd name="T26" fmla="*/ 2147483646 w 56"/>
                <a:gd name="T27" fmla="*/ 2147483646 h 105"/>
                <a:gd name="T28" fmla="*/ 2147483646 w 56"/>
                <a:gd name="T29" fmla="*/ 2147483646 h 105"/>
                <a:gd name="T30" fmla="*/ 2147483646 w 56"/>
                <a:gd name="T31" fmla="*/ 2147483646 h 105"/>
                <a:gd name="T32" fmla="*/ 2147483646 w 56"/>
                <a:gd name="T33" fmla="*/ 2147483646 h 105"/>
                <a:gd name="T34" fmla="*/ 2147483646 w 56"/>
                <a:gd name="T35" fmla="*/ 2147483646 h 105"/>
                <a:gd name="T36" fmla="*/ 2147483646 w 56"/>
                <a:gd name="T37" fmla="*/ 2147483646 h 105"/>
                <a:gd name="T38" fmla="*/ 2147483646 w 56"/>
                <a:gd name="T39" fmla="*/ 2147483646 h 105"/>
                <a:gd name="T40" fmla="*/ 2147483646 w 56"/>
                <a:gd name="T41" fmla="*/ 2147483646 h 105"/>
                <a:gd name="T42" fmla="*/ 2147483646 w 56"/>
                <a:gd name="T43" fmla="*/ 0 h 105"/>
                <a:gd name="T44" fmla="*/ 2147483646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49" name="Freeform 124">
              <a:extLst>
                <a:ext uri="{FF2B5EF4-FFF2-40B4-BE49-F238E27FC236}">
                  <a16:creationId xmlns:a16="http://schemas.microsoft.com/office/drawing/2014/main" id="{56E73571-6AF5-3770-DC4D-F3112047E121}"/>
                </a:ext>
              </a:extLst>
            </p:cNvPr>
            <p:cNvSpPr>
              <a:spLocks/>
            </p:cNvSpPr>
            <p:nvPr/>
          </p:nvSpPr>
          <p:spPr bwMode="auto">
            <a:xfrm>
              <a:off x="3427413" y="4859338"/>
              <a:ext cx="88900" cy="166687"/>
            </a:xfrm>
            <a:custGeom>
              <a:avLst/>
              <a:gdLst>
                <a:gd name="T0" fmla="*/ 0 w 56"/>
                <a:gd name="T1" fmla="*/ 2147483646 h 105"/>
                <a:gd name="T2" fmla="*/ 2147483646 w 56"/>
                <a:gd name="T3" fmla="*/ 2147483646 h 105"/>
                <a:gd name="T4" fmla="*/ 2147483646 w 56"/>
                <a:gd name="T5" fmla="*/ 2147483646 h 105"/>
                <a:gd name="T6" fmla="*/ 2147483646 w 56"/>
                <a:gd name="T7" fmla="*/ 2147483646 h 105"/>
                <a:gd name="T8" fmla="*/ 2147483646 w 56"/>
                <a:gd name="T9" fmla="*/ 2147483646 h 105"/>
                <a:gd name="T10" fmla="*/ 2147483646 w 56"/>
                <a:gd name="T11" fmla="*/ 2147483646 h 105"/>
                <a:gd name="T12" fmla="*/ 2147483646 w 56"/>
                <a:gd name="T13" fmla="*/ 2147483646 h 105"/>
                <a:gd name="T14" fmla="*/ 2147483646 w 56"/>
                <a:gd name="T15" fmla="*/ 2147483646 h 105"/>
                <a:gd name="T16" fmla="*/ 2147483646 w 56"/>
                <a:gd name="T17" fmla="*/ 2147483646 h 105"/>
                <a:gd name="T18" fmla="*/ 2147483646 w 56"/>
                <a:gd name="T19" fmla="*/ 2147483646 h 105"/>
                <a:gd name="T20" fmla="*/ 2147483646 w 56"/>
                <a:gd name="T21" fmla="*/ 2147483646 h 105"/>
                <a:gd name="T22" fmla="*/ 2147483646 w 56"/>
                <a:gd name="T23" fmla="*/ 2147483646 h 105"/>
                <a:gd name="T24" fmla="*/ 2147483646 w 56"/>
                <a:gd name="T25" fmla="*/ 2147483646 h 105"/>
                <a:gd name="T26" fmla="*/ 2147483646 w 56"/>
                <a:gd name="T27" fmla="*/ 2147483646 h 105"/>
                <a:gd name="T28" fmla="*/ 2147483646 w 56"/>
                <a:gd name="T29" fmla="*/ 2147483646 h 105"/>
                <a:gd name="T30" fmla="*/ 2147483646 w 56"/>
                <a:gd name="T31" fmla="*/ 2147483646 h 105"/>
                <a:gd name="T32" fmla="*/ 2147483646 w 56"/>
                <a:gd name="T33" fmla="*/ 2147483646 h 105"/>
                <a:gd name="T34" fmla="*/ 2147483646 w 56"/>
                <a:gd name="T35" fmla="*/ 2147483646 h 105"/>
                <a:gd name="T36" fmla="*/ 2147483646 w 56"/>
                <a:gd name="T37" fmla="*/ 2147483646 h 105"/>
                <a:gd name="T38" fmla="*/ 2147483646 w 56"/>
                <a:gd name="T39" fmla="*/ 2147483646 h 105"/>
                <a:gd name="T40" fmla="*/ 2147483646 w 56"/>
                <a:gd name="T41" fmla="*/ 2147483646 h 105"/>
                <a:gd name="T42" fmla="*/ 0 w 56"/>
                <a:gd name="T43" fmla="*/ 0 h 105"/>
                <a:gd name="T44" fmla="*/ 0 w 56"/>
                <a:gd name="T45" fmla="*/ 214748364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50" name="Freeform 125">
              <a:extLst>
                <a:ext uri="{FF2B5EF4-FFF2-40B4-BE49-F238E27FC236}">
                  <a16:creationId xmlns:a16="http://schemas.microsoft.com/office/drawing/2014/main" id="{96DB874B-FA63-A664-D7DA-7BD4FBEE1E60}"/>
                </a:ext>
              </a:extLst>
            </p:cNvPr>
            <p:cNvSpPr>
              <a:spLocks/>
            </p:cNvSpPr>
            <p:nvPr/>
          </p:nvSpPr>
          <p:spPr bwMode="auto">
            <a:xfrm>
              <a:off x="5580063" y="3913188"/>
              <a:ext cx="236537" cy="328612"/>
            </a:xfrm>
            <a:custGeom>
              <a:avLst/>
              <a:gdLst>
                <a:gd name="T0" fmla="*/ 2147483646 w 149"/>
                <a:gd name="T1" fmla="*/ 0 h 207"/>
                <a:gd name="T2" fmla="*/ 2147483646 w 149"/>
                <a:gd name="T3" fmla="*/ 2147483646 h 207"/>
                <a:gd name="T4" fmla="*/ 2147483646 w 149"/>
                <a:gd name="T5" fmla="*/ 2147483646 h 207"/>
                <a:gd name="T6" fmla="*/ 2147483646 w 149"/>
                <a:gd name="T7" fmla="*/ 2147483646 h 207"/>
                <a:gd name="T8" fmla="*/ 2147483646 w 149"/>
                <a:gd name="T9" fmla="*/ 2147483646 h 207"/>
                <a:gd name="T10" fmla="*/ 2147483646 w 149"/>
                <a:gd name="T11" fmla="*/ 2147483646 h 207"/>
                <a:gd name="T12" fmla="*/ 2147483646 w 149"/>
                <a:gd name="T13" fmla="*/ 2147483646 h 207"/>
                <a:gd name="T14" fmla="*/ 2147483646 w 149"/>
                <a:gd name="T15" fmla="*/ 2147483646 h 207"/>
                <a:gd name="T16" fmla="*/ 2147483646 w 149"/>
                <a:gd name="T17" fmla="*/ 2147483646 h 207"/>
                <a:gd name="T18" fmla="*/ 2147483646 w 149"/>
                <a:gd name="T19" fmla="*/ 2147483646 h 207"/>
                <a:gd name="T20" fmla="*/ 2147483646 w 149"/>
                <a:gd name="T21" fmla="*/ 2147483646 h 207"/>
                <a:gd name="T22" fmla="*/ 2147483646 w 149"/>
                <a:gd name="T23" fmla="*/ 2147483646 h 207"/>
                <a:gd name="T24" fmla="*/ 0 w 149"/>
                <a:gd name="T25" fmla="*/ 2147483646 h 207"/>
                <a:gd name="T26" fmla="*/ 2147483646 w 149"/>
                <a:gd name="T27" fmla="*/ 2147483646 h 207"/>
                <a:gd name="T28" fmla="*/ 2147483646 w 149"/>
                <a:gd name="T29" fmla="*/ 2147483646 h 207"/>
                <a:gd name="T30" fmla="*/ 2147483646 w 149"/>
                <a:gd name="T31" fmla="*/ 2147483646 h 207"/>
                <a:gd name="T32" fmla="*/ 2147483646 w 149"/>
                <a:gd name="T33" fmla="*/ 2147483646 h 207"/>
                <a:gd name="T34" fmla="*/ 2147483646 w 149"/>
                <a:gd name="T35" fmla="*/ 2147483646 h 207"/>
                <a:gd name="T36" fmla="*/ 2147483646 w 149"/>
                <a:gd name="T37" fmla="*/ 2147483646 h 207"/>
                <a:gd name="T38" fmla="*/ 2147483646 w 149"/>
                <a:gd name="T39" fmla="*/ 2147483646 h 207"/>
                <a:gd name="T40" fmla="*/ 2147483646 w 149"/>
                <a:gd name="T41" fmla="*/ 2147483646 h 207"/>
                <a:gd name="T42" fmla="*/ 2147483646 w 149"/>
                <a:gd name="T43" fmla="*/ 2147483646 h 207"/>
                <a:gd name="T44" fmla="*/ 2147483646 w 149"/>
                <a:gd name="T45" fmla="*/ 2147483646 h 207"/>
                <a:gd name="T46" fmla="*/ 2147483646 w 149"/>
                <a:gd name="T47" fmla="*/ 2147483646 h 207"/>
                <a:gd name="T48" fmla="*/ 2147483646 w 149"/>
                <a:gd name="T49" fmla="*/ 2147483646 h 207"/>
                <a:gd name="T50" fmla="*/ 2147483646 w 149"/>
                <a:gd name="T51" fmla="*/ 2147483646 h 207"/>
                <a:gd name="T52" fmla="*/ 2147483646 w 149"/>
                <a:gd name="T53" fmla="*/ 2147483646 h 207"/>
                <a:gd name="T54" fmla="*/ 2147483646 w 149"/>
                <a:gd name="T55" fmla="*/ 2147483646 h 207"/>
                <a:gd name="T56" fmla="*/ 2147483646 w 149"/>
                <a:gd name="T57" fmla="*/ 2147483646 h 207"/>
                <a:gd name="T58" fmla="*/ 2147483646 w 149"/>
                <a:gd name="T59" fmla="*/ 2147483646 h 207"/>
                <a:gd name="T60" fmla="*/ 2147483646 w 149"/>
                <a:gd name="T61" fmla="*/ 2147483646 h 207"/>
                <a:gd name="T62" fmla="*/ 2147483646 w 149"/>
                <a:gd name="T63" fmla="*/ 2147483646 h 207"/>
                <a:gd name="T64" fmla="*/ 2147483646 w 149"/>
                <a:gd name="T65" fmla="*/ 2147483646 h 207"/>
                <a:gd name="T66" fmla="*/ 2147483646 w 149"/>
                <a:gd name="T67" fmla="*/ 2147483646 h 207"/>
                <a:gd name="T68" fmla="*/ 2147483646 w 149"/>
                <a:gd name="T69" fmla="*/ 2147483646 h 207"/>
                <a:gd name="T70" fmla="*/ 2147483646 w 149"/>
                <a:gd name="T71" fmla="*/ 2147483646 h 207"/>
                <a:gd name="T72" fmla="*/ 2147483646 w 149"/>
                <a:gd name="T73" fmla="*/ 2147483646 h 207"/>
                <a:gd name="T74" fmla="*/ 2147483646 w 149"/>
                <a:gd name="T75" fmla="*/ 2147483646 h 207"/>
                <a:gd name="T76" fmla="*/ 2147483646 w 149"/>
                <a:gd name="T77" fmla="*/ 2147483646 h 207"/>
                <a:gd name="T78" fmla="*/ 2147483646 w 149"/>
                <a:gd name="T79" fmla="*/ 2147483646 h 207"/>
                <a:gd name="T80" fmla="*/ 2147483646 w 149"/>
                <a:gd name="T81" fmla="*/ 2147483646 h 207"/>
                <a:gd name="T82" fmla="*/ 2147483646 w 149"/>
                <a:gd name="T83" fmla="*/ 2147483646 h 207"/>
                <a:gd name="T84" fmla="*/ 2147483646 w 149"/>
                <a:gd name="T85" fmla="*/ 2147483646 h 207"/>
                <a:gd name="T86" fmla="*/ 2147483646 w 149"/>
                <a:gd name="T87" fmla="*/ 2147483646 h 207"/>
                <a:gd name="T88" fmla="*/ 2147483646 w 149"/>
                <a:gd name="T89" fmla="*/ 2147483646 h 207"/>
                <a:gd name="T90" fmla="*/ 2147483646 w 149"/>
                <a:gd name="T91" fmla="*/ 2147483646 h 207"/>
                <a:gd name="T92" fmla="*/ 2147483646 w 149"/>
                <a:gd name="T93" fmla="*/ 2147483646 h 207"/>
                <a:gd name="T94" fmla="*/ 2147483646 w 149"/>
                <a:gd name="T95" fmla="*/ 2147483646 h 207"/>
                <a:gd name="T96" fmla="*/ 2147483646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26">
              <a:extLst>
                <a:ext uri="{FF2B5EF4-FFF2-40B4-BE49-F238E27FC236}">
                  <a16:creationId xmlns:a16="http://schemas.microsoft.com/office/drawing/2014/main" id="{263D9F3E-A10A-9225-29DB-10C21133B1D6}"/>
                </a:ext>
              </a:extLst>
            </p:cNvPr>
            <p:cNvSpPr>
              <a:spLocks/>
            </p:cNvSpPr>
            <p:nvPr/>
          </p:nvSpPr>
          <p:spPr bwMode="auto">
            <a:xfrm>
              <a:off x="5697538" y="3959225"/>
              <a:ext cx="119062" cy="238125"/>
            </a:xfrm>
            <a:custGeom>
              <a:avLst/>
              <a:gdLst>
                <a:gd name="T0" fmla="*/ 2147483646 w 75"/>
                <a:gd name="T1" fmla="*/ 0 h 150"/>
                <a:gd name="T2" fmla="*/ 2147483646 w 75"/>
                <a:gd name="T3" fmla="*/ 2147483646 h 150"/>
                <a:gd name="T4" fmla="*/ 2147483646 w 75"/>
                <a:gd name="T5" fmla="*/ 2147483646 h 150"/>
                <a:gd name="T6" fmla="*/ 2147483646 w 75"/>
                <a:gd name="T7" fmla="*/ 2147483646 h 150"/>
                <a:gd name="T8" fmla="*/ 2147483646 w 75"/>
                <a:gd name="T9" fmla="*/ 2147483646 h 150"/>
                <a:gd name="T10" fmla="*/ 2147483646 w 75"/>
                <a:gd name="T11" fmla="*/ 2147483646 h 150"/>
                <a:gd name="T12" fmla="*/ 2147483646 w 75"/>
                <a:gd name="T13" fmla="*/ 2147483646 h 150"/>
                <a:gd name="T14" fmla="*/ 0 w 75"/>
                <a:gd name="T15" fmla="*/ 2147483646 h 150"/>
                <a:gd name="T16" fmla="*/ 0 w 75"/>
                <a:gd name="T17" fmla="*/ 2147483646 h 150"/>
                <a:gd name="T18" fmla="*/ 0 w 75"/>
                <a:gd name="T19" fmla="*/ 2147483646 h 150"/>
                <a:gd name="T20" fmla="*/ 2147483646 w 75"/>
                <a:gd name="T21" fmla="*/ 2147483646 h 150"/>
                <a:gd name="T22" fmla="*/ 2147483646 w 75"/>
                <a:gd name="T23" fmla="*/ 2147483646 h 150"/>
                <a:gd name="T24" fmla="*/ 2147483646 w 75"/>
                <a:gd name="T25" fmla="*/ 2147483646 h 150"/>
                <a:gd name="T26" fmla="*/ 2147483646 w 75"/>
                <a:gd name="T27" fmla="*/ 2147483646 h 150"/>
                <a:gd name="T28" fmla="*/ 2147483646 w 75"/>
                <a:gd name="T29" fmla="*/ 2147483646 h 150"/>
                <a:gd name="T30" fmla="*/ 2147483646 w 75"/>
                <a:gd name="T31" fmla="*/ 2147483646 h 150"/>
                <a:gd name="T32" fmla="*/ 2147483646 w 75"/>
                <a:gd name="T33" fmla="*/ 2147483646 h 150"/>
                <a:gd name="T34" fmla="*/ 2147483646 w 75"/>
                <a:gd name="T35" fmla="*/ 2147483646 h 150"/>
                <a:gd name="T36" fmla="*/ 2147483646 w 75"/>
                <a:gd name="T37" fmla="*/ 2147483646 h 150"/>
                <a:gd name="T38" fmla="*/ 2147483646 w 75"/>
                <a:gd name="T39" fmla="*/ 2147483646 h 150"/>
                <a:gd name="T40" fmla="*/ 2147483646 w 75"/>
                <a:gd name="T41" fmla="*/ 2147483646 h 150"/>
                <a:gd name="T42" fmla="*/ 2147483646 w 75"/>
                <a:gd name="T43" fmla="*/ 2147483646 h 150"/>
                <a:gd name="T44" fmla="*/ 2147483646 w 75"/>
                <a:gd name="T45" fmla="*/ 2147483646 h 150"/>
                <a:gd name="T46" fmla="*/ 2147483646 w 75"/>
                <a:gd name="T47" fmla="*/ 2147483646 h 150"/>
                <a:gd name="T48" fmla="*/ 2147483646 w 75"/>
                <a:gd name="T49" fmla="*/ 2147483646 h 150"/>
                <a:gd name="T50" fmla="*/ 2147483646 w 75"/>
                <a:gd name="T51" fmla="*/ 2147483646 h 150"/>
                <a:gd name="T52" fmla="*/ 2147483646 w 75"/>
                <a:gd name="T53" fmla="*/ 2147483646 h 150"/>
                <a:gd name="T54" fmla="*/ 2147483646 w 75"/>
                <a:gd name="T55" fmla="*/ 2147483646 h 150"/>
                <a:gd name="T56" fmla="*/ 2147483646 w 75"/>
                <a:gd name="T57" fmla="*/ 2147483646 h 150"/>
                <a:gd name="T58" fmla="*/ 2147483646 w 75"/>
                <a:gd name="T59" fmla="*/ 2147483646 h 150"/>
                <a:gd name="T60" fmla="*/ 2147483646 w 75"/>
                <a:gd name="T61" fmla="*/ 2147483646 h 150"/>
                <a:gd name="T62" fmla="*/ 2147483646 w 75"/>
                <a:gd name="T63" fmla="*/ 2147483646 h 150"/>
                <a:gd name="T64" fmla="*/ 2147483646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52" name="Freeform 127">
              <a:extLst>
                <a:ext uri="{FF2B5EF4-FFF2-40B4-BE49-F238E27FC236}">
                  <a16:creationId xmlns:a16="http://schemas.microsoft.com/office/drawing/2014/main" id="{16B923EC-3A21-D0F8-9369-20009406A3DA}"/>
                </a:ext>
              </a:extLst>
            </p:cNvPr>
            <p:cNvSpPr>
              <a:spLocks/>
            </p:cNvSpPr>
            <p:nvPr/>
          </p:nvSpPr>
          <p:spPr bwMode="auto">
            <a:xfrm>
              <a:off x="5697538" y="3959225"/>
              <a:ext cx="119062" cy="238125"/>
            </a:xfrm>
            <a:custGeom>
              <a:avLst/>
              <a:gdLst>
                <a:gd name="T0" fmla="*/ 2147483646 w 75"/>
                <a:gd name="T1" fmla="*/ 0 h 150"/>
                <a:gd name="T2" fmla="*/ 2147483646 w 75"/>
                <a:gd name="T3" fmla="*/ 2147483646 h 150"/>
                <a:gd name="T4" fmla="*/ 2147483646 w 75"/>
                <a:gd name="T5" fmla="*/ 2147483646 h 150"/>
                <a:gd name="T6" fmla="*/ 2147483646 w 75"/>
                <a:gd name="T7" fmla="*/ 2147483646 h 150"/>
                <a:gd name="T8" fmla="*/ 2147483646 w 75"/>
                <a:gd name="T9" fmla="*/ 2147483646 h 150"/>
                <a:gd name="T10" fmla="*/ 2147483646 w 75"/>
                <a:gd name="T11" fmla="*/ 2147483646 h 150"/>
                <a:gd name="T12" fmla="*/ 2147483646 w 75"/>
                <a:gd name="T13" fmla="*/ 2147483646 h 150"/>
                <a:gd name="T14" fmla="*/ 0 w 75"/>
                <a:gd name="T15" fmla="*/ 2147483646 h 150"/>
                <a:gd name="T16" fmla="*/ 0 w 75"/>
                <a:gd name="T17" fmla="*/ 2147483646 h 150"/>
                <a:gd name="T18" fmla="*/ 0 w 75"/>
                <a:gd name="T19" fmla="*/ 2147483646 h 150"/>
                <a:gd name="T20" fmla="*/ 2147483646 w 75"/>
                <a:gd name="T21" fmla="*/ 2147483646 h 150"/>
                <a:gd name="T22" fmla="*/ 2147483646 w 75"/>
                <a:gd name="T23" fmla="*/ 2147483646 h 150"/>
                <a:gd name="T24" fmla="*/ 2147483646 w 75"/>
                <a:gd name="T25" fmla="*/ 2147483646 h 150"/>
                <a:gd name="T26" fmla="*/ 2147483646 w 75"/>
                <a:gd name="T27" fmla="*/ 2147483646 h 150"/>
                <a:gd name="T28" fmla="*/ 2147483646 w 75"/>
                <a:gd name="T29" fmla="*/ 2147483646 h 150"/>
                <a:gd name="T30" fmla="*/ 2147483646 w 75"/>
                <a:gd name="T31" fmla="*/ 2147483646 h 150"/>
                <a:gd name="T32" fmla="*/ 2147483646 w 75"/>
                <a:gd name="T33" fmla="*/ 2147483646 h 150"/>
                <a:gd name="T34" fmla="*/ 2147483646 w 75"/>
                <a:gd name="T35" fmla="*/ 2147483646 h 150"/>
                <a:gd name="T36" fmla="*/ 2147483646 w 75"/>
                <a:gd name="T37" fmla="*/ 2147483646 h 150"/>
                <a:gd name="T38" fmla="*/ 2147483646 w 75"/>
                <a:gd name="T39" fmla="*/ 2147483646 h 150"/>
                <a:gd name="T40" fmla="*/ 2147483646 w 75"/>
                <a:gd name="T41" fmla="*/ 2147483646 h 150"/>
                <a:gd name="T42" fmla="*/ 2147483646 w 75"/>
                <a:gd name="T43" fmla="*/ 2147483646 h 150"/>
                <a:gd name="T44" fmla="*/ 2147483646 w 75"/>
                <a:gd name="T45" fmla="*/ 2147483646 h 150"/>
                <a:gd name="T46" fmla="*/ 2147483646 w 75"/>
                <a:gd name="T47" fmla="*/ 2147483646 h 150"/>
                <a:gd name="T48" fmla="*/ 2147483646 w 75"/>
                <a:gd name="T49" fmla="*/ 2147483646 h 150"/>
                <a:gd name="T50" fmla="*/ 2147483646 w 75"/>
                <a:gd name="T51" fmla="*/ 2147483646 h 150"/>
                <a:gd name="T52" fmla="*/ 2147483646 w 75"/>
                <a:gd name="T53" fmla="*/ 2147483646 h 150"/>
                <a:gd name="T54" fmla="*/ 2147483646 w 75"/>
                <a:gd name="T55" fmla="*/ 2147483646 h 150"/>
                <a:gd name="T56" fmla="*/ 2147483646 w 75"/>
                <a:gd name="T57" fmla="*/ 2147483646 h 150"/>
                <a:gd name="T58" fmla="*/ 2147483646 w 75"/>
                <a:gd name="T59" fmla="*/ 2147483646 h 150"/>
                <a:gd name="T60" fmla="*/ 2147483646 w 75"/>
                <a:gd name="T61" fmla="*/ 2147483646 h 150"/>
                <a:gd name="T62" fmla="*/ 2147483646 w 75"/>
                <a:gd name="T63" fmla="*/ 2147483646 h 150"/>
                <a:gd name="T64" fmla="*/ 2147483646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EFEFF"/>
            </a:solidFill>
            <a:ln w="12700" cap="rnd">
              <a:solidFill>
                <a:srgbClr val="000000"/>
              </a:solidFill>
              <a:round/>
              <a:headEnd type="none" w="sm" len="sm"/>
              <a:tailEnd type="none" w="sm" len="sm"/>
            </a:ln>
          </p:spPr>
          <p:txBody>
            <a:bodyPr/>
            <a:lstStyle/>
            <a:p>
              <a:endParaRPr lang="en-US"/>
            </a:p>
          </p:txBody>
        </p:sp>
      </p:grpSp>
      <p:sp>
        <p:nvSpPr>
          <p:cNvPr id="24" name="Slide Number Placeholder 23">
            <a:extLst>
              <a:ext uri="{FF2B5EF4-FFF2-40B4-BE49-F238E27FC236}">
                <a16:creationId xmlns:a16="http://schemas.microsoft.com/office/drawing/2014/main" id="{E9219D68-8579-C573-7716-D395662177C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141163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728-807C-3415-FB68-4EA149DB137D}"/>
              </a:ext>
            </a:extLst>
          </p:cNvPr>
          <p:cNvSpPr>
            <a:spLocks noGrp="1"/>
          </p:cNvSpPr>
          <p:nvPr>
            <p:ph type="title"/>
          </p:nvPr>
        </p:nvSpPr>
        <p:spPr/>
        <p:txBody>
          <a:bodyPr/>
          <a:lstStyle/>
          <a:p>
            <a:r>
              <a:rPr lang="en-US" dirty="0"/>
              <a:t>Susan’s Swiss Cheese Model</a:t>
            </a:r>
          </a:p>
        </p:txBody>
      </p:sp>
      <p:pic>
        <p:nvPicPr>
          <p:cNvPr id="15" name="Picture 14" descr="Diagram of the Swiss cheese model laying out failures the case example of Susan.">
            <a:extLst>
              <a:ext uri="{FF2B5EF4-FFF2-40B4-BE49-F238E27FC236}">
                <a16:creationId xmlns:a16="http://schemas.microsoft.com/office/drawing/2014/main" id="{883F3939-250F-1DA7-57E3-40F0F7B9FE9A}"/>
              </a:ext>
            </a:extLst>
          </p:cNvPr>
          <p:cNvPicPr>
            <a:picLocks noChangeAspect="1"/>
          </p:cNvPicPr>
          <p:nvPr/>
        </p:nvPicPr>
        <p:blipFill rotWithShape="1">
          <a:blip r:embed="rId3"/>
          <a:srcRect b="4528"/>
          <a:stretch/>
        </p:blipFill>
        <p:spPr>
          <a:xfrm>
            <a:off x="193964" y="896705"/>
            <a:ext cx="8756073" cy="5386108"/>
          </a:xfrm>
          <a:prstGeom prst="rect">
            <a:avLst/>
          </a:prstGeom>
        </p:spPr>
      </p:pic>
      <p:sp>
        <p:nvSpPr>
          <p:cNvPr id="24" name="Slide Number Placeholder 23">
            <a:extLst>
              <a:ext uri="{FF2B5EF4-FFF2-40B4-BE49-F238E27FC236}">
                <a16:creationId xmlns:a16="http://schemas.microsoft.com/office/drawing/2014/main" id="{E9219D68-8579-C573-7716-D395662177C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883950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728-807C-3415-FB68-4EA149DB137D}"/>
              </a:ext>
            </a:extLst>
          </p:cNvPr>
          <p:cNvSpPr>
            <a:spLocks noGrp="1"/>
          </p:cNvSpPr>
          <p:nvPr>
            <p:ph type="title"/>
          </p:nvPr>
        </p:nvSpPr>
        <p:spPr/>
        <p:txBody>
          <a:bodyPr/>
          <a:lstStyle/>
          <a:p>
            <a:r>
              <a:rPr lang="en-US" dirty="0"/>
              <a:t>What’s Wrong With This Picture?</a:t>
            </a:r>
          </a:p>
        </p:txBody>
      </p:sp>
      <p:pic>
        <p:nvPicPr>
          <p:cNvPr id="30" name="Picture 29">
            <a:extLst>
              <a:ext uri="{FF2B5EF4-FFF2-40B4-BE49-F238E27FC236}">
                <a16:creationId xmlns:a16="http://schemas.microsoft.com/office/drawing/2014/main" id="{E1B6A93E-0E93-3A7C-9FFB-30814D59FEC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579359" y="1119345"/>
            <a:ext cx="3723123" cy="5332599"/>
          </a:xfrm>
          <a:prstGeom prst="rect">
            <a:avLst/>
          </a:prstGeom>
        </p:spPr>
      </p:pic>
      <p:sp>
        <p:nvSpPr>
          <p:cNvPr id="28" name="TextBox 27">
            <a:extLst>
              <a:ext uri="{FF2B5EF4-FFF2-40B4-BE49-F238E27FC236}">
                <a16:creationId xmlns:a16="http://schemas.microsoft.com/office/drawing/2014/main" id="{66E625F2-D15F-11AF-7525-20CFF7FEF27A}"/>
              </a:ext>
              <a:ext uri="{C183D7F6-B498-43B3-948B-1728B52AA6E4}">
                <adec:decorative xmlns:adec="http://schemas.microsoft.com/office/drawing/2017/decorative" val="1"/>
              </a:ext>
            </a:extLst>
          </p:cNvPr>
          <p:cNvSpPr txBox="1"/>
          <p:nvPr/>
        </p:nvSpPr>
        <p:spPr>
          <a:xfrm>
            <a:off x="5863590" y="3438634"/>
            <a:ext cx="1943100" cy="1200329"/>
          </a:xfrm>
          <a:prstGeom prst="rect">
            <a:avLst/>
          </a:prstGeom>
          <a:noFill/>
        </p:spPr>
        <p:txBody>
          <a:bodyPr wrap="square" rtlCol="0">
            <a:spAutoFit/>
          </a:bodyPr>
          <a:lstStyle/>
          <a:p>
            <a:r>
              <a:rPr lang="en-US" sz="3600">
                <a:solidFill>
                  <a:schemeClr val="accent5">
                    <a:lumMod val="25000"/>
                  </a:schemeClr>
                </a:solidFill>
                <a:latin typeface="+mn-lt"/>
              </a:rPr>
              <a:t>You must….</a:t>
            </a:r>
          </a:p>
        </p:txBody>
      </p:sp>
      <p:pic>
        <p:nvPicPr>
          <p:cNvPr id="27" name="Picture 26">
            <a:extLst>
              <a:ext uri="{FF2B5EF4-FFF2-40B4-BE49-F238E27FC236}">
                <a16:creationId xmlns:a16="http://schemas.microsoft.com/office/drawing/2014/main" id="{F25B500F-41C1-53C6-2148-AD4B21D20743}"/>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747252" y="1367359"/>
            <a:ext cx="3384094" cy="5039297"/>
          </a:xfrm>
          <a:prstGeom prst="rect">
            <a:avLst/>
          </a:prstGeom>
        </p:spPr>
      </p:pic>
      <p:sp>
        <p:nvSpPr>
          <p:cNvPr id="24" name="Slide Number Placeholder 23">
            <a:extLst>
              <a:ext uri="{FF2B5EF4-FFF2-40B4-BE49-F238E27FC236}">
                <a16:creationId xmlns:a16="http://schemas.microsoft.com/office/drawing/2014/main" id="{E9219D68-8579-C573-7716-D395662177C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323423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728-807C-3415-FB68-4EA149DB137D}"/>
              </a:ext>
            </a:extLst>
          </p:cNvPr>
          <p:cNvSpPr>
            <a:spLocks noGrp="1"/>
          </p:cNvSpPr>
          <p:nvPr>
            <p:ph type="title"/>
          </p:nvPr>
        </p:nvSpPr>
        <p:spPr>
          <a:xfrm>
            <a:off x="457200" y="0"/>
            <a:ext cx="8229600" cy="914400"/>
          </a:xfrm>
        </p:spPr>
        <p:txBody>
          <a:bodyPr/>
          <a:lstStyle/>
          <a:p>
            <a:r>
              <a:rPr lang="en-US" dirty="0"/>
              <a:t>Leading Change</a:t>
            </a:r>
          </a:p>
        </p:txBody>
      </p:sp>
      <p:sp>
        <p:nvSpPr>
          <p:cNvPr id="3" name="Content Placeholder 2">
            <a:extLst>
              <a:ext uri="{FF2B5EF4-FFF2-40B4-BE49-F238E27FC236}">
                <a16:creationId xmlns:a16="http://schemas.microsoft.com/office/drawing/2014/main" id="{6012F2D5-D385-3205-0B91-9DEF3498428E}"/>
              </a:ext>
            </a:extLst>
          </p:cNvPr>
          <p:cNvSpPr>
            <a:spLocks noGrp="1"/>
          </p:cNvSpPr>
          <p:nvPr>
            <p:ph idx="1"/>
          </p:nvPr>
        </p:nvSpPr>
        <p:spPr>
          <a:xfrm>
            <a:off x="457200" y="1097279"/>
            <a:ext cx="8229600" cy="5212080"/>
          </a:xfrm>
        </p:spPr>
        <p:txBody>
          <a:bodyPr/>
          <a:lstStyle/>
          <a:p>
            <a:pPr marL="0" indent="0">
              <a:buNone/>
            </a:pPr>
            <a:r>
              <a:rPr lang="en-US" dirty="0"/>
              <a:t>“One of most common leadership mistakes is expecting technical solutions to solve adaptive problems….”</a:t>
            </a:r>
          </a:p>
          <a:p>
            <a:pPr marL="0" indent="0">
              <a:buNone/>
            </a:pPr>
            <a:r>
              <a:rPr lang="en-US" dirty="0"/>
              <a:t>		</a:t>
            </a:r>
            <a:r>
              <a:rPr lang="en-US" sz="2400" dirty="0"/>
              <a:t>- Heifetz, </a:t>
            </a:r>
            <a:r>
              <a:rPr lang="en-US" sz="2400" i="1" dirty="0"/>
              <a:t>Leadership Without Easy Answers</a:t>
            </a:r>
            <a:r>
              <a:rPr lang="en-US" sz="2400" baseline="30000" dirty="0"/>
              <a:t>11</a:t>
            </a:r>
            <a:endParaRPr lang="en-US" dirty="0"/>
          </a:p>
        </p:txBody>
      </p:sp>
      <p:pic>
        <p:nvPicPr>
          <p:cNvPr id="5" name="Picture 4">
            <a:extLst>
              <a:ext uri="{FF2B5EF4-FFF2-40B4-BE49-F238E27FC236}">
                <a16:creationId xmlns:a16="http://schemas.microsoft.com/office/drawing/2014/main" id="{6E5FEB75-693C-99B3-FF54-69A8C0F60F1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50126" y="3403330"/>
            <a:ext cx="4043748" cy="2699011"/>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E9219D68-8579-C573-7716-D395662177C6}"/>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25</a:t>
            </a:fld>
            <a:endParaRPr lang="en-US"/>
          </a:p>
        </p:txBody>
      </p:sp>
    </p:spTree>
    <p:extLst>
      <p:ext uri="{BB962C8B-B14F-4D97-AF65-F5344CB8AC3E}">
        <p14:creationId xmlns:p14="http://schemas.microsoft.com/office/powerpoint/2010/main" val="4602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728-807C-3415-FB68-4EA149DB137D}"/>
              </a:ext>
            </a:extLst>
          </p:cNvPr>
          <p:cNvSpPr>
            <a:spLocks noGrp="1"/>
          </p:cNvSpPr>
          <p:nvPr>
            <p:ph type="title"/>
          </p:nvPr>
        </p:nvSpPr>
        <p:spPr/>
        <p:txBody>
          <a:bodyPr>
            <a:normAutofit/>
          </a:bodyPr>
          <a:lstStyle/>
          <a:p>
            <a:r>
              <a:rPr lang="en-US" dirty="0"/>
              <a:t>Diverse Voices, Wiser Decisions</a:t>
            </a:r>
          </a:p>
        </p:txBody>
      </p:sp>
      <p:pic>
        <p:nvPicPr>
          <p:cNvPr id="25" name="Picture 24" descr="A group of clinicians sitting in a circle.">
            <a:extLst>
              <a:ext uri="{FF2B5EF4-FFF2-40B4-BE49-F238E27FC236}">
                <a16:creationId xmlns:a16="http://schemas.microsoft.com/office/drawing/2014/main" id="{A4B12F5E-115D-F4B3-7E69-25E519478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1659" y="1794343"/>
            <a:ext cx="5660682" cy="3773788"/>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E9219D68-8579-C573-7716-D395662177C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16323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728-807C-3415-FB68-4EA149DB137D}"/>
              </a:ext>
            </a:extLst>
          </p:cNvPr>
          <p:cNvSpPr>
            <a:spLocks noGrp="1"/>
          </p:cNvSpPr>
          <p:nvPr>
            <p:ph type="title"/>
          </p:nvPr>
        </p:nvSpPr>
        <p:spPr/>
        <p:txBody>
          <a:bodyPr/>
          <a:lstStyle/>
          <a:p>
            <a:r>
              <a:rPr lang="en-US" dirty="0"/>
              <a:t>Power of CUSP</a:t>
            </a:r>
          </a:p>
        </p:txBody>
      </p:sp>
      <p:sp>
        <p:nvSpPr>
          <p:cNvPr id="3" name="Content Placeholder 2">
            <a:extLst>
              <a:ext uri="{FF2B5EF4-FFF2-40B4-BE49-F238E27FC236}">
                <a16:creationId xmlns:a16="http://schemas.microsoft.com/office/drawing/2014/main" id="{6012F2D5-D385-3205-0B91-9DEF3498428E}"/>
              </a:ext>
            </a:extLst>
          </p:cNvPr>
          <p:cNvSpPr>
            <a:spLocks noGrp="1"/>
          </p:cNvSpPr>
          <p:nvPr>
            <p:ph idx="1"/>
          </p:nvPr>
        </p:nvSpPr>
        <p:spPr>
          <a:xfrm>
            <a:off x="457200" y="1455174"/>
            <a:ext cx="8229600" cy="4854184"/>
          </a:xfrm>
        </p:spPr>
        <p:txBody>
          <a:bodyPr/>
          <a:lstStyle/>
          <a:p>
            <a:pPr>
              <a:spcBef>
                <a:spcPts val="1800"/>
              </a:spcBef>
            </a:pPr>
            <a:r>
              <a:rPr lang="en-US" b="1" dirty="0">
                <a:solidFill>
                  <a:schemeClr val="tx1"/>
                </a:solidFill>
              </a:rPr>
              <a:t>Do not be intimidated.</a:t>
            </a:r>
          </a:p>
          <a:p>
            <a:pPr>
              <a:spcBef>
                <a:spcPts val="1800"/>
              </a:spcBef>
            </a:pPr>
            <a:r>
              <a:rPr lang="en-US" b="1" dirty="0"/>
              <a:t>CUSP teams are powerful when they utilize the principles of the science of safety.</a:t>
            </a:r>
            <a:endParaRPr lang="en-US" b="1" dirty="0">
              <a:solidFill>
                <a:schemeClr val="tx1"/>
              </a:solidFill>
            </a:endParaRPr>
          </a:p>
        </p:txBody>
      </p:sp>
      <p:sp>
        <p:nvSpPr>
          <p:cNvPr id="23" name="Text Placeholder 22">
            <a:extLst>
              <a:ext uri="{FF2B5EF4-FFF2-40B4-BE49-F238E27FC236}">
                <a16:creationId xmlns:a16="http://schemas.microsoft.com/office/drawing/2014/main" id="{CC01170A-71FC-35A2-40DB-7BC96265CDC5}"/>
              </a:ext>
            </a:extLst>
          </p:cNvPr>
          <p:cNvSpPr>
            <a:spLocks noGrp="1"/>
          </p:cNvSpPr>
          <p:nvPr>
            <p:ph type="body" sz="quarter" idx="30"/>
          </p:nvPr>
        </p:nvSpPr>
        <p:spPr>
          <a:xfrm>
            <a:off x="1140542" y="3570559"/>
            <a:ext cx="6477707" cy="2128242"/>
          </a:xfrm>
          <a:prstGeom prst="roundRect">
            <a:avLst/>
          </a:prstGeom>
          <a:solidFill>
            <a:srgbClr val="FCF1DD"/>
          </a:solidFill>
          <a:ln>
            <a:noFill/>
          </a:ln>
          <a:effectLst>
            <a:innerShdw blurRad="63500" dist="50800" dir="13500000">
              <a:prstClr val="black">
                <a:alpha val="50000"/>
              </a:prstClr>
            </a:innerShdw>
          </a:effectLst>
        </p:spPr>
        <p:txBody>
          <a:bodyPr lIns="182880" tIns="182880" rIns="182880" bIns="182880" anchor="ctr">
            <a:spAutoFit/>
          </a:bodyPr>
          <a:lstStyle/>
          <a:p>
            <a:pPr marL="0" indent="0">
              <a:buNone/>
            </a:pPr>
            <a:r>
              <a:rPr lang="en-US" sz="2400" dirty="0"/>
              <a:t>“Never doubt that a small group of thoughtful, committed citizens can change the world; indeed, it’s the only thing that ever has.”</a:t>
            </a:r>
          </a:p>
          <a:p>
            <a:pPr marL="0" indent="0">
              <a:buNone/>
            </a:pPr>
            <a:r>
              <a:rPr lang="en-US" sz="2400" kern="0" dirty="0">
                <a:solidFill>
                  <a:srgbClr val="000000"/>
                </a:solidFill>
              </a:rPr>
              <a:t>				- Margaret Mead</a:t>
            </a:r>
            <a:endParaRPr lang="en-US" sz="2400" dirty="0"/>
          </a:p>
        </p:txBody>
      </p:sp>
      <p:sp>
        <p:nvSpPr>
          <p:cNvPr id="24" name="Slide Number Placeholder 23">
            <a:extLst>
              <a:ext uri="{FF2B5EF4-FFF2-40B4-BE49-F238E27FC236}">
                <a16:creationId xmlns:a16="http://schemas.microsoft.com/office/drawing/2014/main" id="{E9219D68-8579-C573-7716-D395662177C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449597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728-807C-3415-FB68-4EA149DB137D}"/>
              </a:ext>
            </a:extLst>
          </p:cNvPr>
          <p:cNvSpPr>
            <a:spLocks noGrp="1"/>
          </p:cNvSpPr>
          <p:nvPr>
            <p:ph type="title"/>
          </p:nvPr>
        </p:nvSpPr>
        <p:spPr/>
        <p:txBody>
          <a:bodyPr>
            <a:noAutofit/>
          </a:bodyPr>
          <a:lstStyle/>
          <a:p>
            <a:r>
              <a:rPr lang="en-US" sz="3200" dirty="0"/>
              <a:t>Important Messages To Share With Your Teams</a:t>
            </a:r>
          </a:p>
        </p:txBody>
      </p:sp>
      <p:pic>
        <p:nvPicPr>
          <p:cNvPr id="29" name="Picture 28">
            <a:extLst>
              <a:ext uri="{FF2B5EF4-FFF2-40B4-BE49-F238E27FC236}">
                <a16:creationId xmlns:a16="http://schemas.microsoft.com/office/drawing/2014/main" id="{7C7E2A5E-DC52-6C82-CC50-426E2E00CEDA}"/>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1092490" y="1511084"/>
            <a:ext cx="1530424" cy="879972"/>
          </a:xfrm>
          <a:prstGeom prst="rect">
            <a:avLst/>
          </a:prstGeom>
        </p:spPr>
      </p:pic>
      <p:pic>
        <p:nvPicPr>
          <p:cNvPr id="32" name="Picture 31">
            <a:extLst>
              <a:ext uri="{FF2B5EF4-FFF2-40B4-BE49-F238E27FC236}">
                <a16:creationId xmlns:a16="http://schemas.microsoft.com/office/drawing/2014/main" id="{BFAD5AAE-6CA4-999E-2A2C-23A967DA7567}"/>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flipH="1">
            <a:off x="1261370" y="2466696"/>
            <a:ext cx="1192664" cy="1194591"/>
          </a:xfrm>
          <a:prstGeom prst="rect">
            <a:avLst/>
          </a:prstGeom>
        </p:spPr>
      </p:pic>
      <p:pic>
        <p:nvPicPr>
          <p:cNvPr id="34" name="Picture 33">
            <a:extLst>
              <a:ext uri="{FF2B5EF4-FFF2-40B4-BE49-F238E27FC236}">
                <a16:creationId xmlns:a16="http://schemas.microsoft.com/office/drawing/2014/main" id="{2589413A-5AD3-82E5-E4F7-A1D606D6C52A}"/>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66008" y="3831521"/>
            <a:ext cx="1383388" cy="1319135"/>
          </a:xfrm>
          <a:prstGeom prst="rect">
            <a:avLst/>
          </a:prstGeom>
        </p:spPr>
      </p:pic>
      <p:pic>
        <p:nvPicPr>
          <p:cNvPr id="30" name="Picture 29">
            <a:extLst>
              <a:ext uri="{FF2B5EF4-FFF2-40B4-BE49-F238E27FC236}">
                <a16:creationId xmlns:a16="http://schemas.microsoft.com/office/drawing/2014/main" id="{776AA01B-0822-6B23-F5C5-81BB01880C7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998" y="5150656"/>
            <a:ext cx="1625408" cy="1044476"/>
          </a:xfrm>
          <a:prstGeom prst="rect">
            <a:avLst/>
          </a:prstGeom>
        </p:spPr>
      </p:pic>
      <p:sp>
        <p:nvSpPr>
          <p:cNvPr id="3" name="Content Placeholder 2">
            <a:extLst>
              <a:ext uri="{FF2B5EF4-FFF2-40B4-BE49-F238E27FC236}">
                <a16:creationId xmlns:a16="http://schemas.microsoft.com/office/drawing/2014/main" id="{6012F2D5-D385-3205-0B91-9DEF3498428E}"/>
              </a:ext>
            </a:extLst>
          </p:cNvPr>
          <p:cNvSpPr>
            <a:spLocks noGrp="1"/>
          </p:cNvSpPr>
          <p:nvPr>
            <p:ph idx="1"/>
          </p:nvPr>
        </p:nvSpPr>
        <p:spPr>
          <a:xfrm>
            <a:off x="2803062" y="1573344"/>
            <a:ext cx="6002406" cy="4834026"/>
          </a:xfrm>
        </p:spPr>
        <p:txBody>
          <a:bodyPr>
            <a:normAutofit/>
          </a:bodyPr>
          <a:lstStyle/>
          <a:p>
            <a:pPr>
              <a:spcBef>
                <a:spcPts val="4200"/>
              </a:spcBef>
            </a:pPr>
            <a:r>
              <a:rPr lang="en-US" sz="3600" dirty="0"/>
              <a:t>See the system, see the risks.</a:t>
            </a:r>
          </a:p>
          <a:p>
            <a:pPr>
              <a:spcBef>
                <a:spcPts val="4200"/>
              </a:spcBef>
            </a:pPr>
            <a:r>
              <a:rPr lang="en-US" sz="3600" dirty="0"/>
              <a:t>Speak up and speak out for safety.</a:t>
            </a:r>
          </a:p>
          <a:p>
            <a:pPr>
              <a:spcBef>
                <a:spcPts val="4200"/>
              </a:spcBef>
            </a:pPr>
            <a:r>
              <a:rPr lang="en-US" sz="3600" dirty="0"/>
              <a:t>Value each other.</a:t>
            </a:r>
          </a:p>
          <a:p>
            <a:pPr>
              <a:spcBef>
                <a:spcPts val="4200"/>
              </a:spcBef>
            </a:pPr>
            <a:r>
              <a:rPr lang="en-US" sz="3600" dirty="0"/>
              <a:t>Learn and share.</a:t>
            </a:r>
          </a:p>
        </p:txBody>
      </p:sp>
      <p:sp>
        <p:nvSpPr>
          <p:cNvPr id="24" name="Slide Number Placeholder 23">
            <a:extLst>
              <a:ext uri="{FF2B5EF4-FFF2-40B4-BE49-F238E27FC236}">
                <a16:creationId xmlns:a16="http://schemas.microsoft.com/office/drawing/2014/main" id="{E9219D68-8579-C573-7716-D395662177C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1531933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728-807C-3415-FB68-4EA149DB137D}"/>
              </a:ext>
            </a:extLst>
          </p:cNvPr>
          <p:cNvSpPr>
            <a:spLocks noGrp="1"/>
          </p:cNvSpPr>
          <p:nvPr>
            <p:ph type="title"/>
          </p:nvPr>
        </p:nvSpPr>
        <p:spPr>
          <a:xfrm>
            <a:off x="457200" y="0"/>
            <a:ext cx="8229600" cy="914400"/>
          </a:xfrm>
        </p:spPr>
        <p:txBody>
          <a:bodyPr/>
          <a:lstStyle/>
          <a:p>
            <a:r>
              <a:rPr lang="en-US" dirty="0"/>
              <a:t>Key Takeaways</a:t>
            </a:r>
          </a:p>
        </p:txBody>
      </p:sp>
      <p:sp>
        <p:nvSpPr>
          <p:cNvPr id="3" name="Content Placeholder 2">
            <a:extLst>
              <a:ext uri="{FF2B5EF4-FFF2-40B4-BE49-F238E27FC236}">
                <a16:creationId xmlns:a16="http://schemas.microsoft.com/office/drawing/2014/main" id="{6012F2D5-D385-3205-0B91-9DEF3498428E}"/>
              </a:ext>
            </a:extLst>
          </p:cNvPr>
          <p:cNvSpPr>
            <a:spLocks noGrp="1"/>
          </p:cNvSpPr>
          <p:nvPr>
            <p:ph idx="1"/>
          </p:nvPr>
        </p:nvSpPr>
        <p:spPr>
          <a:xfrm>
            <a:off x="822485" y="1525401"/>
            <a:ext cx="7839379" cy="4745858"/>
          </a:xfrm>
        </p:spPr>
        <p:txBody>
          <a:bodyPr vert="horz" lIns="91440" tIns="45720" rIns="91440" bIns="45720" rtlCol="0" anchor="t">
            <a:normAutofit/>
          </a:bodyPr>
          <a:lstStyle/>
          <a:p>
            <a:pPr>
              <a:spcBef>
                <a:spcPts val="1800"/>
              </a:spcBef>
            </a:pPr>
            <a:r>
              <a:rPr lang="en-US" sz="2600" dirty="0"/>
              <a:t>Patient harm is largely preventable.</a:t>
            </a:r>
          </a:p>
          <a:p>
            <a:pPr>
              <a:spcBef>
                <a:spcPts val="1800"/>
              </a:spcBef>
            </a:pPr>
            <a:r>
              <a:rPr lang="en-US" sz="2600" dirty="0"/>
              <a:t>Change efforts often require a focus on systems, not individuals.</a:t>
            </a:r>
          </a:p>
          <a:p>
            <a:pPr>
              <a:spcBef>
                <a:spcPts val="1800"/>
              </a:spcBef>
            </a:pPr>
            <a:r>
              <a:rPr lang="en-US" sz="2600" dirty="0">
                <a:ea typeface="+mn-lt"/>
                <a:cs typeface="+mn-lt"/>
              </a:rPr>
              <a:t>The science of safety allows us to create safe systems and safe teams by standardizing processes, incorporating independent double-checks for important things, and learning from defects.</a:t>
            </a:r>
          </a:p>
          <a:p>
            <a:pPr>
              <a:spcBef>
                <a:spcPts val="1800"/>
              </a:spcBef>
            </a:pPr>
            <a:r>
              <a:rPr lang="en-US" sz="2600" dirty="0">
                <a:ea typeface="+mn-lt"/>
                <a:cs typeface="+mn-lt"/>
              </a:rPr>
              <a:t>Patient safety efforts require adaptive work, technical work, and diverse team members' input to succeed.</a:t>
            </a:r>
          </a:p>
        </p:txBody>
      </p:sp>
      <p:sp>
        <p:nvSpPr>
          <p:cNvPr id="24" name="Slide Number Placeholder 23">
            <a:extLst>
              <a:ext uri="{FF2B5EF4-FFF2-40B4-BE49-F238E27FC236}">
                <a16:creationId xmlns:a16="http://schemas.microsoft.com/office/drawing/2014/main" id="{E9219D68-8579-C573-7716-D395662177C6}"/>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29</a:t>
            </a:fld>
            <a:endParaRPr lang="en-US"/>
          </a:p>
        </p:txBody>
      </p:sp>
    </p:spTree>
    <p:extLst>
      <p:ext uri="{BB962C8B-B14F-4D97-AF65-F5344CB8AC3E}">
        <p14:creationId xmlns:p14="http://schemas.microsoft.com/office/powerpoint/2010/main" val="214604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noAutofit/>
          </a:bodyPr>
          <a:lstStyle/>
          <a:p>
            <a:r>
              <a:rPr lang="en-US" sz="4100" dirty="0"/>
              <a:t>Patient Safety and Preventable Harm</a:t>
            </a:r>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7200" y="1220390"/>
            <a:ext cx="8229600" cy="1077218"/>
          </a:xfrm>
        </p:spPr>
        <p:txBody>
          <a:bodyPr>
            <a:spAutoFit/>
          </a:bodyPr>
          <a:lstStyle/>
          <a:p>
            <a:pPr marL="0" indent="0">
              <a:buNone/>
            </a:pPr>
            <a:r>
              <a:rPr lang="en-US" b="1" dirty="0"/>
              <a:t>When it comes to patient safety, the numbers are startling.</a:t>
            </a:r>
          </a:p>
        </p:txBody>
      </p:sp>
      <p:sp>
        <p:nvSpPr>
          <p:cNvPr id="6" name="Text Placeholder 5">
            <a:extLst>
              <a:ext uri="{FF2B5EF4-FFF2-40B4-BE49-F238E27FC236}">
                <a16:creationId xmlns:a16="http://schemas.microsoft.com/office/drawing/2014/main" id="{7DA5AE06-14D2-49FA-474A-0B59A67DFB43}"/>
              </a:ext>
            </a:extLst>
          </p:cNvPr>
          <p:cNvSpPr>
            <a:spLocks noGrp="1"/>
          </p:cNvSpPr>
          <p:nvPr>
            <p:ph type="body" sz="quarter" idx="11"/>
          </p:nvPr>
        </p:nvSpPr>
        <p:spPr>
          <a:xfrm>
            <a:off x="457200" y="2574868"/>
            <a:ext cx="5988588" cy="954107"/>
          </a:xfrm>
        </p:spPr>
        <p:txBody>
          <a:bodyPr vert="horz" wrap="square" lIns="91440" tIns="45720" rIns="91440" bIns="45720" rtlCol="0" anchor="t">
            <a:spAutoFit/>
          </a:bodyPr>
          <a:lstStyle/>
          <a:p>
            <a:pPr marL="365760" indent="-365760"/>
            <a:r>
              <a:rPr lang="en-US" sz="2800" dirty="0"/>
              <a:t>1 in 10 patients are harmed during a hospital stay.</a:t>
            </a:r>
            <a:r>
              <a:rPr lang="en-US" sz="2800" baseline="30000" dirty="0"/>
              <a:t>1</a:t>
            </a:r>
            <a:endParaRPr lang="en-US" sz="2800" dirty="0"/>
          </a:p>
        </p:txBody>
      </p:sp>
      <p:sp>
        <p:nvSpPr>
          <p:cNvPr id="7" name="Text Placeholder 6">
            <a:extLst>
              <a:ext uri="{FF2B5EF4-FFF2-40B4-BE49-F238E27FC236}">
                <a16:creationId xmlns:a16="http://schemas.microsoft.com/office/drawing/2014/main" id="{B7DBD94C-0431-69C5-9FBF-8ECFBD1B4E0B}"/>
              </a:ext>
            </a:extLst>
          </p:cNvPr>
          <p:cNvSpPr>
            <a:spLocks noGrp="1"/>
          </p:cNvSpPr>
          <p:nvPr>
            <p:ph type="body" sz="quarter" idx="12"/>
          </p:nvPr>
        </p:nvSpPr>
        <p:spPr>
          <a:xfrm>
            <a:off x="457200" y="3806024"/>
            <a:ext cx="3639088" cy="1815882"/>
          </a:xfrm>
        </p:spPr>
        <p:txBody>
          <a:bodyPr vert="horz" wrap="square" lIns="91440" tIns="45720" rIns="91440" bIns="45720" rtlCol="0" anchor="t">
            <a:spAutoFit/>
          </a:bodyPr>
          <a:lstStyle/>
          <a:p>
            <a:pPr marL="365760" indent="-365760"/>
            <a:r>
              <a:rPr lang="en-US" sz="2800" dirty="0"/>
              <a:t>Preventable patient error is among the leading causes of death in the U.S.</a:t>
            </a:r>
            <a:r>
              <a:rPr lang="en-US" sz="2800" baseline="30000" dirty="0"/>
              <a:t>2</a:t>
            </a:r>
            <a:endParaRPr lang="en-US" sz="2800" dirty="0"/>
          </a:p>
        </p:txBody>
      </p:sp>
      <p:pic>
        <p:nvPicPr>
          <p:cNvPr id="26" name="Picture 25">
            <a:extLst>
              <a:ext uri="{FF2B5EF4-FFF2-40B4-BE49-F238E27FC236}">
                <a16:creationId xmlns:a16="http://schemas.microsoft.com/office/drawing/2014/main" id="{3F84CE72-BE03-877F-4006-B54DCA25E4F7}"/>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t="10283" b="7127"/>
          <a:stretch/>
        </p:blipFill>
        <p:spPr>
          <a:xfrm>
            <a:off x="3868206" y="2967162"/>
            <a:ext cx="4818594" cy="3285368"/>
          </a:xfrm>
          <a:prstGeom prst="rect">
            <a:avLst/>
          </a:prstGeom>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a:t>
            </a:fld>
            <a:endParaRPr lang="en-US"/>
          </a:p>
        </p:txBody>
      </p:sp>
    </p:spTree>
    <p:extLst>
      <p:ext uri="{BB962C8B-B14F-4D97-AF65-F5344CB8AC3E}">
        <p14:creationId xmlns:p14="http://schemas.microsoft.com/office/powerpoint/2010/main" val="357199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dirty="0"/>
              <a:t>Disclaimer</a:t>
            </a:r>
          </a:p>
        </p:txBody>
      </p:sp>
      <p:sp>
        <p:nvSpPr>
          <p:cNvPr id="4" name="Content Placeholder 3">
            <a:extLst>
              <a:ext uri="{FF2B5EF4-FFF2-40B4-BE49-F238E27FC236}">
                <a16:creationId xmlns:a16="http://schemas.microsoft.com/office/drawing/2014/main" id="{318E8959-2BBD-DF9F-198D-3F2A0AC770A9}"/>
              </a:ext>
            </a:extLst>
          </p:cNvPr>
          <p:cNvSpPr>
            <a:spLocks noGrp="1"/>
          </p:cNvSpPr>
          <p:nvPr>
            <p:ph idx="1"/>
          </p:nvPr>
        </p:nvSpPr>
        <p:spPr/>
        <p:txBody>
          <a:bodyPr>
            <a:normAutofit/>
          </a:bodyPr>
          <a:lstStyle/>
          <a:p>
            <a:pPr>
              <a:spcBef>
                <a:spcPts val="24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24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30</a:t>
            </a:fld>
            <a:endParaRPr lang="en-US"/>
          </a:p>
        </p:txBody>
      </p:sp>
    </p:spTree>
    <p:extLst>
      <p:ext uri="{BB962C8B-B14F-4D97-AF65-F5344CB8AC3E}">
        <p14:creationId xmlns:p14="http://schemas.microsoft.com/office/powerpoint/2010/main" val="2175414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List—1</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fontScale="92500" lnSpcReduction="10000"/>
          </a:bodyPr>
          <a:lstStyle/>
          <a:p>
            <a:pPr marL="342900" marR="0" lvl="0" indent="-342900">
              <a:lnSpc>
                <a:spcPct val="107000"/>
              </a:lnSpc>
              <a:spcBef>
                <a:spcPts val="0"/>
              </a:spcBef>
              <a:spcAft>
                <a:spcPts val="800"/>
              </a:spcAft>
              <a:buFont typeface="+mj-lt"/>
              <a:buAutoNum type="arabicPeriod"/>
            </a:pPr>
            <a:r>
              <a:rPr lang="en-US" sz="1800" kern="100" dirty="0">
                <a:effectLst/>
                <a:latin typeface="+mj-lt"/>
                <a:ea typeface="Aptos" panose="020B0004020202020204" pitchFamily="34" charset="0"/>
                <a:cs typeface="Times New Roman" panose="02020603050405020304" pitchFamily="18" charset="0"/>
              </a:rPr>
              <a:t>World Health Organization. 10 facts on Patient Safety. </a:t>
            </a:r>
            <a:r>
              <a:rPr lang="en-US" sz="1800" u="sng" kern="100" dirty="0">
                <a:solidFill>
                  <a:srgbClr val="467886"/>
                </a:solidFill>
                <a:effectLst/>
                <a:latin typeface="+mj-lt"/>
                <a:ea typeface="Aptos" panose="020B0004020202020204" pitchFamily="34" charset="0"/>
                <a:cs typeface="Times New Roman" panose="02020603050405020304" pitchFamily="18" charset="0"/>
                <a:hlinkClick r:id="rId2"/>
              </a:rPr>
              <a:t>https://www.who.int/news-room/photo-story/photo-story-detail/10-facts-on-patient-safety</a:t>
            </a:r>
            <a:r>
              <a:rPr lang="en-US" sz="1800" kern="100" dirty="0">
                <a:effectLst/>
                <a:latin typeface="+mj-lt"/>
                <a:ea typeface="Aptos" panose="020B0004020202020204" pitchFamily="34" charset="0"/>
                <a:cs typeface="Times New Roman" panose="02020603050405020304" pitchFamily="18" charset="0"/>
              </a:rPr>
              <a:t>. Accessed August 28, 2024.</a:t>
            </a:r>
          </a:p>
          <a:p>
            <a:pPr marL="342900" marR="0" lvl="0" indent="-342900">
              <a:lnSpc>
                <a:spcPct val="107000"/>
              </a:lnSpc>
              <a:spcBef>
                <a:spcPts val="0"/>
              </a:spcBef>
              <a:spcAft>
                <a:spcPts val="800"/>
              </a:spcAft>
              <a:buFont typeface="+mj-lt"/>
              <a:buAutoNum type="arabicPeriod"/>
            </a:pPr>
            <a:r>
              <a:rPr lang="en-US" sz="1800" kern="100" dirty="0">
                <a:effectLst/>
                <a:latin typeface="+mj-lt"/>
                <a:ea typeface="Aptos" panose="020B0004020202020204" pitchFamily="34" charset="0"/>
                <a:cs typeface="Times New Roman" panose="02020603050405020304" pitchFamily="18" charset="0"/>
              </a:rPr>
              <a:t>Klevens RM, Edwards JR, Richards CL, et al. Estimating health care-associated infections and deaths in U.S. hospitals, 2002. Public Health Rep. 2007;122(2):160-6. PMID: 17357358.</a:t>
            </a:r>
          </a:p>
          <a:p>
            <a:pPr marL="342900" marR="0" lvl="0" indent="-342900">
              <a:lnSpc>
                <a:spcPct val="107000"/>
              </a:lnSpc>
              <a:spcBef>
                <a:spcPts val="0"/>
              </a:spcBef>
              <a:spcAft>
                <a:spcPts val="800"/>
              </a:spcAft>
              <a:buFont typeface="+mj-lt"/>
              <a:buAutoNum type="arabicPeriod"/>
            </a:pPr>
            <a:r>
              <a:rPr lang="en-US" sz="1800" kern="100" dirty="0">
                <a:effectLst/>
                <a:latin typeface="+mj-lt"/>
                <a:ea typeface="Aptos" panose="020B0004020202020204" pitchFamily="34" charset="0"/>
                <a:cs typeface="Times New Roman" panose="02020603050405020304" pitchFamily="18" charset="0"/>
              </a:rPr>
              <a:t>Magill S, Edwards J, Bamberg W, et al. Multistate point-prevalence survey of health care-associated infections. N Engl J Med. 2014;370(13):1198-208. PMID: 24670166. </a:t>
            </a:r>
          </a:p>
          <a:p>
            <a:pPr marL="342900" marR="0" lvl="0" indent="-342900">
              <a:lnSpc>
                <a:spcPct val="107000"/>
              </a:lnSpc>
              <a:spcBef>
                <a:spcPts val="0"/>
              </a:spcBef>
              <a:spcAft>
                <a:spcPts val="800"/>
              </a:spcAft>
              <a:buFont typeface="+mj-lt"/>
              <a:buAutoNum type="arabicPeriod"/>
            </a:pPr>
            <a:r>
              <a:rPr lang="en-US" sz="1800" kern="100" dirty="0">
                <a:effectLst/>
                <a:latin typeface="+mj-lt"/>
                <a:ea typeface="Aptos" panose="020B0004020202020204" pitchFamily="34" charset="0"/>
                <a:cs typeface="Times New Roman" panose="02020603050405020304" pitchFamily="18" charset="0"/>
              </a:rPr>
              <a:t>Scott D. The direct medical costs of healthcare-associated infections in U.S. hospitals and the benefits of prevention. National Center for Preparedness, Detection, and Control of Infectious Diseases (U.S.) 2009. </a:t>
            </a:r>
            <a:r>
              <a:rPr lang="en-US" sz="1800" u="sng" kern="100" dirty="0">
                <a:solidFill>
                  <a:srgbClr val="467886"/>
                </a:solidFill>
                <a:effectLst/>
                <a:latin typeface="+mj-lt"/>
                <a:ea typeface="Aptos" panose="020B0004020202020204" pitchFamily="34" charset="0"/>
                <a:cs typeface="Times New Roman" panose="02020603050405020304" pitchFamily="18" charset="0"/>
                <a:hlinkClick r:id="rId3"/>
              </a:rPr>
              <a:t>https://stacks.cdc.gov/view/cdc/11550</a:t>
            </a:r>
            <a:r>
              <a:rPr lang="en-US" sz="1800" kern="100" dirty="0">
                <a:effectLst/>
                <a:latin typeface="+mj-lt"/>
                <a:ea typeface="Aptos" panose="020B0004020202020204" pitchFamily="34" charset="0"/>
                <a:cs typeface="Times New Roman" panose="02020603050405020304" pitchFamily="18" charset="0"/>
              </a:rPr>
              <a:t>. Accessed August 28, 2024. </a:t>
            </a:r>
          </a:p>
          <a:p>
            <a:pPr marL="342900" marR="0" lvl="0" indent="-342900">
              <a:lnSpc>
                <a:spcPct val="107000"/>
              </a:lnSpc>
              <a:spcBef>
                <a:spcPts val="0"/>
              </a:spcBef>
              <a:spcAft>
                <a:spcPts val="800"/>
              </a:spcAft>
              <a:buFont typeface="+mj-lt"/>
              <a:buAutoNum type="arabicPeriod"/>
            </a:pPr>
            <a:r>
              <a:rPr lang="en-US" sz="1800" kern="100" dirty="0">
                <a:effectLst/>
                <a:latin typeface="+mj-lt"/>
                <a:ea typeface="Aptos" panose="020B0004020202020204" pitchFamily="34" charset="0"/>
                <a:cs typeface="Times New Roman" panose="02020603050405020304" pitchFamily="18" charset="0"/>
              </a:rPr>
              <a:t>CUSP: Understand the Science of Safety. Agency for Healthcare Research and Quality. </a:t>
            </a:r>
            <a:r>
              <a:rPr lang="en-US" sz="1800" u="sng" kern="100" dirty="0">
                <a:solidFill>
                  <a:srgbClr val="467886"/>
                </a:solidFill>
                <a:effectLst/>
                <a:latin typeface="+mj-lt"/>
                <a:ea typeface="Aptos" panose="020B0004020202020204" pitchFamily="34" charset="0"/>
                <a:cs typeface="Times New Roman" panose="02020603050405020304" pitchFamily="18" charset="0"/>
                <a:hlinkClick r:id="rId4"/>
              </a:rPr>
              <a:t>https://www.youtube.com/watch?v=o5hg_VU7MiY</a:t>
            </a:r>
            <a:r>
              <a:rPr lang="en-US" sz="1800" kern="100" dirty="0">
                <a:effectLst/>
                <a:latin typeface="+mj-lt"/>
                <a:ea typeface="Aptos" panose="020B0004020202020204" pitchFamily="34" charset="0"/>
                <a:cs typeface="Times New Roman" panose="02020603050405020304" pitchFamily="18" charset="0"/>
              </a:rPr>
              <a:t>. Accessed August 28, 2024. </a:t>
            </a:r>
          </a:p>
          <a:p>
            <a:pPr marL="342900" marR="0" lvl="0" indent="-342900">
              <a:lnSpc>
                <a:spcPct val="107000"/>
              </a:lnSpc>
              <a:spcBef>
                <a:spcPts val="0"/>
              </a:spcBef>
              <a:spcAft>
                <a:spcPts val="800"/>
              </a:spcAft>
              <a:buFont typeface="+mj-lt"/>
              <a:buAutoNum type="arabicPeriod"/>
            </a:pPr>
            <a:r>
              <a:rPr lang="en-US" sz="1800" kern="100" dirty="0">
                <a:effectLst/>
                <a:latin typeface="+mj-lt"/>
                <a:ea typeface="Aptos" panose="020B0004020202020204" pitchFamily="34" charset="0"/>
                <a:cs typeface="Times New Roman" panose="02020603050405020304" pitchFamily="18" charset="0"/>
              </a:rPr>
              <a:t>What Is Patient Safety Culture? Agency for Healthcare Research and Quality. </a:t>
            </a:r>
            <a:r>
              <a:rPr lang="en-US" sz="1800" u="sng" kern="100" dirty="0">
                <a:solidFill>
                  <a:srgbClr val="467886"/>
                </a:solidFill>
                <a:effectLst/>
                <a:latin typeface="+mj-lt"/>
                <a:ea typeface="Aptos" panose="020B0004020202020204" pitchFamily="34" charset="0"/>
                <a:cs typeface="Times New Roman" panose="02020603050405020304" pitchFamily="18" charset="0"/>
                <a:hlinkClick r:id="rId5"/>
              </a:rPr>
              <a:t>https://www.ahrq.gov/sops/about/patient-safety-culture.html</a:t>
            </a:r>
            <a:r>
              <a:rPr lang="en-US" sz="1800" kern="100" dirty="0">
                <a:effectLst/>
                <a:latin typeface="+mj-lt"/>
                <a:ea typeface="Aptos" panose="020B0004020202020204" pitchFamily="34" charset="0"/>
                <a:cs typeface="Times New Roman" panose="02020603050405020304" pitchFamily="18" charset="0"/>
              </a:rPr>
              <a:t>. Accessed August 28, 2024. </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31</a:t>
            </a:fld>
            <a:endParaRPr lang="en-US"/>
          </a:p>
        </p:txBody>
      </p:sp>
    </p:spTree>
    <p:extLst>
      <p:ext uri="{BB962C8B-B14F-4D97-AF65-F5344CB8AC3E}">
        <p14:creationId xmlns:p14="http://schemas.microsoft.com/office/powerpoint/2010/main" val="1456226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 List—2</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mj-lt"/>
              <a:buAutoNum type="arabicPeriod" startAt="7"/>
            </a:pPr>
            <a:r>
              <a:rPr lang="en-US" sz="1700" kern="100" dirty="0">
                <a:effectLst/>
                <a:latin typeface="+mj-lt"/>
                <a:ea typeface="Aptos" panose="020B0004020202020204" pitchFamily="34" charset="0"/>
                <a:cs typeface="Times New Roman" panose="02020603050405020304" pitchFamily="18" charset="0"/>
              </a:rPr>
              <a:t>The Essential Role of Leadership in Developing a Safety Culture. The Joint Commission. </a:t>
            </a:r>
            <a:r>
              <a:rPr lang="en-US" sz="1700" u="sng" kern="100" dirty="0">
                <a:solidFill>
                  <a:srgbClr val="467886"/>
                </a:solidFill>
                <a:effectLst/>
                <a:latin typeface="+mj-lt"/>
                <a:ea typeface="Aptos" panose="020B0004020202020204" pitchFamily="34" charset="0"/>
                <a:cs typeface="Times New Roman" panose="02020603050405020304" pitchFamily="18" charset="0"/>
                <a:hlinkClick r:id="rId2"/>
              </a:rPr>
              <a:t>https://www.jointcommission.org/-/media/tjc/newsletters/sea-57-safety-culture-and-leadership-final3.pdf</a:t>
            </a:r>
            <a:r>
              <a:rPr lang="en-US" sz="1700" kern="100" dirty="0">
                <a:effectLst/>
                <a:latin typeface="+mj-lt"/>
                <a:ea typeface="Aptos" panose="020B0004020202020204" pitchFamily="34" charset="0"/>
                <a:cs typeface="Times New Roman" panose="02020603050405020304" pitchFamily="18" charset="0"/>
              </a:rPr>
              <a:t>. Accessed August 28, 2024.</a:t>
            </a:r>
          </a:p>
          <a:p>
            <a:pPr marL="342900" marR="0" lvl="0" indent="-342900">
              <a:lnSpc>
                <a:spcPct val="107000"/>
              </a:lnSpc>
              <a:spcBef>
                <a:spcPts val="0"/>
              </a:spcBef>
              <a:spcAft>
                <a:spcPts val="800"/>
              </a:spcAft>
              <a:buFont typeface="+mj-lt"/>
              <a:buAutoNum type="arabicPeriod" startAt="7"/>
            </a:pPr>
            <a:r>
              <a:rPr lang="en-US" sz="1700" kern="100" dirty="0">
                <a:effectLst/>
                <a:latin typeface="+mj-lt"/>
                <a:ea typeface="Aptos" panose="020B0004020202020204" pitchFamily="34" charset="0"/>
                <a:cs typeface="Times New Roman" panose="02020603050405020304" pitchFamily="18" charset="0"/>
              </a:rPr>
              <a:t>High Reliability Organization Toolkit. Missouri Hospital Association. </a:t>
            </a:r>
            <a:r>
              <a:rPr lang="en-US" sz="1700" u="sng" kern="100" dirty="0">
                <a:solidFill>
                  <a:srgbClr val="467886"/>
                </a:solidFill>
                <a:effectLst/>
                <a:latin typeface="+mj-lt"/>
                <a:ea typeface="Aptos" panose="020B0004020202020204" pitchFamily="34" charset="0"/>
                <a:cs typeface="Times New Roman" panose="02020603050405020304" pitchFamily="18" charset="0"/>
              </a:rPr>
              <a:t>https://web.mhanet.com/media-library/high-reliability-organization-toolkit/</a:t>
            </a:r>
            <a:r>
              <a:rPr lang="en-US" sz="1700" kern="100" dirty="0">
                <a:effectLst/>
                <a:latin typeface="+mj-lt"/>
                <a:ea typeface="Aptos" panose="020B0004020202020204" pitchFamily="34" charset="0"/>
                <a:cs typeface="Times New Roman" panose="02020603050405020304" pitchFamily="18" charset="0"/>
              </a:rPr>
              <a:t>. Accessed August 28, 2024.</a:t>
            </a:r>
          </a:p>
          <a:p>
            <a:pPr marL="342900" marR="0" lvl="0" indent="-342900">
              <a:lnSpc>
                <a:spcPct val="107000"/>
              </a:lnSpc>
              <a:spcBef>
                <a:spcPts val="0"/>
              </a:spcBef>
              <a:spcAft>
                <a:spcPts val="800"/>
              </a:spcAft>
              <a:buFont typeface="+mj-lt"/>
              <a:buAutoNum type="arabicPeriod" startAt="7"/>
            </a:pPr>
            <a:r>
              <a:rPr lang="en-US" sz="1700" kern="100" dirty="0">
                <a:effectLst/>
                <a:latin typeface="+mj-lt"/>
                <a:ea typeface="Aptos" panose="020B0004020202020204" pitchFamily="34" charset="0"/>
                <a:cs typeface="Times New Roman" panose="02020603050405020304" pitchFamily="18" charset="0"/>
              </a:rPr>
              <a:t>Vincent C, Taylor-Adams S, Stanhope N. Framework for analyzing risk and safety in clinical medicine. BMJ. 1998;316(7138):1154-7. PMID: 9552960.</a:t>
            </a:r>
          </a:p>
          <a:p>
            <a:pPr marL="342900" marR="0" lvl="0" indent="-342900">
              <a:lnSpc>
                <a:spcPct val="107000"/>
              </a:lnSpc>
              <a:spcBef>
                <a:spcPts val="0"/>
              </a:spcBef>
              <a:spcAft>
                <a:spcPts val="800"/>
              </a:spcAft>
              <a:buFont typeface="+mj-lt"/>
              <a:buAutoNum type="arabicPeriod" startAt="7"/>
            </a:pPr>
            <a:r>
              <a:rPr lang="en-US" sz="1700" kern="100" dirty="0">
                <a:effectLst/>
                <a:latin typeface="+mj-lt"/>
                <a:ea typeface="Aptos" panose="020B0004020202020204" pitchFamily="34" charset="0"/>
                <a:cs typeface="Times New Roman" panose="02020603050405020304" pitchFamily="18" charset="0"/>
              </a:rPr>
              <a:t>Reason J. Human error: models and management. BMJ. 2000;320(7237):768-70. PMID: 10720363.</a:t>
            </a:r>
          </a:p>
          <a:p>
            <a:pPr marL="342900" marR="0" lvl="0" indent="-342900">
              <a:lnSpc>
                <a:spcPct val="107000"/>
              </a:lnSpc>
              <a:spcBef>
                <a:spcPts val="0"/>
              </a:spcBef>
              <a:spcAft>
                <a:spcPts val="800"/>
              </a:spcAft>
              <a:buFont typeface="+mj-lt"/>
              <a:buAutoNum type="arabicPeriod" startAt="7"/>
            </a:pPr>
            <a:r>
              <a:rPr lang="en-US" sz="1700" kern="100" dirty="0">
                <a:effectLst/>
                <a:latin typeface="+mj-lt"/>
                <a:ea typeface="Aptos" panose="020B0004020202020204" pitchFamily="34" charset="0"/>
                <a:cs typeface="Times New Roman" panose="02020603050405020304" pitchFamily="18" charset="0"/>
              </a:rPr>
              <a:t>Heifetz R. Leadership Without Easy Answers. Harvard University Press; 1994. </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32</a:t>
            </a:fld>
            <a:endParaRPr lang="en-US"/>
          </a:p>
        </p:txBody>
      </p:sp>
    </p:spTree>
    <p:extLst>
      <p:ext uri="{BB962C8B-B14F-4D97-AF65-F5344CB8AC3E}">
        <p14:creationId xmlns:p14="http://schemas.microsoft.com/office/powerpoint/2010/main" val="189097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a:xfrm>
            <a:off x="457200" y="0"/>
            <a:ext cx="8229600" cy="914400"/>
          </a:xfrm>
        </p:spPr>
        <p:txBody>
          <a:bodyPr>
            <a:noAutofit/>
          </a:bodyPr>
          <a:lstStyle/>
          <a:p>
            <a:r>
              <a:rPr lang="en-US" sz="3300" dirty="0"/>
              <a:t>Risks of Healthcare-Associated Infection (HAI)</a:t>
            </a:r>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7199" y="1096963"/>
            <a:ext cx="4332083" cy="2885757"/>
          </a:xfrm>
        </p:spPr>
        <p:txBody>
          <a:bodyPr vert="horz" wrap="square" lIns="91440" tIns="45720" rIns="91440" bIns="45720" rtlCol="0" anchor="t">
            <a:normAutofit/>
          </a:bodyPr>
          <a:lstStyle/>
          <a:p>
            <a:pPr>
              <a:spcBef>
                <a:spcPts val="1200"/>
              </a:spcBef>
            </a:pPr>
            <a:r>
              <a:rPr lang="en-US" sz="2800" dirty="0"/>
              <a:t>In the U.S., 5 percent of hospitalized patients contract an HAI.</a:t>
            </a:r>
            <a:r>
              <a:rPr lang="en-US" sz="2800" baseline="30000" dirty="0"/>
              <a:t>3</a:t>
            </a:r>
            <a:r>
              <a:rPr lang="en-US" sz="2800" dirty="0"/>
              <a:t> </a:t>
            </a:r>
          </a:p>
          <a:p>
            <a:pPr>
              <a:spcBef>
                <a:spcPts val="1200"/>
              </a:spcBef>
            </a:pPr>
            <a:r>
              <a:rPr lang="en-US" sz="2800" dirty="0"/>
              <a:t>30 percent of ICU patients develop an HAI.</a:t>
            </a:r>
            <a:r>
              <a:rPr lang="en-US" sz="2800" baseline="30000" dirty="0"/>
              <a:t>2</a:t>
            </a:r>
            <a:endParaRPr lang="en-US" sz="2800" dirty="0"/>
          </a:p>
        </p:txBody>
      </p:sp>
      <p:pic>
        <p:nvPicPr>
          <p:cNvPr id="6" name="Picture 5">
            <a:extLst>
              <a:ext uri="{FF2B5EF4-FFF2-40B4-BE49-F238E27FC236}">
                <a16:creationId xmlns:a16="http://schemas.microsoft.com/office/drawing/2014/main" id="{EE6A2F0C-7D85-AB0A-93CB-5FD1B7CC5A8D}"/>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37971" y="1341031"/>
            <a:ext cx="3404103" cy="1795132"/>
          </a:xfrm>
          <a:prstGeom prst="rect">
            <a:avLst/>
          </a:prstGeom>
          <a:effectLst>
            <a:outerShdw blurRad="50800" dist="38100" dir="2700000" algn="tl" rotWithShape="0">
              <a:prstClr val="black">
                <a:alpha val="40000"/>
              </a:prstClr>
            </a:outerShdw>
          </a:effectLst>
        </p:spPr>
      </p:pic>
      <p:sp>
        <p:nvSpPr>
          <p:cNvPr id="61" name="Text Placeholder 60">
            <a:extLst>
              <a:ext uri="{FF2B5EF4-FFF2-40B4-BE49-F238E27FC236}">
                <a16:creationId xmlns:a16="http://schemas.microsoft.com/office/drawing/2014/main" id="{5C490426-DC16-BD98-8359-C3D6207BF5ED}"/>
              </a:ext>
            </a:extLst>
          </p:cNvPr>
          <p:cNvSpPr>
            <a:spLocks noGrp="1"/>
          </p:cNvSpPr>
          <p:nvPr>
            <p:ph type="body" sz="quarter" idx="11"/>
          </p:nvPr>
        </p:nvSpPr>
        <p:spPr>
          <a:xfrm>
            <a:off x="457199" y="3525521"/>
            <a:ext cx="8229599" cy="2967354"/>
          </a:xfrm>
        </p:spPr>
        <p:txBody>
          <a:bodyPr vert="horz" wrap="square" lIns="91440" tIns="45720" rIns="91440" bIns="45720" rtlCol="0" anchor="t">
            <a:normAutofit/>
          </a:bodyPr>
          <a:lstStyle/>
          <a:p>
            <a:pPr marL="365760" indent="-365760">
              <a:spcBef>
                <a:spcPts val="1200"/>
              </a:spcBef>
            </a:pPr>
            <a:r>
              <a:rPr lang="en-US" sz="2800" dirty="0"/>
              <a:t>2 million people per year develop an HAI during their hospital stay.</a:t>
            </a:r>
            <a:r>
              <a:rPr lang="en-US" sz="2800" baseline="30000" dirty="0"/>
              <a:t>2</a:t>
            </a:r>
            <a:endParaRPr lang="en-US" sz="2800" dirty="0"/>
          </a:p>
          <a:p>
            <a:pPr marL="365760" indent="-365760">
              <a:spcBef>
                <a:spcPts val="1200"/>
              </a:spcBef>
            </a:pPr>
            <a:r>
              <a:rPr lang="en-US" sz="2800" dirty="0"/>
              <a:t>More than 99,000 people die annually from HAIs.</a:t>
            </a:r>
            <a:r>
              <a:rPr lang="en-US" sz="2800" baseline="30000" dirty="0"/>
              <a:t>2</a:t>
            </a:r>
            <a:endParaRPr lang="en-US" sz="2800" dirty="0"/>
          </a:p>
          <a:p>
            <a:pPr marL="365760" indent="-365760">
              <a:spcBef>
                <a:spcPts val="1200"/>
              </a:spcBef>
            </a:pPr>
            <a:r>
              <a:rPr lang="en-US" sz="2800" dirty="0"/>
              <a:t>HAIs represent $28–$33 billion per year in healthcare costs.</a:t>
            </a:r>
            <a:r>
              <a:rPr lang="en-US" sz="2800" baseline="30000" dirty="0"/>
              <a:t>4</a:t>
            </a:r>
            <a:endParaRPr lang="en-US" sz="2800" dirty="0"/>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129673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8C61-149C-7279-1723-1922373366A8}"/>
              </a:ext>
            </a:extLst>
          </p:cNvPr>
          <p:cNvSpPr>
            <a:spLocks noGrp="1"/>
          </p:cNvSpPr>
          <p:nvPr>
            <p:ph type="title"/>
          </p:nvPr>
        </p:nvSpPr>
        <p:spPr>
          <a:xfrm>
            <a:off x="457200" y="0"/>
            <a:ext cx="8229600" cy="914400"/>
          </a:xfrm>
        </p:spPr>
        <p:txBody>
          <a:bodyPr>
            <a:noAutofit/>
          </a:bodyPr>
          <a:lstStyle/>
          <a:p>
            <a:r>
              <a:rPr lang="en-US" sz="3800" dirty="0"/>
              <a:t>How Can Safety Be Such a Big Problem?</a:t>
            </a:r>
          </a:p>
        </p:txBody>
      </p:sp>
      <p:sp>
        <p:nvSpPr>
          <p:cNvPr id="3" name="Content Placeholder 2">
            <a:extLst>
              <a:ext uri="{FF2B5EF4-FFF2-40B4-BE49-F238E27FC236}">
                <a16:creationId xmlns:a16="http://schemas.microsoft.com/office/drawing/2014/main" id="{E4801F80-DF51-BD28-E33D-94D65810DC14}"/>
              </a:ext>
            </a:extLst>
          </p:cNvPr>
          <p:cNvSpPr>
            <a:spLocks noGrp="1"/>
          </p:cNvSpPr>
          <p:nvPr>
            <p:ph idx="1"/>
          </p:nvPr>
        </p:nvSpPr>
        <p:spPr>
          <a:xfrm>
            <a:off x="457200" y="1230633"/>
            <a:ext cx="8229600" cy="4862870"/>
          </a:xfrm>
          <a:prstGeom prst="rect">
            <a:avLst/>
          </a:prstGeom>
          <a:solidFill>
            <a:schemeClr val="accent2">
              <a:lumMod val="20000"/>
              <a:lumOff val="80000"/>
            </a:schemeClr>
          </a:solidFill>
          <a:ln w="76200">
            <a:solidFill>
              <a:schemeClr val="accent3">
                <a:lumMod val="9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274320" tIns="274320" rIns="274320" bIns="274320" rtlCol="0" anchor="ctr">
            <a:spAutoFit/>
          </a:bodyPr>
          <a:lstStyle/>
          <a:p>
            <a:pPr>
              <a:spcBef>
                <a:spcPts val="2400"/>
              </a:spcBef>
            </a:pPr>
            <a:r>
              <a:rPr lang="en-US" sz="2500" b="1" dirty="0">
                <a:solidFill>
                  <a:schemeClr val="tx1"/>
                </a:solidFill>
                <a:cs typeface="Times New Roman" panose="02020603050405020304" pitchFamily="18" charset="0"/>
              </a:rPr>
              <a:t>We are human and errors happen.</a:t>
            </a:r>
          </a:p>
          <a:p>
            <a:pPr>
              <a:spcBef>
                <a:spcPts val="2400"/>
              </a:spcBef>
            </a:pPr>
            <a:r>
              <a:rPr lang="en-US" sz="2500" b="1" dirty="0">
                <a:solidFill>
                  <a:schemeClr val="tx1"/>
                </a:solidFill>
                <a:cs typeface="Times New Roman" panose="02020603050405020304" pitchFamily="18" charset="0"/>
              </a:rPr>
              <a:t>Our system is not perfect, and it is increasingly complex.</a:t>
            </a:r>
          </a:p>
          <a:p>
            <a:pPr>
              <a:spcBef>
                <a:spcPts val="2400"/>
              </a:spcBef>
            </a:pPr>
            <a:r>
              <a:rPr lang="en-US" sz="2500" b="1" dirty="0">
                <a:solidFill>
                  <a:schemeClr val="tx1"/>
                </a:solidFill>
                <a:cs typeface="Times New Roman" panose="02020603050405020304" pitchFamily="18" charset="0"/>
              </a:rPr>
              <a:t>Time and resources are limited.</a:t>
            </a:r>
          </a:p>
          <a:p>
            <a:pPr>
              <a:spcBef>
                <a:spcPts val="2400"/>
              </a:spcBef>
            </a:pPr>
            <a:r>
              <a:rPr lang="en-US" sz="2500" b="1" dirty="0">
                <a:solidFill>
                  <a:schemeClr val="tx1"/>
                </a:solidFill>
                <a:cs typeface="Times New Roman" panose="02020603050405020304" pitchFamily="18" charset="0"/>
              </a:rPr>
              <a:t>Healthcare teams, patients, and their caregivers are all stressed.</a:t>
            </a:r>
          </a:p>
          <a:p>
            <a:pPr>
              <a:spcBef>
                <a:spcPts val="2400"/>
              </a:spcBef>
            </a:pPr>
            <a:r>
              <a:rPr lang="en-US" sz="2500" b="1" dirty="0">
                <a:solidFill>
                  <a:schemeClr val="tx1"/>
                </a:solidFill>
                <a:cs typeface="Times New Roman" panose="02020603050405020304" pitchFamily="18" charset="0"/>
              </a:rPr>
              <a:t>We must deliberately incorporate the science of safety into healthcare to protect patients.</a:t>
            </a:r>
          </a:p>
        </p:txBody>
      </p:sp>
      <p:sp>
        <p:nvSpPr>
          <p:cNvPr id="24" name="Slide Number Placeholder 23">
            <a:extLst>
              <a:ext uri="{FF2B5EF4-FFF2-40B4-BE49-F238E27FC236}">
                <a16:creationId xmlns:a16="http://schemas.microsoft.com/office/drawing/2014/main" id="{8AC44FC6-9667-3B1E-F4BC-B5597C1B944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5</a:t>
            </a:fld>
            <a:endParaRPr lang="en-US"/>
          </a:p>
        </p:txBody>
      </p:sp>
    </p:spTree>
    <p:extLst>
      <p:ext uri="{BB962C8B-B14F-4D97-AF65-F5344CB8AC3E}">
        <p14:creationId xmlns:p14="http://schemas.microsoft.com/office/powerpoint/2010/main" val="201498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8C61-149C-7279-1723-1922373366A8}"/>
              </a:ext>
            </a:extLst>
          </p:cNvPr>
          <p:cNvSpPr>
            <a:spLocks noGrp="1"/>
          </p:cNvSpPr>
          <p:nvPr>
            <p:ph type="title"/>
          </p:nvPr>
        </p:nvSpPr>
        <p:spPr/>
        <p:txBody>
          <a:bodyPr>
            <a:normAutofit/>
          </a:bodyPr>
          <a:lstStyle/>
          <a:p>
            <a:r>
              <a:rPr lang="en-US" dirty="0"/>
              <a:t>The Science of Safety</a:t>
            </a:r>
            <a:r>
              <a:rPr lang="en-US" baseline="30000" dirty="0"/>
              <a:t>5</a:t>
            </a:r>
            <a:endParaRPr lang="en-US" dirty="0"/>
          </a:p>
        </p:txBody>
      </p:sp>
      <p:sp>
        <p:nvSpPr>
          <p:cNvPr id="3" name="Content Placeholder 2">
            <a:extLst>
              <a:ext uri="{FF2B5EF4-FFF2-40B4-BE49-F238E27FC236}">
                <a16:creationId xmlns:a16="http://schemas.microsoft.com/office/drawing/2014/main" id="{E4801F80-DF51-BD28-E33D-94D65810DC14}"/>
              </a:ext>
            </a:extLst>
          </p:cNvPr>
          <p:cNvSpPr>
            <a:spLocks noGrp="1"/>
          </p:cNvSpPr>
          <p:nvPr>
            <p:ph idx="1"/>
          </p:nvPr>
        </p:nvSpPr>
        <p:spPr>
          <a:xfrm>
            <a:off x="457200" y="1097279"/>
            <a:ext cx="8229600" cy="2331721"/>
          </a:xfrm>
        </p:spPr>
        <p:txBody>
          <a:bodyPr vert="horz" lIns="91440" tIns="45720" rIns="91440" bIns="45720" rtlCol="0" anchor="t">
            <a:normAutofit/>
          </a:bodyPr>
          <a:lstStyle/>
          <a:p>
            <a:r>
              <a:rPr lang="en-US" sz="2800" dirty="0"/>
              <a:t>The </a:t>
            </a:r>
            <a:r>
              <a:rPr lang="en-US" sz="2800" b="1" dirty="0"/>
              <a:t>Science of Safety </a:t>
            </a:r>
            <a:r>
              <a:rPr lang="en-US" sz="2800" dirty="0"/>
              <a:t>seeks to understand the causes and consequences of accidents and incidents and develop effective solutions to prevent them and mitigate the risks.</a:t>
            </a:r>
          </a:p>
        </p:txBody>
      </p:sp>
      <p:pic>
        <p:nvPicPr>
          <p:cNvPr id="28" name="Picture 27" descr="Dr. Peter Pronovost in Science of Safety video.">
            <a:hlinkClick r:id="rId3"/>
            <a:extLst>
              <a:ext uri="{FF2B5EF4-FFF2-40B4-BE49-F238E27FC236}">
                <a16:creationId xmlns:a16="http://schemas.microsoft.com/office/drawing/2014/main" id="{7543C648-77AC-A22A-9FEC-6D03D8035A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7354" y="3132829"/>
            <a:ext cx="4009292" cy="2211510"/>
          </a:xfrm>
          <a:prstGeom prst="rect">
            <a:avLst/>
          </a:prstGeom>
          <a:ln w="57150">
            <a:solidFill>
              <a:schemeClr val="accent1"/>
            </a:solidFill>
            <a:miter lim="800000"/>
          </a:ln>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5E452D51-FC88-E71F-33DA-73F3CBD93648}"/>
              </a:ext>
            </a:extLst>
          </p:cNvPr>
          <p:cNvSpPr>
            <a:spLocks noGrp="1"/>
          </p:cNvSpPr>
          <p:nvPr>
            <p:ph type="body" sz="quarter" idx="11"/>
          </p:nvPr>
        </p:nvSpPr>
        <p:spPr>
          <a:xfrm>
            <a:off x="457200" y="5647429"/>
            <a:ext cx="8229600" cy="600971"/>
          </a:xfrm>
        </p:spPr>
        <p:txBody>
          <a:bodyPr vert="horz" lIns="91440" tIns="45720" rIns="91440" bIns="45720" rtlCol="0" anchor="t">
            <a:normAutofit/>
          </a:bodyPr>
          <a:lstStyle/>
          <a:p>
            <a:pPr marL="365760" indent="-365760"/>
            <a:r>
              <a:rPr lang="en-US" sz="2800" dirty="0"/>
              <a:t>Watch the </a:t>
            </a:r>
            <a:r>
              <a:rPr lang="en-US" sz="2800" b="1" u="sng" dirty="0">
                <a:solidFill>
                  <a:srgbClr val="0070C0"/>
                </a:solidFill>
                <a:hlinkClick r:id="rId3"/>
              </a:rPr>
              <a:t>AHRQ Science of Safety video</a:t>
            </a:r>
            <a:r>
              <a:rPr lang="en-US" sz="2800" dirty="0"/>
              <a:t>.</a:t>
            </a:r>
          </a:p>
        </p:txBody>
      </p:sp>
      <p:sp>
        <p:nvSpPr>
          <p:cNvPr id="24" name="Slide Number Placeholder 23">
            <a:extLst>
              <a:ext uri="{FF2B5EF4-FFF2-40B4-BE49-F238E27FC236}">
                <a16:creationId xmlns:a16="http://schemas.microsoft.com/office/drawing/2014/main" id="{8AC44FC6-9667-3B1E-F4BC-B5597C1B944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21378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94278E95-9720-F835-3C67-617F25DB854B}"/>
              </a:ext>
            </a:extLst>
          </p:cNvPr>
          <p:cNvSpPr>
            <a:spLocks noGrp="1"/>
          </p:cNvSpPr>
          <p:nvPr>
            <p:ph type="title"/>
          </p:nvPr>
        </p:nvSpPr>
        <p:spPr>
          <a:xfrm>
            <a:off x="457200" y="0"/>
            <a:ext cx="8229600" cy="914400"/>
          </a:xfrm>
        </p:spPr>
        <p:txBody>
          <a:bodyPr>
            <a:noAutofit/>
          </a:bodyPr>
          <a:lstStyle/>
          <a:p>
            <a:r>
              <a:rPr lang="en-US" sz="3500" dirty="0"/>
              <a:t>The Four Principles of the Science of Safety</a:t>
            </a:r>
          </a:p>
        </p:txBody>
      </p:sp>
      <p:sp>
        <p:nvSpPr>
          <p:cNvPr id="27" name="Content Placeholder 26">
            <a:extLst>
              <a:ext uri="{FF2B5EF4-FFF2-40B4-BE49-F238E27FC236}">
                <a16:creationId xmlns:a16="http://schemas.microsoft.com/office/drawing/2014/main" id="{1E469564-5578-2B33-FA8B-487A5275EEA3}"/>
              </a:ext>
            </a:extLst>
          </p:cNvPr>
          <p:cNvSpPr>
            <a:spLocks noGrp="1"/>
          </p:cNvSpPr>
          <p:nvPr>
            <p:ph idx="1"/>
          </p:nvPr>
        </p:nvSpPr>
        <p:spPr>
          <a:xfrm>
            <a:off x="457200" y="1180821"/>
            <a:ext cx="8229600" cy="5127904"/>
          </a:xfrm>
        </p:spPr>
        <p:txBody>
          <a:bodyPr vert="horz" lIns="91440" tIns="45720" rIns="91440" bIns="45720" rtlCol="0" anchor="t">
            <a:normAutofit/>
          </a:bodyPr>
          <a:lstStyle/>
          <a:p>
            <a:pPr marL="457200" indent="-457200">
              <a:spcBef>
                <a:spcPts val="2400"/>
              </a:spcBef>
              <a:buFont typeface="+mj-lt"/>
              <a:buAutoNum type="arabicPeriod"/>
            </a:pPr>
            <a:r>
              <a:rPr lang="en-US" sz="2800" b="1" dirty="0"/>
              <a:t>Safety is a property of the system.</a:t>
            </a:r>
          </a:p>
          <a:p>
            <a:pPr marL="457200" indent="-457200">
              <a:spcBef>
                <a:spcPts val="2400"/>
              </a:spcBef>
              <a:buFont typeface="+mj-lt"/>
              <a:buAutoNum type="arabicPeriod"/>
            </a:pPr>
            <a:r>
              <a:rPr lang="en-US" sz="2800" b="1" dirty="0"/>
              <a:t>Safe systems can be designed by applying human factors and other approaches to address technical problems.</a:t>
            </a:r>
          </a:p>
          <a:p>
            <a:pPr marL="457200" indent="-457200">
              <a:spcBef>
                <a:spcPts val="2400"/>
              </a:spcBef>
              <a:buFont typeface="+mj-lt"/>
              <a:buAutoNum type="arabicPeriod"/>
            </a:pPr>
            <a:r>
              <a:rPr lang="en-US" sz="2800" b="1" dirty="0"/>
              <a:t>Safe teamwork can be fostered by applying sociology and other approaches to address cultural problems.</a:t>
            </a:r>
          </a:p>
          <a:p>
            <a:pPr marL="457200" indent="-457200">
              <a:spcBef>
                <a:spcPts val="2400"/>
              </a:spcBef>
              <a:buFont typeface="+mj-lt"/>
              <a:buAutoNum type="arabicPeriod"/>
            </a:pPr>
            <a:r>
              <a:rPr lang="en-US" sz="2800" b="1" dirty="0"/>
              <a:t>Teams make wiser decisions when there is diverse input from stakeholders.</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7</a:t>
            </a:fld>
            <a:endParaRPr lang="en-US"/>
          </a:p>
        </p:txBody>
      </p:sp>
    </p:spTree>
    <p:extLst>
      <p:ext uri="{BB962C8B-B14F-4D97-AF65-F5344CB8AC3E}">
        <p14:creationId xmlns:p14="http://schemas.microsoft.com/office/powerpoint/2010/main" val="252299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94278E95-9720-F835-3C67-617F25DB854B}"/>
              </a:ext>
            </a:extLst>
          </p:cNvPr>
          <p:cNvSpPr>
            <a:spLocks noGrp="1"/>
          </p:cNvSpPr>
          <p:nvPr>
            <p:ph type="title"/>
          </p:nvPr>
        </p:nvSpPr>
        <p:spPr>
          <a:xfrm>
            <a:off x="457200" y="0"/>
            <a:ext cx="8229600" cy="914400"/>
          </a:xfrm>
        </p:spPr>
        <p:txBody>
          <a:bodyPr>
            <a:noAutofit/>
          </a:bodyPr>
          <a:lstStyle/>
          <a:p>
            <a:r>
              <a:rPr lang="en-US" dirty="0"/>
              <a:t>Principle 1 of the Science of Safety</a:t>
            </a:r>
          </a:p>
        </p:txBody>
      </p:sp>
      <p:sp>
        <p:nvSpPr>
          <p:cNvPr id="27" name="Content Placeholder 26">
            <a:extLst>
              <a:ext uri="{FF2B5EF4-FFF2-40B4-BE49-F238E27FC236}">
                <a16:creationId xmlns:a16="http://schemas.microsoft.com/office/drawing/2014/main" id="{1E469564-5578-2B33-FA8B-487A5275EEA3}"/>
              </a:ext>
            </a:extLst>
          </p:cNvPr>
          <p:cNvSpPr>
            <a:spLocks noGrp="1"/>
          </p:cNvSpPr>
          <p:nvPr>
            <p:ph idx="1"/>
          </p:nvPr>
        </p:nvSpPr>
        <p:spPr>
          <a:xfrm>
            <a:off x="457200" y="1033462"/>
            <a:ext cx="8229600" cy="4393245"/>
          </a:xfrm>
        </p:spPr>
        <p:txBody>
          <a:bodyPr vert="horz" lIns="91440" tIns="45720" rIns="91440" bIns="45720" rtlCol="0" anchor="t">
            <a:normAutofit fontScale="92500"/>
          </a:bodyPr>
          <a:lstStyle/>
          <a:p>
            <a:pPr marL="457200" indent="-457200">
              <a:buFont typeface="+mj-lt"/>
              <a:buAutoNum type="arabicPeriod"/>
            </a:pPr>
            <a:r>
              <a:rPr lang="en-US" sz="2800" b="1" u="sng" dirty="0"/>
              <a:t>Safety is a property of the system.</a:t>
            </a:r>
          </a:p>
          <a:p>
            <a:pPr lvl="1"/>
            <a:r>
              <a:rPr lang="en-US" sz="2400" dirty="0"/>
              <a:t>Systems are designed to obtain the results they get.</a:t>
            </a:r>
          </a:p>
          <a:p>
            <a:pPr lvl="1"/>
            <a:r>
              <a:rPr lang="en-US" sz="2400" dirty="0"/>
              <a:t>Characteristics of patients, providers, care team, and the environment impact safety.</a:t>
            </a:r>
          </a:p>
          <a:p>
            <a:pPr lvl="1"/>
            <a:r>
              <a:rPr lang="en-US" sz="2400" dirty="0"/>
              <a:t>Communication errors are common.</a:t>
            </a:r>
          </a:p>
          <a:p>
            <a:pPr lvl="1"/>
            <a:r>
              <a:rPr lang="en-US" sz="2400" dirty="0"/>
              <a:t>Hospitals face pressures, including balancing safety risks with costs.</a:t>
            </a:r>
          </a:p>
          <a:p>
            <a:pPr lvl="1"/>
            <a:r>
              <a:rPr lang="en-US" sz="2400" dirty="0"/>
              <a:t>Environmental factors such as staffing, workflows, equipment, and the flow of people through the space impact safety.</a:t>
            </a:r>
          </a:p>
          <a:p>
            <a:pPr lvl="1"/>
            <a:r>
              <a:rPr lang="en-US" sz="2400" dirty="0"/>
              <a:t>Careful and honest review of these factors improves patient safety; the CUSP framework is helpful.</a:t>
            </a:r>
          </a:p>
        </p:txBody>
      </p:sp>
      <p:sp>
        <p:nvSpPr>
          <p:cNvPr id="52" name="Text Placeholder 51">
            <a:extLst>
              <a:ext uri="{FF2B5EF4-FFF2-40B4-BE49-F238E27FC236}">
                <a16:creationId xmlns:a16="http://schemas.microsoft.com/office/drawing/2014/main" id="{ABF363B2-8CC7-EFC0-66B2-975DC874DFB7}"/>
              </a:ext>
            </a:extLst>
          </p:cNvPr>
          <p:cNvSpPr>
            <a:spLocks noGrp="1"/>
          </p:cNvSpPr>
          <p:nvPr>
            <p:ph type="body" sz="quarter" idx="11"/>
          </p:nvPr>
        </p:nvSpPr>
        <p:spPr>
          <a:xfrm>
            <a:off x="457200" y="5464808"/>
            <a:ext cx="8229600" cy="1002667"/>
          </a:xfrm>
        </p:spPr>
        <p:txBody>
          <a:bodyPr>
            <a:normAutofit/>
          </a:bodyPr>
          <a:lstStyle/>
          <a:p>
            <a:pPr marL="0" indent="0" algn="ctr" defTabSz="820583">
              <a:spcBef>
                <a:spcPts val="0"/>
              </a:spcBef>
              <a:buNone/>
              <a:defRPr/>
            </a:pPr>
            <a:r>
              <a:rPr kumimoji="0" lang="en-US" sz="2800" b="1" i="0" u="none" strike="noStrike" kern="1200" cap="none" spc="0" normalizeH="0" baseline="0" noProof="0" dirty="0">
                <a:ln>
                  <a:noFill/>
                </a:ln>
                <a:solidFill>
                  <a:srgbClr val="007DA3"/>
                </a:solidFill>
                <a:effectLst/>
                <a:uLnTx/>
                <a:uFillTx/>
                <a:latin typeface="Calibri" panose="020F0502020204030204"/>
                <a:ea typeface="+mn-ea"/>
                <a:cs typeface="+mn-cs"/>
              </a:rPr>
              <a:t>Blaming individual healthcare workers rarely solves safety problems.</a:t>
            </a:r>
            <a:endParaRPr kumimoji="0" lang="en-US" sz="2800" b="1" i="0" u="none" strike="noStrike" kern="1200" cap="none" spc="0" normalizeH="0" baseline="0" noProof="0" dirty="0">
              <a:ln>
                <a:noFill/>
              </a:ln>
              <a:solidFill>
                <a:srgbClr val="007DA3"/>
              </a:solidFill>
              <a:effectLst/>
              <a:uLnTx/>
              <a:uFillTx/>
              <a:latin typeface="Calibri" panose="020F0502020204030204"/>
              <a:ea typeface="Calibri"/>
              <a:cs typeface="Calibri"/>
            </a:endParaRP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8</a:t>
            </a:fld>
            <a:endParaRPr lang="en-US"/>
          </a:p>
        </p:txBody>
      </p:sp>
    </p:spTree>
    <p:extLst>
      <p:ext uri="{BB962C8B-B14F-4D97-AF65-F5344CB8AC3E}">
        <p14:creationId xmlns:p14="http://schemas.microsoft.com/office/powerpoint/2010/main" val="42510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94278E95-9720-F835-3C67-617F25DB854B}"/>
              </a:ext>
            </a:extLst>
          </p:cNvPr>
          <p:cNvSpPr>
            <a:spLocks noGrp="1"/>
          </p:cNvSpPr>
          <p:nvPr>
            <p:ph type="title"/>
          </p:nvPr>
        </p:nvSpPr>
        <p:spPr>
          <a:xfrm>
            <a:off x="457200" y="0"/>
            <a:ext cx="8229600" cy="914400"/>
          </a:xfrm>
        </p:spPr>
        <p:txBody>
          <a:bodyPr>
            <a:normAutofit/>
          </a:bodyPr>
          <a:lstStyle/>
          <a:p>
            <a:r>
              <a:rPr lang="en-US" dirty="0"/>
              <a:t>Principle 2 of the Science of Safety</a:t>
            </a:r>
          </a:p>
        </p:txBody>
      </p:sp>
      <p:sp>
        <p:nvSpPr>
          <p:cNvPr id="27" name="Content Placeholder 26">
            <a:extLst>
              <a:ext uri="{FF2B5EF4-FFF2-40B4-BE49-F238E27FC236}">
                <a16:creationId xmlns:a16="http://schemas.microsoft.com/office/drawing/2014/main" id="{1E469564-5578-2B33-FA8B-487A5275EEA3}"/>
              </a:ext>
            </a:extLst>
          </p:cNvPr>
          <p:cNvSpPr>
            <a:spLocks noGrp="1"/>
          </p:cNvSpPr>
          <p:nvPr>
            <p:ph idx="1"/>
          </p:nvPr>
        </p:nvSpPr>
        <p:spPr>
          <a:xfrm>
            <a:off x="457200" y="1097278"/>
            <a:ext cx="8229600" cy="5265421"/>
          </a:xfrm>
        </p:spPr>
        <p:txBody>
          <a:bodyPr vert="horz" lIns="91440" tIns="45720" rIns="91440" bIns="45720" rtlCol="0" anchor="t">
            <a:normAutofit lnSpcReduction="10000"/>
          </a:bodyPr>
          <a:lstStyle/>
          <a:p>
            <a:pPr marL="457200" indent="-457200">
              <a:lnSpc>
                <a:spcPct val="110000"/>
              </a:lnSpc>
              <a:spcBef>
                <a:spcPts val="1800"/>
              </a:spcBef>
              <a:buFont typeface="+mj-lt"/>
              <a:buAutoNum type="arabicPeriod" startAt="2"/>
            </a:pPr>
            <a:r>
              <a:rPr lang="en-US" sz="2800" b="1" u="sng" dirty="0"/>
              <a:t>Safe systems can be designed by applying human factors and other approaches to address technical problems.</a:t>
            </a:r>
          </a:p>
          <a:p>
            <a:pPr lvl="1">
              <a:lnSpc>
                <a:spcPct val="110000"/>
              </a:lnSpc>
              <a:spcBef>
                <a:spcPts val="1800"/>
              </a:spcBef>
            </a:pPr>
            <a:r>
              <a:rPr lang="en-US" sz="2600" dirty="0"/>
              <a:t>Standardize whenever possible.</a:t>
            </a:r>
          </a:p>
          <a:p>
            <a:pPr lvl="1">
              <a:lnSpc>
                <a:spcPct val="110000"/>
              </a:lnSpc>
              <a:spcBef>
                <a:spcPts val="1800"/>
              </a:spcBef>
            </a:pPr>
            <a:r>
              <a:rPr lang="en-US" sz="2600" dirty="0"/>
              <a:t>Create independent double-checks for important things.</a:t>
            </a:r>
          </a:p>
          <a:p>
            <a:pPr lvl="1">
              <a:lnSpc>
                <a:spcPct val="110000"/>
              </a:lnSpc>
              <a:spcBef>
                <a:spcPts val="1800"/>
              </a:spcBef>
            </a:pPr>
            <a:r>
              <a:rPr lang="en-US" sz="2600" dirty="0"/>
              <a:t>Learn, don’t just recover, when things go wrong. </a:t>
            </a:r>
          </a:p>
          <a:p>
            <a:pPr lvl="1">
              <a:lnSpc>
                <a:spcPct val="110000"/>
              </a:lnSpc>
              <a:spcBef>
                <a:spcPts val="1800"/>
              </a:spcBef>
            </a:pPr>
            <a:r>
              <a:rPr lang="en-US" sz="2600" dirty="0"/>
              <a:t>Ask how staff think the next patient will be harmed and what we can do to prevent that harm from happening.</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9</a:t>
            </a:fld>
            <a:endParaRPr lang="en-US"/>
          </a:p>
        </p:txBody>
      </p:sp>
    </p:spTree>
    <p:extLst>
      <p:ext uri="{BB962C8B-B14F-4D97-AF65-F5344CB8AC3E}">
        <p14:creationId xmlns:p14="http://schemas.microsoft.com/office/powerpoint/2010/main" val="3769941977"/>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19" ma:contentTypeDescription="Create a new document." ma:contentTypeScope="" ma:versionID="ea688116fddf7b245117d92d05ae5e4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fc552a7a5e8fce2989eb33daf794b994"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internalName="ResidentBathingPreferencesandSkinassessment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4233f0f-6bd0-4026-a550-8b5d019f9378}" ma:internalName="TaxCatchAll"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2.xml><?xml version="1.0" encoding="utf-8"?>
<ds:datastoreItem xmlns:ds="http://schemas.openxmlformats.org/officeDocument/2006/customXml" ds:itemID="{654A4051-5181-487D-A39A-F4E1E77BC14A}">
  <ds:schemaRefs>
    <ds:schemaRef ds:uri="5d14f105-b512-4c58-b648-3bdda2cf581d"/>
    <ds:schemaRef ds:uri="931aec66-2863-455c-9bb0-8c99df0ac3fd"/>
    <ds:schemaRef ds:uri="http://www.w3.org/XML/1998/namespace"/>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93A757F-4921-43EA-B798-801798A5035E}">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TotalTime>
  <Words>2082</Words>
  <Application>Microsoft Office PowerPoint</Application>
  <PresentationFormat>Letter Paper (8.5x11 in)</PresentationFormat>
  <Paragraphs>201</Paragraphs>
  <Slides>32</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Calibri</vt:lpstr>
      <vt:lpstr>Courier New</vt:lpstr>
      <vt:lpstr>Times</vt:lpstr>
      <vt:lpstr>Wingdings</vt:lpstr>
      <vt:lpstr>1_AHRQ MRSA</vt:lpstr>
      <vt:lpstr>AHRQ Safety Program for MRSA Prevention</vt:lpstr>
      <vt:lpstr>Educational Objectives</vt:lpstr>
      <vt:lpstr>Patient Safety and Preventable Harm</vt:lpstr>
      <vt:lpstr>Risks of Healthcare-Associated Infection (HAI)</vt:lpstr>
      <vt:lpstr>How Can Safety Be Such a Big Problem?</vt:lpstr>
      <vt:lpstr>The Science of Safety5</vt:lpstr>
      <vt:lpstr>The Four Principles of the Science of Safety</vt:lpstr>
      <vt:lpstr>Principle 1 of the Science of Safety</vt:lpstr>
      <vt:lpstr>Principle 2 of the Science of Safety</vt:lpstr>
      <vt:lpstr>Principle 3 of the Science of Safety</vt:lpstr>
      <vt:lpstr>Principle 4 of the Science of Safety</vt:lpstr>
      <vt:lpstr>CUSP and the Science of Safety</vt:lpstr>
      <vt:lpstr>So… What is a Safety Culture?</vt:lpstr>
      <vt:lpstr>Principles of High Reliability Organizations (HRO) Align With Safety Culture8</vt:lpstr>
      <vt:lpstr>System Factors Impact Safety9</vt:lpstr>
      <vt:lpstr>Beyond Personal Responsibility</vt:lpstr>
      <vt:lpstr>Swiss Cheese Model10</vt:lpstr>
      <vt:lpstr>Swiss Cheese Model: Layers of Defense10</vt:lpstr>
      <vt:lpstr>Swiss Cheese Model: How Errors Happen10</vt:lpstr>
      <vt:lpstr>Susan’s Story – Part 1</vt:lpstr>
      <vt:lpstr>Susan’s Story – Part 2</vt:lpstr>
      <vt:lpstr>What System Factors Did You Identify?</vt:lpstr>
      <vt:lpstr>Susan’s Swiss Cheese Model</vt:lpstr>
      <vt:lpstr>What’s Wrong With This Picture?</vt:lpstr>
      <vt:lpstr>Leading Change</vt:lpstr>
      <vt:lpstr>Diverse Voices, Wiser Decisions</vt:lpstr>
      <vt:lpstr>Power of CUSP</vt:lpstr>
      <vt:lpstr>Important Messages To Share With Your Teams</vt:lpstr>
      <vt:lpstr>Key Takeaways</vt:lpstr>
      <vt:lpstr>Disclaimer</vt:lpstr>
      <vt:lpstr>Reference List—1</vt:lpstr>
      <vt:lpstr>Reference List—2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3</cp:revision>
  <dcterms:created xsi:type="dcterms:W3CDTF">2021-06-25T18:34:07Z</dcterms:created>
  <dcterms:modified xsi:type="dcterms:W3CDTF">2024-11-07T22:10:23Z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