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drawings/drawing4.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8.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4"/>
    <p:sldMasterId id="2147483660" r:id="rId5"/>
  </p:sldMasterIdLst>
  <p:notesMasterIdLst>
    <p:notesMasterId r:id="rId66"/>
  </p:notesMasterIdLst>
  <p:handoutMasterIdLst>
    <p:handoutMasterId r:id="rId67"/>
  </p:handoutMasterIdLst>
  <p:sldIdLst>
    <p:sldId id="259" r:id="rId6"/>
    <p:sldId id="333" r:id="rId7"/>
    <p:sldId id="2147327331" r:id="rId8"/>
    <p:sldId id="477" r:id="rId9"/>
    <p:sldId id="455" r:id="rId10"/>
    <p:sldId id="2147327351" r:id="rId11"/>
    <p:sldId id="454" r:id="rId12"/>
    <p:sldId id="315" r:id="rId13"/>
    <p:sldId id="334" r:id="rId14"/>
    <p:sldId id="309" r:id="rId15"/>
    <p:sldId id="519" r:id="rId16"/>
    <p:sldId id="2147327352" r:id="rId17"/>
    <p:sldId id="341" r:id="rId18"/>
    <p:sldId id="323" r:id="rId19"/>
    <p:sldId id="2147327353" r:id="rId20"/>
    <p:sldId id="342" r:id="rId21"/>
    <p:sldId id="344" r:id="rId22"/>
    <p:sldId id="332" r:id="rId23"/>
    <p:sldId id="336" r:id="rId24"/>
    <p:sldId id="2147327354" r:id="rId25"/>
    <p:sldId id="303" r:id="rId26"/>
    <p:sldId id="335" r:id="rId27"/>
    <p:sldId id="339" r:id="rId28"/>
    <p:sldId id="338" r:id="rId29"/>
    <p:sldId id="305" r:id="rId30"/>
    <p:sldId id="2147327355" r:id="rId31"/>
    <p:sldId id="343" r:id="rId32"/>
    <p:sldId id="524" r:id="rId33"/>
    <p:sldId id="301" r:id="rId34"/>
    <p:sldId id="310" r:id="rId35"/>
    <p:sldId id="302" r:id="rId36"/>
    <p:sldId id="2147327336" r:id="rId37"/>
    <p:sldId id="304" r:id="rId38"/>
    <p:sldId id="393" r:id="rId39"/>
    <p:sldId id="2147327337" r:id="rId40"/>
    <p:sldId id="2147327338" r:id="rId41"/>
    <p:sldId id="392" r:id="rId42"/>
    <p:sldId id="394" r:id="rId43"/>
    <p:sldId id="396" r:id="rId44"/>
    <p:sldId id="2147327339" r:id="rId45"/>
    <p:sldId id="395" r:id="rId46"/>
    <p:sldId id="2147327313" r:id="rId47"/>
    <p:sldId id="2147327356" r:id="rId48"/>
    <p:sldId id="2147327357" r:id="rId49"/>
    <p:sldId id="2147327358" r:id="rId50"/>
    <p:sldId id="2147327359" r:id="rId51"/>
    <p:sldId id="324" r:id="rId52"/>
    <p:sldId id="2147327360" r:id="rId53"/>
    <p:sldId id="2147327361" r:id="rId54"/>
    <p:sldId id="311" r:id="rId55"/>
    <p:sldId id="319" r:id="rId56"/>
    <p:sldId id="321" r:id="rId57"/>
    <p:sldId id="312" r:id="rId58"/>
    <p:sldId id="320" r:id="rId59"/>
    <p:sldId id="322" r:id="rId60"/>
    <p:sldId id="318" r:id="rId61"/>
    <p:sldId id="2147327362" r:id="rId62"/>
    <p:sldId id="2147327363" r:id="rId63"/>
    <p:sldId id="518" r:id="rId64"/>
    <p:sldId id="50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A9C501-40EC-68EE-7C91-A3A8E9610C1D}" name="Diane Fraser" initials="DF" userId="S::Diane_Fraser@abtassoc.com::1530cd29-2a62-4924-8162-b40852efffbf" providerId="AD"/>
  <p188:author id="{7ACF872A-828B-A9D2-2EF6-4C7F7E8B5A24}" name="Kate Durocher" initials="KD" userId="S::Kate_Durocher@abtassoc.com::40432b76-a175-4390-9e16-b86587ecb23e" providerId="AD"/>
  <p188:author id="{E132EA7A-A28C-D0F3-B57C-5A0F89134C0B}" name="Stephen Hines" initials="SH" userId="S::Stephen_Hines@abtassoc.com::3e2db5ec-13f0-4645-864a-2ce08f7e7988" providerId="AD"/>
  <p188:author id="{057C907C-A2D3-9DD0-2B79-51E6CC4846FC}" name="Andrea Heckert" initials="AH" userId="S::andrea_heckert@abtassoc.com::3031bc58-f431-41ca-93a1-1d1e9e280aa8" providerId="AD"/>
  <p188:author id="{6832CAB3-5EFC-907B-EDFB-E6319D204235}" name="Haugstetter, Monika (AHRQ/CQuIPS)" initials="HM(" userId="S::Monika.Haugstetter@ahrq.hhs.gov::45884e20-be4e-4dbc-884a-d04ddf3fbd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65" autoAdjust="0"/>
  </p:normalViewPr>
  <p:slideViewPr>
    <p:cSldViewPr snapToGrid="0">
      <p:cViewPr varScale="1">
        <p:scale>
          <a:sx n="58" d="100"/>
          <a:sy n="58" d="100"/>
        </p:scale>
        <p:origin x="96" y="600"/>
      </p:cViewPr>
      <p:guideLst>
        <p:guide orient="horz" pos="2160"/>
        <p:guide pos="3840"/>
      </p:guideLst>
    </p:cSldViewPr>
  </p:slideViewPr>
  <p:notesTextViewPr>
    <p:cViewPr>
      <p:scale>
        <a:sx n="3" d="2"/>
        <a:sy n="3" d="2"/>
      </p:scale>
      <p:origin x="0" y="0"/>
    </p:cViewPr>
  </p:notesTextViewPr>
  <p:sorterViewPr>
    <p:cViewPr>
      <p:scale>
        <a:sx n="100" d="100"/>
        <a:sy n="100" d="100"/>
      </p:scale>
      <p:origin x="0" y="-18232"/>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ia Tano - Visual Connections" userId="3026d706-49d5-4b5f-ba17-001f8106cc21" providerId="ADAL" clId="{30E1EA3A-4604-43D3-9D5D-F8916B78836C}"/>
    <pc:docChg chg="undo custSel modSld">
      <pc:chgData name="Delia Tano - Visual Connections" userId="3026d706-49d5-4b5f-ba17-001f8106cc21" providerId="ADAL" clId="{30E1EA3A-4604-43D3-9D5D-F8916B78836C}" dt="2024-06-28T14:55:14.153" v="2713" actId="962"/>
      <pc:docMkLst>
        <pc:docMk/>
      </pc:docMkLst>
      <pc:sldChg chg="modSp mod">
        <pc:chgData name="Delia Tano - Visual Connections" userId="3026d706-49d5-4b5f-ba17-001f8106cc21" providerId="ADAL" clId="{30E1EA3A-4604-43D3-9D5D-F8916B78836C}" dt="2024-06-28T14:46:07.415" v="2530"/>
        <pc:sldMkLst>
          <pc:docMk/>
          <pc:sldMk cId="3564819108" sldId="301"/>
        </pc:sldMkLst>
        <pc:spChg chg="mod">
          <ac:chgData name="Delia Tano - Visual Connections" userId="3026d706-49d5-4b5f-ba17-001f8106cc21" providerId="ADAL" clId="{30E1EA3A-4604-43D3-9D5D-F8916B78836C}" dt="2024-06-28T14:42:49.692" v="2498" actId="962"/>
          <ac:spMkLst>
            <pc:docMk/>
            <pc:sldMk cId="3564819108" sldId="301"/>
            <ac:spMk id="3" creationId="{3745B883-853A-BB81-4F70-E2BFE81CD20C}"/>
          </ac:spMkLst>
        </pc:spChg>
        <pc:spChg chg="ord">
          <ac:chgData name="Delia Tano - Visual Connections" userId="3026d706-49d5-4b5f-ba17-001f8106cc21" providerId="ADAL" clId="{30E1EA3A-4604-43D3-9D5D-F8916B78836C}" dt="2024-06-28T14:42:57.456" v="2501"/>
          <ac:spMkLst>
            <pc:docMk/>
            <pc:sldMk cId="3564819108" sldId="301"/>
            <ac:spMk id="15" creationId="{7A40693F-D4D9-379A-0AAA-AA618757265B}"/>
          </ac:spMkLst>
        </pc:spChg>
        <pc:spChg chg="mod ord">
          <ac:chgData name="Delia Tano - Visual Connections" userId="3026d706-49d5-4b5f-ba17-001f8106cc21" providerId="ADAL" clId="{30E1EA3A-4604-43D3-9D5D-F8916B78836C}" dt="2024-06-28T14:45:25.033" v="2524"/>
          <ac:spMkLst>
            <pc:docMk/>
            <pc:sldMk cId="3564819108" sldId="301"/>
            <ac:spMk id="16" creationId="{27358C86-A0E5-CA76-A252-F8508CE5168F}"/>
          </ac:spMkLst>
        </pc:spChg>
        <pc:spChg chg="mod ord">
          <ac:chgData name="Delia Tano - Visual Connections" userId="3026d706-49d5-4b5f-ba17-001f8106cc21" providerId="ADAL" clId="{30E1EA3A-4604-43D3-9D5D-F8916B78836C}" dt="2024-06-28T14:46:07.415" v="2530"/>
          <ac:spMkLst>
            <pc:docMk/>
            <pc:sldMk cId="3564819108" sldId="301"/>
            <ac:spMk id="17" creationId="{1D7A5638-CFE4-4C27-97BA-985666E90A47}"/>
          </ac:spMkLst>
        </pc:spChg>
        <pc:picChg chg="mod ord">
          <ac:chgData name="Delia Tano - Visual Connections" userId="3026d706-49d5-4b5f-ba17-001f8106cc21" providerId="ADAL" clId="{30E1EA3A-4604-43D3-9D5D-F8916B78836C}" dt="2024-06-28T14:45:28.979" v="2525"/>
          <ac:picMkLst>
            <pc:docMk/>
            <pc:sldMk cId="3564819108" sldId="301"/>
            <ac:picMk id="13" creationId="{534FB988-742C-4408-D8B0-BABA7B7A13AC}"/>
          </ac:picMkLst>
        </pc:picChg>
        <pc:picChg chg="ord">
          <ac:chgData name="Delia Tano - Visual Connections" userId="3026d706-49d5-4b5f-ba17-001f8106cc21" providerId="ADAL" clId="{30E1EA3A-4604-43D3-9D5D-F8916B78836C}" dt="2024-06-28T14:46:03.907" v="2529"/>
          <ac:picMkLst>
            <pc:docMk/>
            <pc:sldMk cId="3564819108" sldId="301"/>
            <ac:picMk id="14" creationId="{42A5F582-110E-43C2-19D4-D117730DAEEF}"/>
          </ac:picMkLst>
        </pc:picChg>
        <pc:picChg chg="mod ord">
          <ac:chgData name="Delia Tano - Visual Connections" userId="3026d706-49d5-4b5f-ba17-001f8106cc21" providerId="ADAL" clId="{30E1EA3A-4604-43D3-9D5D-F8916B78836C}" dt="2024-06-28T14:45:36.079" v="2528"/>
          <ac:picMkLst>
            <pc:docMk/>
            <pc:sldMk cId="3564819108" sldId="301"/>
            <ac:picMk id="55" creationId="{54B04F5C-8AE5-552C-0ACB-EB3EE51AC4C1}"/>
          </ac:picMkLst>
        </pc:picChg>
        <pc:cxnChg chg="mod">
          <ac:chgData name="Delia Tano - Visual Connections" userId="3026d706-49d5-4b5f-ba17-001f8106cc21" providerId="ADAL" clId="{30E1EA3A-4604-43D3-9D5D-F8916B78836C}" dt="2024-06-27T18:26:01.681" v="433" actId="962"/>
          <ac:cxnSpMkLst>
            <pc:docMk/>
            <pc:sldMk cId="3564819108" sldId="301"/>
            <ac:cxnSpMk id="18" creationId="{CB2B17CE-A151-14DB-6C77-9246D806B911}"/>
          </ac:cxnSpMkLst>
        </pc:cxnChg>
        <pc:cxnChg chg="mod">
          <ac:chgData name="Delia Tano - Visual Connections" userId="3026d706-49d5-4b5f-ba17-001f8106cc21" providerId="ADAL" clId="{30E1EA3A-4604-43D3-9D5D-F8916B78836C}" dt="2024-06-27T18:26:03.119" v="434" actId="962"/>
          <ac:cxnSpMkLst>
            <pc:docMk/>
            <pc:sldMk cId="3564819108" sldId="301"/>
            <ac:cxnSpMk id="19" creationId="{2CFE4313-609C-F110-42E5-C75E9E8DEF8D}"/>
          </ac:cxnSpMkLst>
        </pc:cxnChg>
        <pc:cxnChg chg="mod">
          <ac:chgData name="Delia Tano - Visual Connections" userId="3026d706-49d5-4b5f-ba17-001f8106cc21" providerId="ADAL" clId="{30E1EA3A-4604-43D3-9D5D-F8916B78836C}" dt="2024-06-27T18:26:04.362" v="435" actId="962"/>
          <ac:cxnSpMkLst>
            <pc:docMk/>
            <pc:sldMk cId="3564819108" sldId="301"/>
            <ac:cxnSpMk id="20" creationId="{3689FDAF-625A-BBAD-2187-1AB38C85E7C0}"/>
          </ac:cxnSpMkLst>
        </pc:cxnChg>
      </pc:sldChg>
      <pc:sldChg chg="modSp mod">
        <pc:chgData name="Delia Tano - Visual Connections" userId="3026d706-49d5-4b5f-ba17-001f8106cc21" providerId="ADAL" clId="{30E1EA3A-4604-43D3-9D5D-F8916B78836C}" dt="2024-06-28T14:37:14.485" v="2442" actId="962"/>
        <pc:sldMkLst>
          <pc:docMk/>
          <pc:sldMk cId="1917810263" sldId="304"/>
        </pc:sldMkLst>
        <pc:spChg chg="ord">
          <ac:chgData name="Delia Tano - Visual Connections" userId="3026d706-49d5-4b5f-ba17-001f8106cc21" providerId="ADAL" clId="{30E1EA3A-4604-43D3-9D5D-F8916B78836C}" dt="2024-06-28T14:33:19.262" v="2426"/>
          <ac:spMkLst>
            <pc:docMk/>
            <pc:sldMk cId="1917810263" sldId="304"/>
            <ac:spMk id="2" creationId="{1067AE62-E7BF-41B8-95E4-B9216A0EA537}"/>
          </ac:spMkLst>
        </pc:spChg>
        <pc:spChg chg="mod">
          <ac:chgData name="Delia Tano - Visual Connections" userId="3026d706-49d5-4b5f-ba17-001f8106cc21" providerId="ADAL" clId="{30E1EA3A-4604-43D3-9D5D-F8916B78836C}" dt="2024-06-28T14:33:25.481" v="2427" actId="962"/>
          <ac:spMkLst>
            <pc:docMk/>
            <pc:sldMk cId="1917810263" sldId="304"/>
            <ac:spMk id="3" creationId="{69E384DE-396C-E01D-1620-567D6C44A4AD}"/>
          </ac:spMkLst>
        </pc:spChg>
        <pc:spChg chg="ord">
          <ac:chgData name="Delia Tano - Visual Connections" userId="3026d706-49d5-4b5f-ba17-001f8106cc21" providerId="ADAL" clId="{30E1EA3A-4604-43D3-9D5D-F8916B78836C}" dt="2024-06-28T14:33:36.370" v="2430"/>
          <ac:spMkLst>
            <pc:docMk/>
            <pc:sldMk cId="1917810263" sldId="304"/>
            <ac:spMk id="14" creationId="{D9D33AC0-66B2-C9FA-34CC-920E39255C27}"/>
          </ac:spMkLst>
        </pc:spChg>
        <pc:spChg chg="ord">
          <ac:chgData name="Delia Tano - Visual Connections" userId="3026d706-49d5-4b5f-ba17-001f8106cc21" providerId="ADAL" clId="{30E1EA3A-4604-43D3-9D5D-F8916B78836C}" dt="2024-06-28T14:33:48.845" v="2433"/>
          <ac:spMkLst>
            <pc:docMk/>
            <pc:sldMk cId="1917810263" sldId="304"/>
            <ac:spMk id="15" creationId="{14F81C3D-2CBE-EC60-9F19-DC1544C523A1}"/>
          </ac:spMkLst>
        </pc:spChg>
        <pc:spChg chg="mod">
          <ac:chgData name="Delia Tano - Visual Connections" userId="3026d706-49d5-4b5f-ba17-001f8106cc21" providerId="ADAL" clId="{30E1EA3A-4604-43D3-9D5D-F8916B78836C}" dt="2024-06-27T18:30:59.992" v="886" actId="962"/>
          <ac:spMkLst>
            <pc:docMk/>
            <pc:sldMk cId="1917810263" sldId="304"/>
            <ac:spMk id="17" creationId="{E9584637-9539-0DA9-4B92-F1313AF890E4}"/>
          </ac:spMkLst>
        </pc:spChg>
        <pc:spChg chg="ord">
          <ac:chgData name="Delia Tano - Visual Connections" userId="3026d706-49d5-4b5f-ba17-001f8106cc21" providerId="ADAL" clId="{30E1EA3A-4604-43D3-9D5D-F8916B78836C}" dt="2024-06-28T14:37:04.768" v="2440"/>
          <ac:spMkLst>
            <pc:docMk/>
            <pc:sldMk cId="1917810263" sldId="304"/>
            <ac:spMk id="26" creationId="{FD98E7E1-AC15-68E6-DCF5-94EDB7DAF0F1}"/>
          </ac:spMkLst>
        </pc:spChg>
        <pc:spChg chg="mod">
          <ac:chgData name="Delia Tano - Visual Connections" userId="3026d706-49d5-4b5f-ba17-001f8106cc21" providerId="ADAL" clId="{30E1EA3A-4604-43D3-9D5D-F8916B78836C}" dt="2024-06-28T14:37:11.976" v="2441" actId="962"/>
          <ac:spMkLst>
            <pc:docMk/>
            <pc:sldMk cId="1917810263" sldId="304"/>
            <ac:spMk id="30" creationId="{69C98CE7-BBC8-A9D4-6D87-577D8CB079DB}"/>
          </ac:spMkLst>
        </pc:spChg>
        <pc:spChg chg="mod">
          <ac:chgData name="Delia Tano - Visual Connections" userId="3026d706-49d5-4b5f-ba17-001f8106cc21" providerId="ADAL" clId="{30E1EA3A-4604-43D3-9D5D-F8916B78836C}" dt="2024-06-28T14:37:14.485" v="2442" actId="962"/>
          <ac:spMkLst>
            <pc:docMk/>
            <pc:sldMk cId="1917810263" sldId="304"/>
            <ac:spMk id="31" creationId="{1C7BC4EC-E802-20FD-5712-E39ED65E4183}"/>
          </ac:spMkLst>
        </pc:spChg>
        <pc:picChg chg="mod ord">
          <ac:chgData name="Delia Tano - Visual Connections" userId="3026d706-49d5-4b5f-ba17-001f8106cc21" providerId="ADAL" clId="{30E1EA3A-4604-43D3-9D5D-F8916B78836C}" dt="2024-06-28T14:33:29.856" v="2428" actId="13244"/>
          <ac:picMkLst>
            <pc:docMk/>
            <pc:sldMk cId="1917810263" sldId="304"/>
            <ac:picMk id="10" creationId="{E8DFD478-9C8B-2507-522A-574F297C1D1D}"/>
          </ac:picMkLst>
        </pc:picChg>
        <pc:picChg chg="mod">
          <ac:chgData name="Delia Tano - Visual Connections" userId="3026d706-49d5-4b5f-ba17-001f8106cc21" providerId="ADAL" clId="{30E1EA3A-4604-43D3-9D5D-F8916B78836C}" dt="2024-06-28T14:36:52.073" v="2438" actId="962"/>
          <ac:picMkLst>
            <pc:docMk/>
            <pc:sldMk cId="1917810263" sldId="304"/>
            <ac:picMk id="12" creationId="{7A2CAF0B-FE37-D287-FFFA-482A1621A6DA}"/>
          </ac:picMkLst>
        </pc:picChg>
        <pc:picChg chg="ord">
          <ac:chgData name="Delia Tano - Visual Connections" userId="3026d706-49d5-4b5f-ba17-001f8106cc21" providerId="ADAL" clId="{30E1EA3A-4604-43D3-9D5D-F8916B78836C}" dt="2024-06-28T14:36:39.153" v="2437"/>
          <ac:picMkLst>
            <pc:docMk/>
            <pc:sldMk cId="1917810263" sldId="304"/>
            <ac:picMk id="19" creationId="{25DC6BC5-2F56-9060-771A-7F5D6E2E6ADF}"/>
          </ac:picMkLst>
        </pc:picChg>
        <pc:picChg chg="ord">
          <ac:chgData name="Delia Tano - Visual Connections" userId="3026d706-49d5-4b5f-ba17-001f8106cc21" providerId="ADAL" clId="{30E1EA3A-4604-43D3-9D5D-F8916B78836C}" dt="2024-06-28T14:36:58.360" v="2439"/>
          <ac:picMkLst>
            <pc:docMk/>
            <pc:sldMk cId="1917810263" sldId="304"/>
            <ac:picMk id="25" creationId="{CAEE2205-E638-61AF-034A-77BBDDF8A19E}"/>
          </ac:picMkLst>
        </pc:picChg>
      </pc:sldChg>
      <pc:sldChg chg="modSp mod">
        <pc:chgData name="Delia Tano - Visual Connections" userId="3026d706-49d5-4b5f-ba17-001f8106cc21" providerId="ADAL" clId="{30E1EA3A-4604-43D3-9D5D-F8916B78836C}" dt="2024-06-28T14:46:39.313" v="2534"/>
        <pc:sldMkLst>
          <pc:docMk/>
          <pc:sldMk cId="665791079" sldId="305"/>
        </pc:sldMkLst>
        <pc:spChg chg="mod">
          <ac:chgData name="Delia Tano - Visual Connections" userId="3026d706-49d5-4b5f-ba17-001f8106cc21" providerId="ADAL" clId="{30E1EA3A-4604-43D3-9D5D-F8916B78836C}" dt="2024-06-28T14:46:36.874" v="2533" actId="962"/>
          <ac:spMkLst>
            <pc:docMk/>
            <pc:sldMk cId="665791079" sldId="305"/>
            <ac:spMk id="3" creationId="{CFD13B2F-06B7-3139-1748-BF81EF67F4BD}"/>
          </ac:spMkLst>
        </pc:spChg>
        <pc:grpChg chg="mod ord">
          <ac:chgData name="Delia Tano - Visual Connections" userId="3026d706-49d5-4b5f-ba17-001f8106cc21" providerId="ADAL" clId="{30E1EA3A-4604-43D3-9D5D-F8916B78836C}" dt="2024-06-28T14:46:39.313" v="2534"/>
          <ac:grpSpMkLst>
            <pc:docMk/>
            <pc:sldMk cId="665791079" sldId="305"/>
            <ac:grpSpMk id="6" creationId="{1281B159-2BAC-65A3-C38F-C2C48409C7D7}"/>
          </ac:grpSpMkLst>
        </pc:grpChg>
      </pc:sldChg>
      <pc:sldChg chg="modSp mod">
        <pc:chgData name="Delia Tano - Visual Connections" userId="3026d706-49d5-4b5f-ba17-001f8106cc21" providerId="ADAL" clId="{30E1EA3A-4604-43D3-9D5D-F8916B78836C}" dt="2024-06-27T18:14:55.937" v="169" actId="962"/>
        <pc:sldMkLst>
          <pc:docMk/>
          <pc:sldMk cId="2639861466" sldId="309"/>
        </pc:sldMkLst>
        <pc:spChg chg="mod">
          <ac:chgData name="Delia Tano - Visual Connections" userId="3026d706-49d5-4b5f-ba17-001f8106cc21" providerId="ADAL" clId="{30E1EA3A-4604-43D3-9D5D-F8916B78836C}" dt="2024-06-27T18:14:55.937" v="169" actId="962"/>
          <ac:spMkLst>
            <pc:docMk/>
            <pc:sldMk cId="2639861466" sldId="309"/>
            <ac:spMk id="6" creationId="{22E2FF40-E4E8-7591-EC16-1A043F63B9CE}"/>
          </ac:spMkLst>
        </pc:spChg>
      </pc:sldChg>
      <pc:sldChg chg="modSp mod">
        <pc:chgData name="Delia Tano - Visual Connections" userId="3026d706-49d5-4b5f-ba17-001f8106cc21" providerId="ADAL" clId="{30E1EA3A-4604-43D3-9D5D-F8916B78836C}" dt="2024-06-28T14:37:23.730" v="2443" actId="962"/>
        <pc:sldMkLst>
          <pc:docMk/>
          <pc:sldMk cId="546209393" sldId="310"/>
        </pc:sldMkLst>
        <pc:spChg chg="mod">
          <ac:chgData name="Delia Tano - Visual Connections" userId="3026d706-49d5-4b5f-ba17-001f8106cc21" providerId="ADAL" clId="{30E1EA3A-4604-43D3-9D5D-F8916B78836C}" dt="2024-06-28T14:37:23.730" v="2443" actId="962"/>
          <ac:spMkLst>
            <pc:docMk/>
            <pc:sldMk cId="546209393" sldId="310"/>
            <ac:spMk id="3" creationId="{3745B883-853A-BB81-4F70-E2BFE81CD20C}"/>
          </ac:spMkLst>
        </pc:spChg>
        <pc:picChg chg="mod">
          <ac:chgData name="Delia Tano - Visual Connections" userId="3026d706-49d5-4b5f-ba17-001f8106cc21" providerId="ADAL" clId="{30E1EA3A-4604-43D3-9D5D-F8916B78836C}" dt="2024-06-27T18:27:30.946" v="439" actId="962"/>
          <ac:picMkLst>
            <pc:docMk/>
            <pc:sldMk cId="546209393" sldId="310"/>
            <ac:picMk id="8" creationId="{A23B9A24-CEE1-8AA7-BA09-FBA5187C46C6}"/>
          </ac:picMkLst>
        </pc:picChg>
        <pc:picChg chg="mod">
          <ac:chgData name="Delia Tano - Visual Connections" userId="3026d706-49d5-4b5f-ba17-001f8106cc21" providerId="ADAL" clId="{30E1EA3A-4604-43D3-9D5D-F8916B78836C}" dt="2024-06-27T18:28:24.873" v="525" actId="962"/>
          <ac:picMkLst>
            <pc:docMk/>
            <pc:sldMk cId="546209393" sldId="310"/>
            <ac:picMk id="10" creationId="{45F4AA2F-62F0-E422-68CC-74E19543D379}"/>
          </ac:picMkLst>
        </pc:picChg>
        <pc:picChg chg="mod">
          <ac:chgData name="Delia Tano - Visual Connections" userId="3026d706-49d5-4b5f-ba17-001f8106cc21" providerId="ADAL" clId="{30E1EA3A-4604-43D3-9D5D-F8916B78836C}" dt="2024-06-27T18:28:49.985" v="599" actId="962"/>
          <ac:picMkLst>
            <pc:docMk/>
            <pc:sldMk cId="546209393" sldId="310"/>
            <ac:picMk id="23" creationId="{8FFF8252-DA6E-D460-E9A9-24FF583DEBC6}"/>
          </ac:picMkLst>
        </pc:picChg>
        <pc:picChg chg="mod">
          <ac:chgData name="Delia Tano - Visual Connections" userId="3026d706-49d5-4b5f-ba17-001f8106cc21" providerId="ADAL" clId="{30E1EA3A-4604-43D3-9D5D-F8916B78836C}" dt="2024-06-27T18:29:23.304" v="687" actId="962"/>
          <ac:picMkLst>
            <pc:docMk/>
            <pc:sldMk cId="546209393" sldId="310"/>
            <ac:picMk id="25" creationId="{EA5FD095-F414-3589-5F8E-09FEA948771B}"/>
          </ac:picMkLst>
        </pc:picChg>
        <pc:picChg chg="mod">
          <ac:chgData name="Delia Tano - Visual Connections" userId="3026d706-49d5-4b5f-ba17-001f8106cc21" providerId="ADAL" clId="{30E1EA3A-4604-43D3-9D5D-F8916B78836C}" dt="2024-06-27T18:29:57.835" v="757" actId="962"/>
          <ac:picMkLst>
            <pc:docMk/>
            <pc:sldMk cId="546209393" sldId="310"/>
            <ac:picMk id="27" creationId="{B38C6A95-DFB1-157F-C33E-2193C2C8BBB1}"/>
          </ac:picMkLst>
        </pc:picChg>
        <pc:picChg chg="mod">
          <ac:chgData name="Delia Tano - Visual Connections" userId="3026d706-49d5-4b5f-ba17-001f8106cc21" providerId="ADAL" clId="{30E1EA3A-4604-43D3-9D5D-F8916B78836C}" dt="2024-06-27T18:30:16.593" v="809" actId="962"/>
          <ac:picMkLst>
            <pc:docMk/>
            <pc:sldMk cId="546209393" sldId="310"/>
            <ac:picMk id="29" creationId="{ED7EE2C2-F4F7-CF9F-74DB-4A591B09BE02}"/>
          </ac:picMkLst>
        </pc:picChg>
        <pc:picChg chg="mod">
          <ac:chgData name="Delia Tano - Visual Connections" userId="3026d706-49d5-4b5f-ba17-001f8106cc21" providerId="ADAL" clId="{30E1EA3A-4604-43D3-9D5D-F8916B78836C}" dt="2024-06-27T18:30:51.718" v="885" actId="962"/>
          <ac:picMkLst>
            <pc:docMk/>
            <pc:sldMk cId="546209393" sldId="310"/>
            <ac:picMk id="31" creationId="{5CC29F64-EED5-D3BF-DFB3-3D7ED806593B}"/>
          </ac:picMkLst>
        </pc:picChg>
      </pc:sldChg>
      <pc:sldChg chg="delSp modSp mod">
        <pc:chgData name="Delia Tano - Visual Connections" userId="3026d706-49d5-4b5f-ba17-001f8106cc21" providerId="ADAL" clId="{30E1EA3A-4604-43D3-9D5D-F8916B78836C}" dt="2024-06-28T13:51:35.991" v="2405" actId="962"/>
        <pc:sldMkLst>
          <pc:docMk/>
          <pc:sldMk cId="2105064494" sldId="311"/>
        </pc:sldMkLst>
        <pc:spChg chg="mod">
          <ac:chgData name="Delia Tano - Visual Connections" userId="3026d706-49d5-4b5f-ba17-001f8106cc21" providerId="ADAL" clId="{30E1EA3A-4604-43D3-9D5D-F8916B78836C}" dt="2024-06-28T13:51:35.991" v="2405" actId="962"/>
          <ac:spMkLst>
            <pc:docMk/>
            <pc:sldMk cId="2105064494" sldId="311"/>
            <ac:spMk id="3" creationId="{11718C18-1349-BC86-6EB0-A7EC958270A9}"/>
          </ac:spMkLst>
        </pc:spChg>
        <pc:spChg chg="del">
          <ac:chgData name="Delia Tano - Visual Connections" userId="3026d706-49d5-4b5f-ba17-001f8106cc21" providerId="ADAL" clId="{30E1EA3A-4604-43D3-9D5D-F8916B78836C}" dt="2024-06-28T13:11:13.976" v="2374" actId="21"/>
          <ac:spMkLst>
            <pc:docMk/>
            <pc:sldMk cId="2105064494" sldId="311"/>
            <ac:spMk id="6" creationId="{22E2FF40-E4E8-7591-EC16-1A043F63B9CE}"/>
          </ac:spMkLst>
        </pc:spChg>
        <pc:picChg chg="mod">
          <ac:chgData name="Delia Tano - Visual Connections" userId="3026d706-49d5-4b5f-ba17-001f8106cc21" providerId="ADAL" clId="{30E1EA3A-4604-43D3-9D5D-F8916B78836C}" dt="2024-06-27T18:43:37.933" v="1567" actId="962"/>
          <ac:picMkLst>
            <pc:docMk/>
            <pc:sldMk cId="2105064494" sldId="311"/>
            <ac:picMk id="5" creationId="{00000000-0000-0000-0000-000000000000}"/>
          </ac:picMkLst>
        </pc:picChg>
        <pc:picChg chg="mod">
          <ac:chgData name="Delia Tano - Visual Connections" userId="3026d706-49d5-4b5f-ba17-001f8106cc21" providerId="ADAL" clId="{30E1EA3A-4604-43D3-9D5D-F8916B78836C}" dt="2024-06-27T18:43:50.737" v="1569" actId="962"/>
          <ac:picMkLst>
            <pc:docMk/>
            <pc:sldMk cId="2105064494" sldId="311"/>
            <ac:picMk id="7" creationId="{00000000-0000-0000-0000-000000000000}"/>
          </ac:picMkLst>
        </pc:picChg>
      </pc:sldChg>
      <pc:sldChg chg="addSp modSp mod">
        <pc:chgData name="Delia Tano - Visual Connections" userId="3026d706-49d5-4b5f-ba17-001f8106cc21" providerId="ADAL" clId="{30E1EA3A-4604-43D3-9D5D-F8916B78836C}" dt="2024-06-27T18:48:51.302" v="2301" actId="962"/>
        <pc:sldMkLst>
          <pc:docMk/>
          <pc:sldMk cId="1358401963" sldId="312"/>
        </pc:sldMkLst>
        <pc:spChg chg="mod">
          <ac:chgData name="Delia Tano - Visual Connections" userId="3026d706-49d5-4b5f-ba17-001f8106cc21" providerId="ADAL" clId="{30E1EA3A-4604-43D3-9D5D-F8916B78836C}" dt="2024-06-27T18:48:51.302" v="2301" actId="962"/>
          <ac:spMkLst>
            <pc:docMk/>
            <pc:sldMk cId="1358401963" sldId="312"/>
            <ac:spMk id="6" creationId="{00000000-0000-0000-0000-000000000000}"/>
          </ac:spMkLst>
        </pc:spChg>
        <pc:grpChg chg="add mod">
          <ac:chgData name="Delia Tano - Visual Connections" userId="3026d706-49d5-4b5f-ba17-001f8106cc21" providerId="ADAL" clId="{30E1EA3A-4604-43D3-9D5D-F8916B78836C}" dt="2024-06-27T18:47:46.986" v="2139" actId="962"/>
          <ac:grpSpMkLst>
            <pc:docMk/>
            <pc:sldMk cId="1358401963" sldId="312"/>
            <ac:grpSpMk id="4" creationId="{98D8F73C-3B48-45A2-B992-AADA52032D04}"/>
          </ac:grpSpMkLst>
        </pc:grpChg>
        <pc:picChg chg="mod">
          <ac:chgData name="Delia Tano - Visual Connections" userId="3026d706-49d5-4b5f-ba17-001f8106cc21" providerId="ADAL" clId="{30E1EA3A-4604-43D3-9D5D-F8916B78836C}" dt="2024-06-27T18:47:07.926" v="2053" actId="164"/>
          <ac:picMkLst>
            <pc:docMk/>
            <pc:sldMk cId="1358401963" sldId="312"/>
            <ac:picMk id="7" creationId="{ED10B631-8F67-76CE-2817-29DEF8E42547}"/>
          </ac:picMkLst>
        </pc:picChg>
        <pc:picChg chg="mod">
          <ac:chgData name="Delia Tano - Visual Connections" userId="3026d706-49d5-4b5f-ba17-001f8106cc21" providerId="ADAL" clId="{30E1EA3A-4604-43D3-9D5D-F8916B78836C}" dt="2024-06-27T18:47:07.926" v="2053" actId="164"/>
          <ac:picMkLst>
            <pc:docMk/>
            <pc:sldMk cId="1358401963" sldId="312"/>
            <ac:picMk id="8" creationId="{F590E7C9-B068-47B3-4D59-127193CAD8B1}"/>
          </ac:picMkLst>
        </pc:picChg>
      </pc:sldChg>
      <pc:sldChg chg="modSp mod">
        <pc:chgData name="Delia Tano - Visual Connections" userId="3026d706-49d5-4b5f-ba17-001f8106cc21" providerId="ADAL" clId="{30E1EA3A-4604-43D3-9D5D-F8916B78836C}" dt="2024-06-27T18:14:50.570" v="168" actId="962"/>
        <pc:sldMkLst>
          <pc:docMk/>
          <pc:sldMk cId="3414545857" sldId="315"/>
        </pc:sldMkLst>
        <pc:spChg chg="ord">
          <ac:chgData name="Delia Tano - Visual Connections" userId="3026d706-49d5-4b5f-ba17-001f8106cc21" providerId="ADAL" clId="{30E1EA3A-4604-43D3-9D5D-F8916B78836C}" dt="2024-06-27T18:04:30.739" v="13"/>
          <ac:spMkLst>
            <pc:docMk/>
            <pc:sldMk cId="3414545857" sldId="315"/>
            <ac:spMk id="4" creationId="{8A714A55-223D-510D-FB78-525BDFFCE38B}"/>
          </ac:spMkLst>
        </pc:spChg>
        <pc:spChg chg="mod">
          <ac:chgData name="Delia Tano - Visual Connections" userId="3026d706-49d5-4b5f-ba17-001f8106cc21" providerId="ADAL" clId="{30E1EA3A-4604-43D3-9D5D-F8916B78836C}" dt="2024-06-27T18:14:50.570" v="168" actId="962"/>
          <ac:spMkLst>
            <pc:docMk/>
            <pc:sldMk cId="3414545857" sldId="315"/>
            <ac:spMk id="6" creationId="{22E2FF40-E4E8-7591-EC16-1A043F63B9CE}"/>
          </ac:spMkLst>
        </pc:spChg>
      </pc:sldChg>
      <pc:sldChg chg="modSp mod">
        <pc:chgData name="Delia Tano - Visual Connections" userId="3026d706-49d5-4b5f-ba17-001f8106cc21" providerId="ADAL" clId="{30E1EA3A-4604-43D3-9D5D-F8916B78836C}" dt="2024-06-28T13:50:29.621" v="2393" actId="962"/>
        <pc:sldMkLst>
          <pc:docMk/>
          <pc:sldMk cId="2100155329" sldId="318"/>
        </pc:sldMkLst>
        <pc:spChg chg="ord">
          <ac:chgData name="Delia Tano - Visual Connections" userId="3026d706-49d5-4b5f-ba17-001f8106cc21" providerId="ADAL" clId="{30E1EA3A-4604-43D3-9D5D-F8916B78836C}" dt="2024-06-28T13:09:17.628" v="2358"/>
          <ac:spMkLst>
            <pc:docMk/>
            <pc:sldMk cId="2100155329" sldId="318"/>
            <ac:spMk id="2" creationId="{1067AE62-E7BF-41B8-95E4-B9216A0EA537}"/>
          </ac:spMkLst>
        </pc:spChg>
        <pc:spChg chg="mod">
          <ac:chgData name="Delia Tano - Visual Connections" userId="3026d706-49d5-4b5f-ba17-001f8106cc21" providerId="ADAL" clId="{30E1EA3A-4604-43D3-9D5D-F8916B78836C}" dt="2024-06-28T13:50:29.621" v="2393" actId="962"/>
          <ac:spMkLst>
            <pc:docMk/>
            <pc:sldMk cId="2100155329" sldId="318"/>
            <ac:spMk id="3" creationId="{11718C18-1349-BC86-6EB0-A7EC958270A9}"/>
          </ac:spMkLst>
        </pc:spChg>
        <pc:spChg chg="ord">
          <ac:chgData name="Delia Tano - Visual Connections" userId="3026d706-49d5-4b5f-ba17-001f8106cc21" providerId="ADAL" clId="{30E1EA3A-4604-43D3-9D5D-F8916B78836C}" dt="2024-06-28T13:09:37.136" v="2365"/>
          <ac:spMkLst>
            <pc:docMk/>
            <pc:sldMk cId="2100155329" sldId="318"/>
            <ac:spMk id="7" creationId="{00000000-0000-0000-0000-000000000000}"/>
          </ac:spMkLst>
        </pc:spChg>
        <pc:spChg chg="ord">
          <ac:chgData name="Delia Tano - Visual Connections" userId="3026d706-49d5-4b5f-ba17-001f8106cc21" providerId="ADAL" clId="{30E1EA3A-4604-43D3-9D5D-F8916B78836C}" dt="2024-06-28T13:09:48.237" v="2368"/>
          <ac:spMkLst>
            <pc:docMk/>
            <pc:sldMk cId="2100155329" sldId="318"/>
            <ac:spMk id="9" creationId="{00000000-0000-0000-0000-000000000000}"/>
          </ac:spMkLst>
        </pc:spChg>
        <pc:picChg chg="mod ord">
          <ac:chgData name="Delia Tano - Visual Connections" userId="3026d706-49d5-4b5f-ba17-001f8106cc21" providerId="ADAL" clId="{30E1EA3A-4604-43D3-9D5D-F8916B78836C}" dt="2024-06-28T13:50:26.433" v="2392" actId="962"/>
          <ac:picMkLst>
            <pc:docMk/>
            <pc:sldMk cId="2100155329" sldId="318"/>
            <ac:picMk id="5" creationId="{00000000-0000-0000-0000-000000000000}"/>
          </ac:picMkLst>
        </pc:picChg>
      </pc:sldChg>
      <pc:sldChg chg="addSp modSp mod">
        <pc:chgData name="Delia Tano - Visual Connections" userId="3026d706-49d5-4b5f-ba17-001f8106cc21" providerId="ADAL" clId="{30E1EA3A-4604-43D3-9D5D-F8916B78836C}" dt="2024-06-27T18:44:33.794" v="1622" actId="962"/>
        <pc:sldMkLst>
          <pc:docMk/>
          <pc:sldMk cId="1296576982" sldId="319"/>
        </pc:sldMkLst>
        <pc:grpChg chg="add mod">
          <ac:chgData name="Delia Tano - Visual Connections" userId="3026d706-49d5-4b5f-ba17-001f8106cc21" providerId="ADAL" clId="{30E1EA3A-4604-43D3-9D5D-F8916B78836C}" dt="2024-06-27T18:44:33.794" v="1622" actId="962"/>
          <ac:grpSpMkLst>
            <pc:docMk/>
            <pc:sldMk cId="1296576982" sldId="319"/>
            <ac:grpSpMk id="4" creationId="{618F3B3B-C73F-3210-53D6-D4D024EBA4A6}"/>
          </ac:grpSpMkLst>
        </pc:grpChg>
        <pc:picChg chg="mod">
          <ac:chgData name="Delia Tano - Visual Connections" userId="3026d706-49d5-4b5f-ba17-001f8106cc21" providerId="ADAL" clId="{30E1EA3A-4604-43D3-9D5D-F8916B78836C}" dt="2024-06-27T18:44:03.034" v="1570" actId="164"/>
          <ac:picMkLst>
            <pc:docMk/>
            <pc:sldMk cId="1296576982" sldId="319"/>
            <ac:picMk id="8" creationId="{C0FEF2AB-6354-E24B-13C5-5CE8E6C871F9}"/>
          </ac:picMkLst>
        </pc:picChg>
        <pc:picChg chg="mod">
          <ac:chgData name="Delia Tano - Visual Connections" userId="3026d706-49d5-4b5f-ba17-001f8106cc21" providerId="ADAL" clId="{30E1EA3A-4604-43D3-9D5D-F8916B78836C}" dt="2024-06-27T18:44:03.034" v="1570" actId="164"/>
          <ac:picMkLst>
            <pc:docMk/>
            <pc:sldMk cId="1296576982" sldId="319"/>
            <ac:picMk id="9" creationId="{36A24356-2517-A66E-495C-31ECDBF2E9AD}"/>
          </ac:picMkLst>
        </pc:picChg>
      </pc:sldChg>
      <pc:sldChg chg="addSp modSp mod">
        <pc:chgData name="Delia Tano - Visual Connections" userId="3026d706-49d5-4b5f-ba17-001f8106cc21" providerId="ADAL" clId="{30E1EA3A-4604-43D3-9D5D-F8916B78836C}" dt="2024-06-28T13:50:13.536" v="2391" actId="962"/>
        <pc:sldMkLst>
          <pc:docMk/>
          <pc:sldMk cId="3558134740" sldId="320"/>
        </pc:sldMkLst>
        <pc:spChg chg="ord">
          <ac:chgData name="Delia Tano - Visual Connections" userId="3026d706-49d5-4b5f-ba17-001f8106cc21" providerId="ADAL" clId="{30E1EA3A-4604-43D3-9D5D-F8916B78836C}" dt="2024-06-28T13:10:14.254" v="2369"/>
          <ac:spMkLst>
            <pc:docMk/>
            <pc:sldMk cId="3558134740" sldId="320"/>
            <ac:spMk id="2" creationId="{1067AE62-E7BF-41B8-95E4-B9216A0EA537}"/>
          </ac:spMkLst>
        </pc:spChg>
        <pc:spChg chg="mod">
          <ac:chgData name="Delia Tano - Visual Connections" userId="3026d706-49d5-4b5f-ba17-001f8106cc21" providerId="ADAL" clId="{30E1EA3A-4604-43D3-9D5D-F8916B78836C}" dt="2024-06-28T13:50:13.536" v="2391" actId="962"/>
          <ac:spMkLst>
            <pc:docMk/>
            <pc:sldMk cId="3558134740" sldId="320"/>
            <ac:spMk id="3" creationId="{11718C18-1349-BC86-6EB0-A7EC958270A9}"/>
          </ac:spMkLst>
        </pc:spChg>
        <pc:grpChg chg="add mod ord">
          <ac:chgData name="Delia Tano - Visual Connections" userId="3026d706-49d5-4b5f-ba17-001f8106cc21" providerId="ADAL" clId="{30E1EA3A-4604-43D3-9D5D-F8916B78836C}" dt="2024-06-28T13:10:21.532" v="2371"/>
          <ac:grpSpMkLst>
            <pc:docMk/>
            <pc:sldMk cId="3558134740" sldId="320"/>
            <ac:grpSpMk id="4" creationId="{C7664D2E-67B5-5BA3-3360-6C640C8D300D}"/>
          </ac:grpSpMkLst>
        </pc:grpChg>
        <pc:picChg chg="mod">
          <ac:chgData name="Delia Tano - Visual Connections" userId="3026d706-49d5-4b5f-ba17-001f8106cc21" providerId="ADAL" clId="{30E1EA3A-4604-43D3-9D5D-F8916B78836C}" dt="2024-06-27T18:49:17.691" v="2304" actId="164"/>
          <ac:picMkLst>
            <pc:docMk/>
            <pc:sldMk cId="3558134740" sldId="320"/>
            <ac:picMk id="6" creationId="{BB4DAF55-1E7C-A1A0-521C-8C54D3344946}"/>
          </ac:picMkLst>
        </pc:picChg>
        <pc:picChg chg="mod">
          <ac:chgData name="Delia Tano - Visual Connections" userId="3026d706-49d5-4b5f-ba17-001f8106cc21" providerId="ADAL" clId="{30E1EA3A-4604-43D3-9D5D-F8916B78836C}" dt="2024-06-27T18:49:17.691" v="2304" actId="164"/>
          <ac:picMkLst>
            <pc:docMk/>
            <pc:sldMk cId="3558134740" sldId="320"/>
            <ac:picMk id="9" creationId="{FAE6FBE5-F665-DED1-4639-E50883F3458E}"/>
          </ac:picMkLst>
        </pc:picChg>
        <pc:picChg chg="mod">
          <ac:chgData name="Delia Tano - Visual Connections" userId="3026d706-49d5-4b5f-ba17-001f8106cc21" providerId="ADAL" clId="{30E1EA3A-4604-43D3-9D5D-F8916B78836C}" dt="2024-06-27T18:49:17.691" v="2304" actId="164"/>
          <ac:picMkLst>
            <pc:docMk/>
            <pc:sldMk cId="3558134740" sldId="320"/>
            <ac:picMk id="10" creationId="{B9A3CA57-F5D8-9B70-F999-3606E242AFD0}"/>
          </ac:picMkLst>
        </pc:picChg>
        <pc:picChg chg="mod">
          <ac:chgData name="Delia Tano - Visual Connections" userId="3026d706-49d5-4b5f-ba17-001f8106cc21" providerId="ADAL" clId="{30E1EA3A-4604-43D3-9D5D-F8916B78836C}" dt="2024-06-27T18:49:17.691" v="2304" actId="164"/>
          <ac:picMkLst>
            <pc:docMk/>
            <pc:sldMk cId="3558134740" sldId="320"/>
            <ac:picMk id="11" creationId="{E19F124B-3470-80F3-05A1-7A9A28070212}"/>
          </ac:picMkLst>
        </pc:picChg>
        <pc:picChg chg="mod">
          <ac:chgData name="Delia Tano - Visual Connections" userId="3026d706-49d5-4b5f-ba17-001f8106cc21" providerId="ADAL" clId="{30E1EA3A-4604-43D3-9D5D-F8916B78836C}" dt="2024-06-27T18:49:05.359" v="2303" actId="962"/>
          <ac:picMkLst>
            <pc:docMk/>
            <pc:sldMk cId="3558134740" sldId="320"/>
            <ac:picMk id="12" creationId="{00000000-0000-0000-0000-000000000000}"/>
          </ac:picMkLst>
        </pc:picChg>
      </pc:sldChg>
      <pc:sldChg chg="delSp modSp mod">
        <pc:chgData name="Delia Tano - Visual Connections" userId="3026d706-49d5-4b5f-ba17-001f8106cc21" providerId="ADAL" clId="{30E1EA3A-4604-43D3-9D5D-F8916B78836C}" dt="2024-06-28T14:38:46.129" v="2450" actId="962"/>
        <pc:sldMkLst>
          <pc:docMk/>
          <pc:sldMk cId="3662833312" sldId="321"/>
        </pc:sldMkLst>
        <pc:spChg chg="ord">
          <ac:chgData name="Delia Tano - Visual Connections" userId="3026d706-49d5-4b5f-ba17-001f8106cc21" providerId="ADAL" clId="{30E1EA3A-4604-43D3-9D5D-F8916B78836C}" dt="2024-06-28T13:10:44.420" v="2372"/>
          <ac:spMkLst>
            <pc:docMk/>
            <pc:sldMk cId="3662833312" sldId="321"/>
            <ac:spMk id="2" creationId="{1067AE62-E7BF-41B8-95E4-B9216A0EA537}"/>
          </ac:spMkLst>
        </pc:spChg>
        <pc:spChg chg="mod">
          <ac:chgData name="Delia Tano - Visual Connections" userId="3026d706-49d5-4b5f-ba17-001f8106cc21" providerId="ADAL" clId="{30E1EA3A-4604-43D3-9D5D-F8916B78836C}" dt="2024-06-28T13:50:42.130" v="2394" actId="962"/>
          <ac:spMkLst>
            <pc:docMk/>
            <pc:sldMk cId="3662833312" sldId="321"/>
            <ac:spMk id="3" creationId="{11718C18-1349-BC86-6EB0-A7EC958270A9}"/>
          </ac:spMkLst>
        </pc:spChg>
        <pc:spChg chg="mod">
          <ac:chgData name="Delia Tano - Visual Connections" userId="3026d706-49d5-4b5f-ba17-001f8106cc21" providerId="ADAL" clId="{30E1EA3A-4604-43D3-9D5D-F8916B78836C}" dt="2024-06-27T18:46:52.305" v="2052" actId="962"/>
          <ac:spMkLst>
            <pc:docMk/>
            <pc:sldMk cId="3662833312" sldId="321"/>
            <ac:spMk id="4" creationId="{00000000-0000-0000-0000-000000000000}"/>
          </ac:spMkLst>
        </pc:spChg>
        <pc:spChg chg="ord">
          <ac:chgData name="Delia Tano - Visual Connections" userId="3026d706-49d5-4b5f-ba17-001f8106cc21" providerId="ADAL" clId="{30E1EA3A-4604-43D3-9D5D-F8916B78836C}" dt="2024-06-28T13:50:53.213" v="2396"/>
          <ac:spMkLst>
            <pc:docMk/>
            <pc:sldMk cId="3662833312" sldId="321"/>
            <ac:spMk id="5" creationId="{00000000-0000-0000-0000-000000000000}"/>
          </ac:spMkLst>
        </pc:spChg>
        <pc:spChg chg="del">
          <ac:chgData name="Delia Tano - Visual Connections" userId="3026d706-49d5-4b5f-ba17-001f8106cc21" providerId="ADAL" clId="{30E1EA3A-4604-43D3-9D5D-F8916B78836C}" dt="2024-06-28T13:11:01.584" v="2373" actId="21"/>
          <ac:spMkLst>
            <pc:docMk/>
            <pc:sldMk cId="3662833312" sldId="321"/>
            <ac:spMk id="6" creationId="{22E2FF40-E4E8-7591-EC16-1A043F63B9CE}"/>
          </ac:spMkLst>
        </pc:spChg>
        <pc:picChg chg="mod ord">
          <ac:chgData name="Delia Tano - Visual Connections" userId="3026d706-49d5-4b5f-ba17-001f8106cc21" providerId="ADAL" clId="{30E1EA3A-4604-43D3-9D5D-F8916B78836C}" dt="2024-06-28T14:37:49.812" v="2446" actId="962"/>
          <ac:picMkLst>
            <pc:docMk/>
            <pc:sldMk cId="3662833312" sldId="321"/>
            <ac:picMk id="7" creationId="{00000000-0000-0000-0000-000000000000}"/>
          </ac:picMkLst>
        </pc:picChg>
        <pc:picChg chg="mod">
          <ac:chgData name="Delia Tano - Visual Connections" userId="3026d706-49d5-4b5f-ba17-001f8106cc21" providerId="ADAL" clId="{30E1EA3A-4604-43D3-9D5D-F8916B78836C}" dt="2024-06-28T14:38:46.129" v="2450" actId="962"/>
          <ac:picMkLst>
            <pc:docMk/>
            <pc:sldMk cId="3662833312" sldId="321"/>
            <ac:picMk id="1026" creationId="{00000000-0000-0000-0000-000000000000}"/>
          </ac:picMkLst>
        </pc:picChg>
      </pc:sldChg>
      <pc:sldChg chg="modSp mod">
        <pc:chgData name="Delia Tano - Visual Connections" userId="3026d706-49d5-4b5f-ba17-001f8106cc21" providerId="ADAL" clId="{30E1EA3A-4604-43D3-9D5D-F8916B78836C}" dt="2024-06-27T18:49:47.950" v="2309" actId="962"/>
        <pc:sldMkLst>
          <pc:docMk/>
          <pc:sldMk cId="3111989919" sldId="322"/>
        </pc:sldMkLst>
        <pc:spChg chg="mod">
          <ac:chgData name="Delia Tano - Visual Connections" userId="3026d706-49d5-4b5f-ba17-001f8106cc21" providerId="ADAL" clId="{30E1EA3A-4604-43D3-9D5D-F8916B78836C}" dt="2024-06-27T18:49:47.950" v="2309" actId="962"/>
          <ac:spMkLst>
            <pc:docMk/>
            <pc:sldMk cId="3111989919" sldId="322"/>
            <ac:spMk id="4" creationId="{00000000-0000-0000-0000-000000000000}"/>
          </ac:spMkLst>
        </pc:spChg>
        <pc:graphicFrameChg chg="mod">
          <ac:chgData name="Delia Tano - Visual Connections" userId="3026d706-49d5-4b5f-ba17-001f8106cc21" providerId="ADAL" clId="{30E1EA3A-4604-43D3-9D5D-F8916B78836C}" dt="2024-06-27T18:49:43.880" v="2308" actId="962"/>
          <ac:graphicFrameMkLst>
            <pc:docMk/>
            <pc:sldMk cId="3111989919" sldId="322"/>
            <ac:graphicFrameMk id="8" creationId="{AC94A6BC-8BE9-EF49-ADA8-30428E5A2D04}"/>
          </ac:graphicFrameMkLst>
        </pc:graphicFrameChg>
      </pc:sldChg>
      <pc:sldChg chg="addSp delSp modSp mod">
        <pc:chgData name="Delia Tano - Visual Connections" userId="3026d706-49d5-4b5f-ba17-001f8106cc21" providerId="ADAL" clId="{30E1EA3A-4604-43D3-9D5D-F8916B78836C}" dt="2024-06-27T18:16:32.653" v="190" actId="962"/>
        <pc:sldMkLst>
          <pc:docMk/>
          <pc:sldMk cId="3342462684" sldId="323"/>
        </pc:sldMkLst>
        <pc:spChg chg="ord">
          <ac:chgData name="Delia Tano - Visual Connections" userId="3026d706-49d5-4b5f-ba17-001f8106cc21" providerId="ADAL" clId="{30E1EA3A-4604-43D3-9D5D-F8916B78836C}" dt="2024-06-27T18:05:13.088" v="25"/>
          <ac:spMkLst>
            <pc:docMk/>
            <pc:sldMk cId="3342462684" sldId="323"/>
            <ac:spMk id="3" creationId="{3745B883-853A-BB81-4F70-E2BFE81CD20C}"/>
          </ac:spMkLst>
        </pc:spChg>
        <pc:spChg chg="ord">
          <ac:chgData name="Delia Tano - Visual Connections" userId="3026d706-49d5-4b5f-ba17-001f8106cc21" providerId="ADAL" clId="{30E1EA3A-4604-43D3-9D5D-F8916B78836C}" dt="2024-06-27T18:05:21.073" v="32"/>
          <ac:spMkLst>
            <pc:docMk/>
            <pc:sldMk cId="3342462684" sldId="323"/>
            <ac:spMk id="8" creationId="{47759AA8-15EB-532E-558D-94F762441949}"/>
          </ac:spMkLst>
        </pc:spChg>
        <pc:spChg chg="add del">
          <ac:chgData name="Delia Tano - Visual Connections" userId="3026d706-49d5-4b5f-ba17-001f8106cc21" providerId="ADAL" clId="{30E1EA3A-4604-43D3-9D5D-F8916B78836C}" dt="2024-06-27T18:16:16.167" v="186" actId="22"/>
          <ac:spMkLst>
            <pc:docMk/>
            <pc:sldMk cId="3342462684" sldId="323"/>
            <ac:spMk id="9" creationId="{12B5866A-45EB-03EF-A976-4E05C1A0BD96}"/>
          </ac:spMkLst>
        </pc:spChg>
        <pc:spChg chg="ord">
          <ac:chgData name="Delia Tano - Visual Connections" userId="3026d706-49d5-4b5f-ba17-001f8106cc21" providerId="ADAL" clId="{30E1EA3A-4604-43D3-9D5D-F8916B78836C}" dt="2024-06-27T18:05:16.268" v="30"/>
          <ac:spMkLst>
            <pc:docMk/>
            <pc:sldMk cId="3342462684" sldId="323"/>
            <ac:spMk id="23" creationId="{6522343F-C558-7669-EE3C-B4832A3C7A61}"/>
          </ac:spMkLst>
        </pc:spChg>
        <pc:picChg chg="mod">
          <ac:chgData name="Delia Tano - Visual Connections" userId="3026d706-49d5-4b5f-ba17-001f8106cc21" providerId="ADAL" clId="{30E1EA3A-4604-43D3-9D5D-F8916B78836C}" dt="2024-06-27T18:16:03.448" v="184" actId="962"/>
          <ac:picMkLst>
            <pc:docMk/>
            <pc:sldMk cId="3342462684" sldId="323"/>
            <ac:picMk id="4" creationId="{DAC15C1E-A063-2499-8296-8DCBDFF91BB4}"/>
          </ac:picMkLst>
        </pc:picChg>
        <pc:picChg chg="mod">
          <ac:chgData name="Delia Tano - Visual Connections" userId="3026d706-49d5-4b5f-ba17-001f8106cc21" providerId="ADAL" clId="{30E1EA3A-4604-43D3-9D5D-F8916B78836C}" dt="2024-06-27T18:16:32.653" v="190" actId="962"/>
          <ac:picMkLst>
            <pc:docMk/>
            <pc:sldMk cId="3342462684" sldId="323"/>
            <ac:picMk id="5" creationId="{B6C06CB4-7CB7-C513-A53A-E57B81FB025C}"/>
          </ac:picMkLst>
        </pc:picChg>
        <pc:picChg chg="mod ord">
          <ac:chgData name="Delia Tano - Visual Connections" userId="3026d706-49d5-4b5f-ba17-001f8106cc21" providerId="ADAL" clId="{30E1EA3A-4604-43D3-9D5D-F8916B78836C}" dt="2024-06-27T18:16:21.179" v="188" actId="962"/>
          <ac:picMkLst>
            <pc:docMk/>
            <pc:sldMk cId="3342462684" sldId="323"/>
            <ac:picMk id="12" creationId="{4F30C5A4-2D8D-7CD1-F0F1-146C53754CEB}"/>
          </ac:picMkLst>
        </pc:picChg>
      </pc:sldChg>
      <pc:sldChg chg="modSp mod">
        <pc:chgData name="Delia Tano - Visual Connections" userId="3026d706-49d5-4b5f-ba17-001f8106cc21" providerId="ADAL" clId="{30E1EA3A-4604-43D3-9D5D-F8916B78836C}" dt="2024-06-28T13:52:49.412" v="2420"/>
        <pc:sldMkLst>
          <pc:docMk/>
          <pc:sldMk cId="846274922" sldId="324"/>
        </pc:sldMkLst>
        <pc:spChg chg="mod">
          <ac:chgData name="Delia Tano - Visual Connections" userId="3026d706-49d5-4b5f-ba17-001f8106cc21" providerId="ADAL" clId="{30E1EA3A-4604-43D3-9D5D-F8916B78836C}" dt="2024-06-28T13:52:44.194" v="2419" actId="962"/>
          <ac:spMkLst>
            <pc:docMk/>
            <pc:sldMk cId="846274922" sldId="324"/>
            <ac:spMk id="3" creationId="{77ACCF42-E2AB-59C1-EDBC-F214D24412FC}"/>
          </ac:spMkLst>
        </pc:spChg>
        <pc:spChg chg="mod">
          <ac:chgData name="Delia Tano - Visual Connections" userId="3026d706-49d5-4b5f-ba17-001f8106cc21" providerId="ADAL" clId="{30E1EA3A-4604-43D3-9D5D-F8916B78836C}" dt="2024-06-27T18:39:14.942" v="1335" actId="962"/>
          <ac:spMkLst>
            <pc:docMk/>
            <pc:sldMk cId="846274922" sldId="324"/>
            <ac:spMk id="5" creationId="{00000000-0000-0000-0000-000000000000}"/>
          </ac:spMkLst>
        </pc:spChg>
        <pc:spChg chg="mod">
          <ac:chgData name="Delia Tano - Visual Connections" userId="3026d706-49d5-4b5f-ba17-001f8106cc21" providerId="ADAL" clId="{30E1EA3A-4604-43D3-9D5D-F8916B78836C}" dt="2024-06-27T18:37:52.358" v="1326" actId="962"/>
          <ac:spMkLst>
            <pc:docMk/>
            <pc:sldMk cId="846274922" sldId="324"/>
            <ac:spMk id="7" creationId="{22E2FF40-E4E8-7591-EC16-1A043F63B9CE}"/>
          </ac:spMkLst>
        </pc:spChg>
        <pc:graphicFrameChg chg="mod">
          <ac:chgData name="Delia Tano - Visual Connections" userId="3026d706-49d5-4b5f-ba17-001f8106cc21" providerId="ADAL" clId="{30E1EA3A-4604-43D3-9D5D-F8916B78836C}" dt="2024-06-27T18:38:10.588" v="1328" actId="962"/>
          <ac:graphicFrameMkLst>
            <pc:docMk/>
            <pc:sldMk cId="846274922" sldId="324"/>
            <ac:graphicFrameMk id="8" creationId="{DC1F853B-A9FA-4622-D054-6A6ECE6B0670}"/>
          </ac:graphicFrameMkLst>
        </pc:graphicFrameChg>
        <pc:graphicFrameChg chg="mod ord">
          <ac:chgData name="Delia Tano - Visual Connections" userId="3026d706-49d5-4b5f-ba17-001f8106cc21" providerId="ADAL" clId="{30E1EA3A-4604-43D3-9D5D-F8916B78836C}" dt="2024-06-28T13:52:49.412" v="2420"/>
          <ac:graphicFrameMkLst>
            <pc:docMk/>
            <pc:sldMk cId="846274922" sldId="324"/>
            <ac:graphicFrameMk id="9" creationId="{29D77180-A4A5-2001-0606-54112E5DEFA5}"/>
          </ac:graphicFrameMkLst>
        </pc:graphicFrameChg>
        <pc:graphicFrameChg chg="mod">
          <ac:chgData name="Delia Tano - Visual Connections" userId="3026d706-49d5-4b5f-ba17-001f8106cc21" providerId="ADAL" clId="{30E1EA3A-4604-43D3-9D5D-F8916B78836C}" dt="2024-06-27T18:38:44.066" v="1332" actId="962"/>
          <ac:graphicFrameMkLst>
            <pc:docMk/>
            <pc:sldMk cId="846274922" sldId="324"/>
            <ac:graphicFrameMk id="10" creationId="{818E3B28-94A3-CF10-21D5-970AC6F74AFF}"/>
          </ac:graphicFrameMkLst>
        </pc:graphicFrameChg>
        <pc:graphicFrameChg chg="mod">
          <ac:chgData name="Delia Tano - Visual Connections" userId="3026d706-49d5-4b5f-ba17-001f8106cc21" providerId="ADAL" clId="{30E1EA3A-4604-43D3-9D5D-F8916B78836C}" dt="2024-06-27T18:38:56.172" v="1334" actId="962"/>
          <ac:graphicFrameMkLst>
            <pc:docMk/>
            <pc:sldMk cId="846274922" sldId="324"/>
            <ac:graphicFrameMk id="12" creationId="{169690EF-2760-6ED6-4B73-75E92D9DFB9C}"/>
          </ac:graphicFrameMkLst>
        </pc:graphicFrameChg>
      </pc:sldChg>
      <pc:sldChg chg="modSp mod">
        <pc:chgData name="Delia Tano - Visual Connections" userId="3026d706-49d5-4b5f-ba17-001f8106cc21" providerId="ADAL" clId="{30E1EA3A-4604-43D3-9D5D-F8916B78836C}" dt="2024-06-27T18:18:25.581" v="215" actId="962"/>
        <pc:sldMkLst>
          <pc:docMk/>
          <pc:sldMk cId="1729265663" sldId="332"/>
        </pc:sldMkLst>
        <pc:picChg chg="mod">
          <ac:chgData name="Delia Tano - Visual Connections" userId="3026d706-49d5-4b5f-ba17-001f8106cc21" providerId="ADAL" clId="{30E1EA3A-4604-43D3-9D5D-F8916B78836C}" dt="2024-06-27T18:18:25.581" v="215" actId="962"/>
          <ac:picMkLst>
            <pc:docMk/>
            <pc:sldMk cId="1729265663" sldId="332"/>
            <ac:picMk id="19" creationId="{7CD712A6-1E1A-AB5E-A59B-83BA9CA50914}"/>
          </ac:picMkLst>
        </pc:picChg>
      </pc:sldChg>
      <pc:sldChg chg="modSp mod">
        <pc:chgData name="Delia Tano - Visual Connections" userId="3026d706-49d5-4b5f-ba17-001f8106cc21" providerId="ADAL" clId="{30E1EA3A-4604-43D3-9D5D-F8916B78836C}" dt="2024-06-28T14:55:14.153" v="2713" actId="962"/>
        <pc:sldMkLst>
          <pc:docMk/>
          <pc:sldMk cId="1380127007" sldId="334"/>
        </pc:sldMkLst>
        <pc:picChg chg="mod ord">
          <ac:chgData name="Delia Tano - Visual Connections" userId="3026d706-49d5-4b5f-ba17-001f8106cc21" providerId="ADAL" clId="{30E1EA3A-4604-43D3-9D5D-F8916B78836C}" dt="2024-06-28T14:55:14.153" v="2713" actId="962"/>
          <ac:picMkLst>
            <pc:docMk/>
            <pc:sldMk cId="1380127007" sldId="334"/>
            <ac:picMk id="5" creationId="{B01FE437-5CF8-8588-DE35-174BDD62DE8B}"/>
          </ac:picMkLst>
        </pc:picChg>
      </pc:sldChg>
      <pc:sldChg chg="addSp modSp mod">
        <pc:chgData name="Delia Tano - Visual Connections" userId="3026d706-49d5-4b5f-ba17-001f8106cc21" providerId="ADAL" clId="{30E1EA3A-4604-43D3-9D5D-F8916B78836C}" dt="2024-06-28T14:52:12.619" v="2584"/>
        <pc:sldMkLst>
          <pc:docMk/>
          <pc:sldMk cId="203928621" sldId="335"/>
        </pc:sldMkLst>
        <pc:spChg chg="ord">
          <ac:chgData name="Delia Tano - Visual Connections" userId="3026d706-49d5-4b5f-ba17-001f8106cc21" providerId="ADAL" clId="{30E1EA3A-4604-43D3-9D5D-F8916B78836C}" dt="2024-06-28T14:52:12.619" v="2584"/>
          <ac:spMkLst>
            <pc:docMk/>
            <pc:sldMk cId="203928621" sldId="335"/>
            <ac:spMk id="2" creationId="{1067AE62-E7BF-41B8-95E4-B9216A0EA537}"/>
          </ac:spMkLst>
        </pc:spChg>
        <pc:spChg chg="mod">
          <ac:chgData name="Delia Tano - Visual Connections" userId="3026d706-49d5-4b5f-ba17-001f8106cc21" providerId="ADAL" clId="{30E1EA3A-4604-43D3-9D5D-F8916B78836C}" dt="2024-06-27T18:21:39.608" v="348" actId="164"/>
          <ac:spMkLst>
            <pc:docMk/>
            <pc:sldMk cId="203928621" sldId="335"/>
            <ac:spMk id="4" creationId="{7013C9E9-10A3-59E1-7225-A868ECDE3C06}"/>
          </ac:spMkLst>
        </pc:spChg>
        <pc:spChg chg="mod">
          <ac:chgData name="Delia Tano - Visual Connections" userId="3026d706-49d5-4b5f-ba17-001f8106cc21" providerId="ADAL" clId="{30E1EA3A-4604-43D3-9D5D-F8916B78836C}" dt="2024-06-27T18:22:11.948" v="349" actId="962"/>
          <ac:spMkLst>
            <pc:docMk/>
            <pc:sldMk cId="203928621" sldId="335"/>
            <ac:spMk id="5" creationId="{56EB9337-BDBB-8640-FBC7-5FA77B81E9A6}"/>
          </ac:spMkLst>
        </pc:spChg>
        <pc:spChg chg="mod">
          <ac:chgData name="Delia Tano - Visual Connections" userId="3026d706-49d5-4b5f-ba17-001f8106cc21" providerId="ADAL" clId="{30E1EA3A-4604-43D3-9D5D-F8916B78836C}" dt="2024-06-27T18:03:07.849" v="0" actId="207"/>
          <ac:spMkLst>
            <pc:docMk/>
            <pc:sldMk cId="203928621" sldId="335"/>
            <ac:spMk id="16" creationId="{2AE9FE45-F781-3F13-AF79-D867F987492B}"/>
          </ac:spMkLst>
        </pc:spChg>
        <pc:spChg chg="mod">
          <ac:chgData name="Delia Tano - Visual Connections" userId="3026d706-49d5-4b5f-ba17-001f8106cc21" providerId="ADAL" clId="{30E1EA3A-4604-43D3-9D5D-F8916B78836C}" dt="2024-06-27T18:22:46.602" v="370" actId="962"/>
          <ac:spMkLst>
            <pc:docMk/>
            <pc:sldMk cId="203928621" sldId="335"/>
            <ac:spMk id="62" creationId="{AB434D50-70EC-9D7B-184A-D8350250A8B4}"/>
          </ac:spMkLst>
        </pc:spChg>
        <pc:grpChg chg="add mod">
          <ac:chgData name="Delia Tano - Visual Connections" userId="3026d706-49d5-4b5f-ba17-001f8106cc21" providerId="ADAL" clId="{30E1EA3A-4604-43D3-9D5D-F8916B78836C}" dt="2024-06-27T18:22:59.225" v="372" actId="962"/>
          <ac:grpSpMkLst>
            <pc:docMk/>
            <pc:sldMk cId="203928621" sldId="335"/>
            <ac:grpSpMk id="8" creationId="{1FCB0AD3-8EC4-6340-079B-0E64975FD431}"/>
          </ac:grpSpMkLst>
        </pc:grpChg>
        <pc:grpChg chg="mod">
          <ac:chgData name="Delia Tano - Visual Connections" userId="3026d706-49d5-4b5f-ba17-001f8106cc21" providerId="ADAL" clId="{30E1EA3A-4604-43D3-9D5D-F8916B78836C}" dt="2024-06-27T18:22:31.216" v="365" actId="962"/>
          <ac:grpSpMkLst>
            <pc:docMk/>
            <pc:sldMk cId="203928621" sldId="335"/>
            <ac:grpSpMk id="17" creationId="{E0944E0B-FA2E-D58B-D4EF-9FE7953A7025}"/>
          </ac:grpSpMkLst>
        </pc:grpChg>
        <pc:grpChg chg="mod">
          <ac:chgData name="Delia Tano - Visual Connections" userId="3026d706-49d5-4b5f-ba17-001f8106cc21" providerId="ADAL" clId="{30E1EA3A-4604-43D3-9D5D-F8916B78836C}" dt="2024-06-27T18:22:38.104" v="367" actId="962"/>
          <ac:grpSpMkLst>
            <pc:docMk/>
            <pc:sldMk cId="203928621" sldId="335"/>
            <ac:grpSpMk id="60" creationId="{ACFBA6D2-12FE-F090-42CB-7FA765CAE5B2}"/>
          </ac:grpSpMkLst>
        </pc:grpChg>
        <pc:grpChg chg="mod">
          <ac:chgData name="Delia Tano - Visual Connections" userId="3026d706-49d5-4b5f-ba17-001f8106cc21" providerId="ADAL" clId="{30E1EA3A-4604-43D3-9D5D-F8916B78836C}" dt="2024-06-27T18:21:39.608" v="348" actId="164"/>
          <ac:grpSpMkLst>
            <pc:docMk/>
            <pc:sldMk cId="203928621" sldId="335"/>
            <ac:grpSpMk id="74" creationId="{910B7CB4-6EA3-A09C-3142-03D9BDF1F5D5}"/>
          </ac:grpSpMkLst>
        </pc:grpChg>
        <pc:grpChg chg="mod">
          <ac:chgData name="Delia Tano - Visual Connections" userId="3026d706-49d5-4b5f-ba17-001f8106cc21" providerId="ADAL" clId="{30E1EA3A-4604-43D3-9D5D-F8916B78836C}" dt="2024-06-27T18:21:39.608" v="348" actId="164"/>
          <ac:grpSpMkLst>
            <pc:docMk/>
            <pc:sldMk cId="203928621" sldId="335"/>
            <ac:grpSpMk id="77" creationId="{D7F0B0E7-ABBD-20F5-C84D-E5953C19CE99}"/>
          </ac:grpSpMkLst>
        </pc:grpChg>
        <pc:grpChg chg="mod">
          <ac:chgData name="Delia Tano - Visual Connections" userId="3026d706-49d5-4b5f-ba17-001f8106cc21" providerId="ADAL" clId="{30E1EA3A-4604-43D3-9D5D-F8916B78836C}" dt="2024-06-27T18:21:39.608" v="348" actId="164"/>
          <ac:grpSpMkLst>
            <pc:docMk/>
            <pc:sldMk cId="203928621" sldId="335"/>
            <ac:grpSpMk id="80" creationId="{2C90B9DB-EBF2-503B-0116-F78D55C9B52A}"/>
          </ac:grpSpMkLst>
        </pc:grpChg>
        <pc:grpChg chg="mod">
          <ac:chgData name="Delia Tano - Visual Connections" userId="3026d706-49d5-4b5f-ba17-001f8106cc21" providerId="ADAL" clId="{30E1EA3A-4604-43D3-9D5D-F8916B78836C}" dt="2024-06-27T18:21:39.608" v="348" actId="164"/>
          <ac:grpSpMkLst>
            <pc:docMk/>
            <pc:sldMk cId="203928621" sldId="335"/>
            <ac:grpSpMk id="83" creationId="{F6784100-3FB9-5C71-53B0-A87E6DD1B6C9}"/>
          </ac:grpSpMkLst>
        </pc:grpChg>
        <pc:graphicFrameChg chg="mod">
          <ac:chgData name="Delia Tano - Visual Connections" userId="3026d706-49d5-4b5f-ba17-001f8106cc21" providerId="ADAL" clId="{30E1EA3A-4604-43D3-9D5D-F8916B78836C}" dt="2024-06-27T18:22:40.923" v="368" actId="962"/>
          <ac:graphicFrameMkLst>
            <pc:docMk/>
            <pc:sldMk cId="203928621" sldId="335"/>
            <ac:graphicFrameMk id="7" creationId="{506DF409-41F0-38DE-9690-E4E96DAEA99F}"/>
          </ac:graphicFrameMkLst>
        </pc:graphicFrameChg>
        <pc:picChg chg="mod">
          <ac:chgData name="Delia Tano - Visual Connections" userId="3026d706-49d5-4b5f-ba17-001f8106cc21" providerId="ADAL" clId="{30E1EA3A-4604-43D3-9D5D-F8916B78836C}" dt="2024-06-27T18:22:36.023" v="366" actId="962"/>
          <ac:picMkLst>
            <pc:docMk/>
            <pc:sldMk cId="203928621" sldId="335"/>
            <ac:picMk id="54" creationId="{FB1F1088-4FBC-6E0D-880C-97FF061A6682}"/>
          </ac:picMkLst>
        </pc:picChg>
        <pc:picChg chg="mod">
          <ac:chgData name="Delia Tano - Visual Connections" userId="3026d706-49d5-4b5f-ba17-001f8106cc21" providerId="ADAL" clId="{30E1EA3A-4604-43D3-9D5D-F8916B78836C}" dt="2024-06-27T18:22:43.384" v="369" actId="962"/>
          <ac:picMkLst>
            <pc:docMk/>
            <pc:sldMk cId="203928621" sldId="335"/>
            <ac:picMk id="61" creationId="{FBF0CB63-391F-1B76-A60C-D74F79C2B7FA}"/>
          </ac:picMkLst>
        </pc:picChg>
      </pc:sldChg>
      <pc:sldChg chg="modSp mod">
        <pc:chgData name="Delia Tano - Visual Connections" userId="3026d706-49d5-4b5f-ba17-001f8106cc21" providerId="ADAL" clId="{30E1EA3A-4604-43D3-9D5D-F8916B78836C}" dt="2024-06-27T21:16:16.497" v="2357" actId="962"/>
        <pc:sldMkLst>
          <pc:docMk/>
          <pc:sldMk cId="1535919906" sldId="336"/>
        </pc:sldMkLst>
        <pc:spChg chg="mod">
          <ac:chgData name="Delia Tano - Visual Connections" userId="3026d706-49d5-4b5f-ba17-001f8106cc21" providerId="ADAL" clId="{30E1EA3A-4604-43D3-9D5D-F8916B78836C}" dt="2024-06-27T21:16:16.497" v="2357" actId="962"/>
          <ac:spMkLst>
            <pc:docMk/>
            <pc:sldMk cId="1535919906" sldId="336"/>
            <ac:spMk id="35" creationId="{DA8ED0BD-A43C-C2DD-3BE5-36EF31053956}"/>
          </ac:spMkLst>
        </pc:spChg>
        <pc:spChg chg="ord">
          <ac:chgData name="Delia Tano - Visual Connections" userId="3026d706-49d5-4b5f-ba17-001f8106cc21" providerId="ADAL" clId="{30E1EA3A-4604-43D3-9D5D-F8916B78836C}" dt="2024-06-27T18:51:33.037" v="2355"/>
          <ac:spMkLst>
            <pc:docMk/>
            <pc:sldMk cId="1535919906" sldId="336"/>
            <ac:spMk id="36" creationId="{84D2001C-02C3-E53A-29B8-F7B1CD26C232}"/>
          </ac:spMkLst>
        </pc:spChg>
        <pc:spChg chg="mod">
          <ac:chgData name="Delia Tano - Visual Connections" userId="3026d706-49d5-4b5f-ba17-001f8106cc21" providerId="ADAL" clId="{30E1EA3A-4604-43D3-9D5D-F8916B78836C}" dt="2024-06-27T21:16:13.603" v="2356" actId="962"/>
          <ac:spMkLst>
            <pc:docMk/>
            <pc:sldMk cId="1535919906" sldId="336"/>
            <ac:spMk id="42" creationId="{C7BFD966-EFC0-0A65-1027-FC196EC17E1A}"/>
          </ac:spMkLst>
        </pc:spChg>
        <pc:grpChg chg="mod">
          <ac:chgData name="Delia Tano - Visual Connections" userId="3026d706-49d5-4b5f-ba17-001f8106cc21" providerId="ADAL" clId="{30E1EA3A-4604-43D3-9D5D-F8916B78836C}" dt="2024-06-27T18:18:43.280" v="218" actId="962"/>
          <ac:grpSpMkLst>
            <pc:docMk/>
            <pc:sldMk cId="1535919906" sldId="336"/>
            <ac:grpSpMk id="28" creationId="{D805A0D3-01DA-E28F-3508-BE73B1377DC1}"/>
          </ac:grpSpMkLst>
        </pc:grpChg>
        <pc:picChg chg="mod">
          <ac:chgData name="Delia Tano - Visual Connections" userId="3026d706-49d5-4b5f-ba17-001f8106cc21" providerId="ADAL" clId="{30E1EA3A-4604-43D3-9D5D-F8916B78836C}" dt="2024-06-27T18:19:31.292" v="293" actId="962"/>
          <ac:picMkLst>
            <pc:docMk/>
            <pc:sldMk cId="1535919906" sldId="336"/>
            <ac:picMk id="37" creationId="{498E9485-2CEB-9EE5-F7F3-04C81774B0EA}"/>
          </ac:picMkLst>
        </pc:picChg>
      </pc:sldChg>
      <pc:sldChg chg="addSp delSp modSp mod">
        <pc:chgData name="Delia Tano - Visual Connections" userId="3026d706-49d5-4b5f-ba17-001f8106cc21" providerId="ADAL" clId="{30E1EA3A-4604-43D3-9D5D-F8916B78836C}" dt="2024-06-28T14:51:19.597" v="2575" actId="962"/>
        <pc:sldMkLst>
          <pc:docMk/>
          <pc:sldMk cId="76721182" sldId="338"/>
        </pc:sldMkLst>
        <pc:spChg chg="del mod">
          <ac:chgData name="Delia Tano - Visual Connections" userId="3026d706-49d5-4b5f-ba17-001f8106cc21" providerId="ADAL" clId="{30E1EA3A-4604-43D3-9D5D-F8916B78836C}" dt="2024-06-28T14:50:06.028" v="2568" actId="21"/>
          <ac:spMkLst>
            <pc:docMk/>
            <pc:sldMk cId="76721182" sldId="338"/>
            <ac:spMk id="3" creationId="{7D4ACD1B-60EE-CF1B-308D-A168F9FD22E6}"/>
          </ac:spMkLst>
        </pc:spChg>
        <pc:spChg chg="mod">
          <ac:chgData name="Delia Tano - Visual Connections" userId="3026d706-49d5-4b5f-ba17-001f8106cc21" providerId="ADAL" clId="{30E1EA3A-4604-43D3-9D5D-F8916B78836C}" dt="2024-06-28T14:50:37.050" v="2573" actId="962"/>
          <ac:spMkLst>
            <pc:docMk/>
            <pc:sldMk cId="76721182" sldId="338"/>
            <ac:spMk id="4" creationId="{739C3CF9-EC7F-8A60-A69B-D8DEFC46035C}"/>
          </ac:spMkLst>
        </pc:spChg>
        <pc:spChg chg="del mod">
          <ac:chgData name="Delia Tano - Visual Connections" userId="3026d706-49d5-4b5f-ba17-001f8106cc21" providerId="ADAL" clId="{30E1EA3A-4604-43D3-9D5D-F8916B78836C}" dt="2024-06-28T14:50:03.063" v="2567" actId="21"/>
          <ac:spMkLst>
            <pc:docMk/>
            <pc:sldMk cId="76721182" sldId="338"/>
            <ac:spMk id="54" creationId="{E6CB92D4-ABB9-1E76-3A29-993148CB76A0}"/>
          </ac:spMkLst>
        </pc:spChg>
        <pc:spChg chg="mod">
          <ac:chgData name="Delia Tano - Visual Connections" userId="3026d706-49d5-4b5f-ba17-001f8106cc21" providerId="ADAL" clId="{30E1EA3A-4604-43D3-9D5D-F8916B78836C}" dt="2024-06-28T14:49:28.331" v="2557" actId="1076"/>
          <ac:spMkLst>
            <pc:docMk/>
            <pc:sldMk cId="76721182" sldId="338"/>
            <ac:spMk id="81" creationId="{06DC1B7E-BEF8-EE26-518F-D24FF522B028}"/>
          </ac:spMkLst>
        </pc:spChg>
        <pc:spChg chg="del mod">
          <ac:chgData name="Delia Tano - Visual Connections" userId="3026d706-49d5-4b5f-ba17-001f8106cc21" providerId="ADAL" clId="{30E1EA3A-4604-43D3-9D5D-F8916B78836C}" dt="2024-06-28T14:50:12.649" v="2570" actId="21"/>
          <ac:spMkLst>
            <pc:docMk/>
            <pc:sldMk cId="76721182" sldId="338"/>
            <ac:spMk id="83" creationId="{B5926C92-1D71-DF2B-191F-5AC8C1C877AB}"/>
          </ac:spMkLst>
        </pc:spChg>
        <pc:spChg chg="mod">
          <ac:chgData name="Delia Tano - Visual Connections" userId="3026d706-49d5-4b5f-ba17-001f8106cc21" providerId="ADAL" clId="{30E1EA3A-4604-43D3-9D5D-F8916B78836C}" dt="2024-06-27T18:24:41.064" v="406" actId="164"/>
          <ac:spMkLst>
            <pc:docMk/>
            <pc:sldMk cId="76721182" sldId="338"/>
            <ac:spMk id="85" creationId="{382D7427-7002-9518-ADBC-050718850363}"/>
          </ac:spMkLst>
        </pc:spChg>
        <pc:spChg chg="mod">
          <ac:chgData name="Delia Tano - Visual Connections" userId="3026d706-49d5-4b5f-ba17-001f8106cc21" providerId="ADAL" clId="{30E1EA3A-4604-43D3-9D5D-F8916B78836C}" dt="2024-06-27T18:24:41.064" v="406" actId="164"/>
          <ac:spMkLst>
            <pc:docMk/>
            <pc:sldMk cId="76721182" sldId="338"/>
            <ac:spMk id="88" creationId="{5E3DCFA1-F397-A684-763B-14B48A1E4D92}"/>
          </ac:spMkLst>
        </pc:spChg>
        <pc:spChg chg="mod">
          <ac:chgData name="Delia Tano - Visual Connections" userId="3026d706-49d5-4b5f-ba17-001f8106cc21" providerId="ADAL" clId="{30E1EA3A-4604-43D3-9D5D-F8916B78836C}" dt="2024-06-27T18:24:41.064" v="406" actId="164"/>
          <ac:spMkLst>
            <pc:docMk/>
            <pc:sldMk cId="76721182" sldId="338"/>
            <ac:spMk id="89" creationId="{EBC14D4E-F198-A76E-0916-7B6FB047A5A9}"/>
          </ac:spMkLst>
        </pc:spChg>
        <pc:spChg chg="del mod">
          <ac:chgData name="Delia Tano - Visual Connections" userId="3026d706-49d5-4b5f-ba17-001f8106cc21" providerId="ADAL" clId="{30E1EA3A-4604-43D3-9D5D-F8916B78836C}" dt="2024-06-28T14:50:09.355" v="2569" actId="21"/>
          <ac:spMkLst>
            <pc:docMk/>
            <pc:sldMk cId="76721182" sldId="338"/>
            <ac:spMk id="90" creationId="{1D5C50C2-7C73-2329-4250-52898183CFFB}"/>
          </ac:spMkLst>
        </pc:spChg>
        <pc:spChg chg="del">
          <ac:chgData name="Delia Tano - Visual Connections" userId="3026d706-49d5-4b5f-ba17-001f8106cc21" providerId="ADAL" clId="{30E1EA3A-4604-43D3-9D5D-F8916B78836C}" dt="2024-06-28T14:49:56.646" v="2565" actId="21"/>
          <ac:spMkLst>
            <pc:docMk/>
            <pc:sldMk cId="76721182" sldId="338"/>
            <ac:spMk id="91" creationId="{541A225A-7A7A-E14F-F0BB-70BC11920DC3}"/>
          </ac:spMkLst>
        </pc:spChg>
        <pc:spChg chg="del mod">
          <ac:chgData name="Delia Tano - Visual Connections" userId="3026d706-49d5-4b5f-ba17-001f8106cc21" providerId="ADAL" clId="{30E1EA3A-4604-43D3-9D5D-F8916B78836C}" dt="2024-06-28T14:49:53.026" v="2564" actId="21"/>
          <ac:spMkLst>
            <pc:docMk/>
            <pc:sldMk cId="76721182" sldId="338"/>
            <ac:spMk id="92" creationId="{1473EA85-34E7-DF43-30BE-FFD18A18F6AF}"/>
          </ac:spMkLst>
        </pc:spChg>
        <pc:spChg chg="del">
          <ac:chgData name="Delia Tano - Visual Connections" userId="3026d706-49d5-4b5f-ba17-001f8106cc21" providerId="ADAL" clId="{30E1EA3A-4604-43D3-9D5D-F8916B78836C}" dt="2024-06-28T14:49:59.723" v="2566" actId="21"/>
          <ac:spMkLst>
            <pc:docMk/>
            <pc:sldMk cId="76721182" sldId="338"/>
            <ac:spMk id="99" creationId="{C5A0FD6E-35AF-DE65-5169-F99B59A7EE2E}"/>
          </ac:spMkLst>
        </pc:spChg>
        <pc:grpChg chg="add del mod">
          <ac:chgData name="Delia Tano - Visual Connections" userId="3026d706-49d5-4b5f-ba17-001f8106cc21" providerId="ADAL" clId="{30E1EA3A-4604-43D3-9D5D-F8916B78836C}" dt="2024-06-28T14:49:44.781" v="2559" actId="478"/>
          <ac:grpSpMkLst>
            <pc:docMk/>
            <pc:sldMk cId="76721182" sldId="338"/>
            <ac:grpSpMk id="5" creationId="{3CCC3ACC-DCBE-278B-FD10-F44FE70264DD}"/>
          </ac:grpSpMkLst>
        </pc:grpChg>
        <pc:grpChg chg="mod">
          <ac:chgData name="Delia Tano - Visual Connections" userId="3026d706-49d5-4b5f-ba17-001f8106cc21" providerId="ADAL" clId="{30E1EA3A-4604-43D3-9D5D-F8916B78836C}" dt="2024-06-27T18:24:41.064" v="406" actId="164"/>
          <ac:grpSpMkLst>
            <pc:docMk/>
            <pc:sldMk cId="76721182" sldId="338"/>
            <ac:grpSpMk id="52" creationId="{DAC05DBD-8AC9-4C3C-8BFA-510F77A81A30}"/>
          </ac:grpSpMkLst>
        </pc:grpChg>
        <pc:grpChg chg="mod">
          <ac:chgData name="Delia Tano - Visual Connections" userId="3026d706-49d5-4b5f-ba17-001f8106cc21" providerId="ADAL" clId="{30E1EA3A-4604-43D3-9D5D-F8916B78836C}" dt="2024-06-27T18:24:41.064" v="406" actId="164"/>
          <ac:grpSpMkLst>
            <pc:docMk/>
            <pc:sldMk cId="76721182" sldId="338"/>
            <ac:grpSpMk id="80" creationId="{55EBD63F-B45D-2BC0-5FA2-E3CAEA4F9979}"/>
          </ac:grpSpMkLst>
        </pc:grpChg>
        <pc:picChg chg="add mod">
          <ac:chgData name="Delia Tano - Visual Connections" userId="3026d706-49d5-4b5f-ba17-001f8106cc21" providerId="ADAL" clId="{30E1EA3A-4604-43D3-9D5D-F8916B78836C}" dt="2024-06-28T14:51:19.597" v="2575" actId="962"/>
          <ac:picMkLst>
            <pc:docMk/>
            <pc:sldMk cId="76721182" sldId="338"/>
            <ac:picMk id="7" creationId="{5B8A3EB7-9F9F-5DFE-A126-9978287ED3C3}"/>
          </ac:picMkLst>
        </pc:picChg>
      </pc:sldChg>
      <pc:sldChg chg="addSp modSp mod">
        <pc:chgData name="Delia Tano - Visual Connections" userId="3026d706-49d5-4b5f-ba17-001f8106cc21" providerId="ADAL" clId="{30E1EA3A-4604-43D3-9D5D-F8916B78836C}" dt="2024-06-28T14:51:50.156" v="2582"/>
        <pc:sldMkLst>
          <pc:docMk/>
          <pc:sldMk cId="3006528656" sldId="339"/>
        </pc:sldMkLst>
        <pc:spChg chg="ord">
          <ac:chgData name="Delia Tano - Visual Connections" userId="3026d706-49d5-4b5f-ba17-001f8106cc21" providerId="ADAL" clId="{30E1EA3A-4604-43D3-9D5D-F8916B78836C}" dt="2024-06-28T14:51:50.156" v="2582"/>
          <ac:spMkLst>
            <pc:docMk/>
            <pc:sldMk cId="3006528656" sldId="339"/>
            <ac:spMk id="2" creationId="{1067AE62-E7BF-41B8-95E4-B9216A0EA537}"/>
          </ac:spMkLst>
        </pc:spChg>
        <pc:spChg chg="mod">
          <ac:chgData name="Delia Tano - Visual Connections" userId="3026d706-49d5-4b5f-ba17-001f8106cc21" providerId="ADAL" clId="{30E1EA3A-4604-43D3-9D5D-F8916B78836C}" dt="2024-06-27T18:23:04.504" v="373" actId="962"/>
          <ac:spMkLst>
            <pc:docMk/>
            <pc:sldMk cId="3006528656" sldId="339"/>
            <ac:spMk id="4" creationId="{65CAB0D4-92FA-7E99-E104-AC24ED030F46}"/>
          </ac:spMkLst>
        </pc:spChg>
        <pc:spChg chg="mod">
          <ac:chgData name="Delia Tano - Visual Connections" userId="3026d706-49d5-4b5f-ba17-001f8106cc21" providerId="ADAL" clId="{30E1EA3A-4604-43D3-9D5D-F8916B78836C}" dt="2024-06-28T14:51:34.803" v="2576" actId="962"/>
          <ac:spMkLst>
            <pc:docMk/>
            <pc:sldMk cId="3006528656" sldId="339"/>
            <ac:spMk id="5" creationId="{46A0EC48-86A0-56AD-445F-8597851BFEB4}"/>
          </ac:spMkLst>
        </pc:spChg>
        <pc:spChg chg="mod">
          <ac:chgData name="Delia Tano - Visual Connections" userId="3026d706-49d5-4b5f-ba17-001f8106cc21" providerId="ADAL" clId="{30E1EA3A-4604-43D3-9D5D-F8916B78836C}" dt="2024-06-28T14:51:37.573" v="2577" actId="962"/>
          <ac:spMkLst>
            <pc:docMk/>
            <pc:sldMk cId="3006528656" sldId="339"/>
            <ac:spMk id="94" creationId="{80D51B97-FC87-781F-8E43-E41B314438B3}"/>
          </ac:spMkLst>
        </pc:spChg>
        <pc:spChg chg="mod">
          <ac:chgData name="Delia Tano - Visual Connections" userId="3026d706-49d5-4b5f-ba17-001f8106cc21" providerId="ADAL" clId="{30E1EA3A-4604-43D3-9D5D-F8916B78836C}" dt="2024-06-27T18:24:00.641" v="400" actId="962"/>
          <ac:spMkLst>
            <pc:docMk/>
            <pc:sldMk cId="3006528656" sldId="339"/>
            <ac:spMk id="110" creationId="{04971B57-D8D5-B639-11F8-A7C5A07EC578}"/>
          </ac:spMkLst>
        </pc:spChg>
        <pc:grpChg chg="add mod">
          <ac:chgData name="Delia Tano - Visual Connections" userId="3026d706-49d5-4b5f-ba17-001f8106cc21" providerId="ADAL" clId="{30E1EA3A-4604-43D3-9D5D-F8916B78836C}" dt="2024-06-27T18:24:17.978" v="404" actId="962"/>
          <ac:grpSpMkLst>
            <pc:docMk/>
            <pc:sldMk cId="3006528656" sldId="339"/>
            <ac:grpSpMk id="3" creationId="{0F6278DB-B012-052A-F1B9-F06070C80F3A}"/>
          </ac:grpSpMkLst>
        </pc:grpChg>
        <pc:grpChg chg="mod">
          <ac:chgData name="Delia Tano - Visual Connections" userId="3026d706-49d5-4b5f-ba17-001f8106cc21" providerId="ADAL" clId="{30E1EA3A-4604-43D3-9D5D-F8916B78836C}" dt="2024-06-27T18:23:14.354" v="374" actId="164"/>
          <ac:grpSpMkLst>
            <pc:docMk/>
            <pc:sldMk cId="3006528656" sldId="339"/>
            <ac:grpSpMk id="21" creationId="{137EF0FC-9631-345E-93C6-8A5F9F41E80E}"/>
          </ac:grpSpMkLst>
        </pc:grpChg>
        <pc:grpChg chg="mod">
          <ac:chgData name="Delia Tano - Visual Connections" userId="3026d706-49d5-4b5f-ba17-001f8106cc21" providerId="ADAL" clId="{30E1EA3A-4604-43D3-9D5D-F8916B78836C}" dt="2024-06-27T18:23:56.080" v="399" actId="962"/>
          <ac:grpSpMkLst>
            <pc:docMk/>
            <pc:sldMk cId="3006528656" sldId="339"/>
            <ac:grpSpMk id="95" creationId="{537A04D1-4AD8-7B79-65A0-F5BF34A00F05}"/>
          </ac:grpSpMkLst>
        </pc:grpChg>
        <pc:grpChg chg="mod">
          <ac:chgData name="Delia Tano - Visual Connections" userId="3026d706-49d5-4b5f-ba17-001f8106cc21" providerId="ADAL" clId="{30E1EA3A-4604-43D3-9D5D-F8916B78836C}" dt="2024-06-27T18:23:14.354" v="374" actId="164"/>
          <ac:grpSpMkLst>
            <pc:docMk/>
            <pc:sldMk cId="3006528656" sldId="339"/>
            <ac:grpSpMk id="137" creationId="{B34CE6FC-EA6A-E090-10F1-2FF0248BB529}"/>
          </ac:grpSpMkLst>
        </pc:grpChg>
        <pc:picChg chg="mod">
          <ac:chgData name="Delia Tano - Visual Connections" userId="3026d706-49d5-4b5f-ba17-001f8106cc21" providerId="ADAL" clId="{30E1EA3A-4604-43D3-9D5D-F8916B78836C}" dt="2024-06-27T18:23:14.354" v="374" actId="164"/>
          <ac:picMkLst>
            <pc:docMk/>
            <pc:sldMk cId="3006528656" sldId="339"/>
            <ac:picMk id="20" creationId="{1AFFC9B1-7BF1-24B0-30EA-75BCCA7B2D82}"/>
          </ac:picMkLst>
        </pc:picChg>
        <pc:picChg chg="mod">
          <ac:chgData name="Delia Tano - Visual Connections" userId="3026d706-49d5-4b5f-ba17-001f8106cc21" providerId="ADAL" clId="{30E1EA3A-4604-43D3-9D5D-F8916B78836C}" dt="2024-06-27T18:24:03.449" v="401" actId="962"/>
          <ac:picMkLst>
            <pc:docMk/>
            <pc:sldMk cId="3006528656" sldId="339"/>
            <ac:picMk id="125" creationId="{F848476A-5E54-DF53-3227-2B8CD7AE6AFD}"/>
          </ac:picMkLst>
        </pc:picChg>
        <pc:picChg chg="mod">
          <ac:chgData name="Delia Tano - Visual Connections" userId="3026d706-49d5-4b5f-ba17-001f8106cc21" providerId="ADAL" clId="{30E1EA3A-4604-43D3-9D5D-F8916B78836C}" dt="2024-06-27T18:24:05.606" v="402" actId="962"/>
          <ac:picMkLst>
            <pc:docMk/>
            <pc:sldMk cId="3006528656" sldId="339"/>
            <ac:picMk id="156" creationId="{271E994F-0DC5-0CD0-2DE3-33A5352F50EF}"/>
          </ac:picMkLst>
        </pc:picChg>
      </pc:sldChg>
      <pc:sldChg chg="addSp delSp modSp mod">
        <pc:chgData name="Delia Tano - Visual Connections" userId="3026d706-49d5-4b5f-ba17-001f8106cc21" providerId="ADAL" clId="{30E1EA3A-4604-43D3-9D5D-F8916B78836C}" dt="2024-06-27T18:15:43.019" v="178" actId="962"/>
        <pc:sldMkLst>
          <pc:docMk/>
          <pc:sldMk cId="805258432" sldId="341"/>
        </pc:sldMkLst>
        <pc:spChg chg="ord">
          <ac:chgData name="Delia Tano - Visual Connections" userId="3026d706-49d5-4b5f-ba17-001f8106cc21" providerId="ADAL" clId="{30E1EA3A-4604-43D3-9D5D-F8916B78836C}" dt="2024-06-27T18:05:03.511" v="19"/>
          <ac:spMkLst>
            <pc:docMk/>
            <pc:sldMk cId="805258432" sldId="341"/>
            <ac:spMk id="3" creationId="{3745B883-853A-BB81-4F70-E2BFE81CD20C}"/>
          </ac:spMkLst>
        </pc:spChg>
        <pc:spChg chg="add del">
          <ac:chgData name="Delia Tano - Visual Connections" userId="3026d706-49d5-4b5f-ba17-001f8106cc21" providerId="ADAL" clId="{30E1EA3A-4604-43D3-9D5D-F8916B78836C}" dt="2024-06-27T18:15:30.870" v="175" actId="22"/>
          <ac:spMkLst>
            <pc:docMk/>
            <pc:sldMk cId="805258432" sldId="341"/>
            <ac:spMk id="19" creationId="{C3310E21-FA97-1173-05B5-890517C695AA}"/>
          </ac:spMkLst>
        </pc:spChg>
        <pc:grpChg chg="mod">
          <ac:chgData name="Delia Tano - Visual Connections" userId="3026d706-49d5-4b5f-ba17-001f8106cc21" providerId="ADAL" clId="{30E1EA3A-4604-43D3-9D5D-F8916B78836C}" dt="2024-06-27T18:15:35.528" v="177" actId="962"/>
          <ac:grpSpMkLst>
            <pc:docMk/>
            <pc:sldMk cId="805258432" sldId="341"/>
            <ac:grpSpMk id="24" creationId="{7A159B75-F217-A340-72AC-856F1A015646}"/>
          </ac:grpSpMkLst>
        </pc:grpChg>
        <pc:graphicFrameChg chg="mod">
          <ac:chgData name="Delia Tano - Visual Connections" userId="3026d706-49d5-4b5f-ba17-001f8106cc21" providerId="ADAL" clId="{30E1EA3A-4604-43D3-9D5D-F8916B78836C}" dt="2024-06-27T18:15:43.019" v="178" actId="962"/>
          <ac:graphicFrameMkLst>
            <pc:docMk/>
            <pc:sldMk cId="805258432" sldId="341"/>
            <ac:graphicFrameMk id="28" creationId="{204C45E1-10B0-EA01-98FC-B394EA5FEC5B}"/>
          </ac:graphicFrameMkLst>
        </pc:graphicFrameChg>
      </pc:sldChg>
      <pc:sldChg chg="modSp mod">
        <pc:chgData name="Delia Tano - Visual Connections" userId="3026d706-49d5-4b5f-ba17-001f8106cc21" providerId="ADAL" clId="{30E1EA3A-4604-43D3-9D5D-F8916B78836C}" dt="2024-06-27T18:17:49.358" v="205" actId="962"/>
        <pc:sldMkLst>
          <pc:docMk/>
          <pc:sldMk cId="295694258" sldId="342"/>
        </pc:sldMkLst>
        <pc:spChg chg="ord">
          <ac:chgData name="Delia Tano - Visual Connections" userId="3026d706-49d5-4b5f-ba17-001f8106cc21" providerId="ADAL" clId="{30E1EA3A-4604-43D3-9D5D-F8916B78836C}" dt="2024-06-27T18:06:02.402" v="49"/>
          <ac:spMkLst>
            <pc:docMk/>
            <pc:sldMk cId="295694258" sldId="342"/>
            <ac:spMk id="2" creationId="{1067AE62-E7BF-41B8-95E4-B9216A0EA537}"/>
          </ac:spMkLst>
        </pc:spChg>
        <pc:spChg chg="ord">
          <ac:chgData name="Delia Tano - Visual Connections" userId="3026d706-49d5-4b5f-ba17-001f8106cc21" providerId="ADAL" clId="{30E1EA3A-4604-43D3-9D5D-F8916B78836C}" dt="2024-06-27T18:06:20.511" v="52"/>
          <ac:spMkLst>
            <pc:docMk/>
            <pc:sldMk cId="295694258" sldId="342"/>
            <ac:spMk id="3" creationId="{3745B883-853A-BB81-4F70-E2BFE81CD20C}"/>
          </ac:spMkLst>
        </pc:spChg>
        <pc:spChg chg="ord">
          <ac:chgData name="Delia Tano - Visual Connections" userId="3026d706-49d5-4b5f-ba17-001f8106cc21" providerId="ADAL" clId="{30E1EA3A-4604-43D3-9D5D-F8916B78836C}" dt="2024-06-27T18:07:57.013" v="98"/>
          <ac:spMkLst>
            <pc:docMk/>
            <pc:sldMk cId="295694258" sldId="342"/>
            <ac:spMk id="4" creationId="{31B748B2-492C-C2B3-FE74-1FF5E9DF0745}"/>
          </ac:spMkLst>
        </pc:spChg>
        <pc:spChg chg="mod">
          <ac:chgData name="Delia Tano - Visual Connections" userId="3026d706-49d5-4b5f-ba17-001f8106cc21" providerId="ADAL" clId="{30E1EA3A-4604-43D3-9D5D-F8916B78836C}" dt="2024-06-27T18:17:40.781" v="202" actId="962"/>
          <ac:spMkLst>
            <pc:docMk/>
            <pc:sldMk cId="295694258" sldId="342"/>
            <ac:spMk id="13" creationId="{1E8FD780-FC40-2A54-DE7D-CD8D96F699C1}"/>
          </ac:spMkLst>
        </pc:spChg>
        <pc:spChg chg="mod">
          <ac:chgData name="Delia Tano - Visual Connections" userId="3026d706-49d5-4b5f-ba17-001f8106cc21" providerId="ADAL" clId="{30E1EA3A-4604-43D3-9D5D-F8916B78836C}" dt="2024-06-27T18:17:42.430" v="203" actId="962"/>
          <ac:spMkLst>
            <pc:docMk/>
            <pc:sldMk cId="295694258" sldId="342"/>
            <ac:spMk id="14" creationId="{87E0CB70-2C76-67B2-BB0A-C130228BB5A8}"/>
          </ac:spMkLst>
        </pc:spChg>
        <pc:spChg chg="mod">
          <ac:chgData name="Delia Tano - Visual Connections" userId="3026d706-49d5-4b5f-ba17-001f8106cc21" providerId="ADAL" clId="{30E1EA3A-4604-43D3-9D5D-F8916B78836C}" dt="2024-06-27T18:17:44.249" v="204" actId="962"/>
          <ac:spMkLst>
            <pc:docMk/>
            <pc:sldMk cId="295694258" sldId="342"/>
            <ac:spMk id="22" creationId="{72D91F5C-735D-B7DF-5540-1C1DB2FCDB1D}"/>
          </ac:spMkLst>
        </pc:spChg>
        <pc:grpChg chg="mod">
          <ac:chgData name="Delia Tano - Visual Connections" userId="3026d706-49d5-4b5f-ba17-001f8106cc21" providerId="ADAL" clId="{30E1EA3A-4604-43D3-9D5D-F8916B78836C}" dt="2024-06-27T18:17:19.163" v="198" actId="962"/>
          <ac:grpSpMkLst>
            <pc:docMk/>
            <pc:sldMk cId="295694258" sldId="342"/>
            <ac:grpSpMk id="42" creationId="{05A603DF-26FC-4432-5597-C55D58D56298}"/>
          </ac:grpSpMkLst>
        </pc:grpChg>
        <pc:picChg chg="mod">
          <ac:chgData name="Delia Tano - Visual Connections" userId="3026d706-49d5-4b5f-ba17-001f8106cc21" providerId="ADAL" clId="{30E1EA3A-4604-43D3-9D5D-F8916B78836C}" dt="2024-06-27T18:17:24.609" v="199" actId="962"/>
          <ac:picMkLst>
            <pc:docMk/>
            <pc:sldMk cId="295694258" sldId="342"/>
            <ac:picMk id="26" creationId="{EFE13949-2236-8B7B-AA83-A5704690002A}"/>
          </ac:picMkLst>
        </pc:picChg>
        <pc:picChg chg="mod">
          <ac:chgData name="Delia Tano - Visual Connections" userId="3026d706-49d5-4b5f-ba17-001f8106cc21" providerId="ADAL" clId="{30E1EA3A-4604-43D3-9D5D-F8916B78836C}" dt="2024-06-27T18:17:34.015" v="201" actId="962"/>
          <ac:picMkLst>
            <pc:docMk/>
            <pc:sldMk cId="295694258" sldId="342"/>
            <ac:picMk id="41" creationId="{BB81948A-BF3B-028A-38D0-9049C99C8607}"/>
          </ac:picMkLst>
        </pc:picChg>
        <pc:picChg chg="mod">
          <ac:chgData name="Delia Tano - Visual Connections" userId="3026d706-49d5-4b5f-ba17-001f8106cc21" providerId="ADAL" clId="{30E1EA3A-4604-43D3-9D5D-F8916B78836C}" dt="2024-06-27T18:17:49.358" v="205" actId="962"/>
          <ac:picMkLst>
            <pc:docMk/>
            <pc:sldMk cId="295694258" sldId="342"/>
            <ac:picMk id="45" creationId="{FFC3609A-5132-10B6-E982-EA586EADDBAE}"/>
          </ac:picMkLst>
        </pc:picChg>
      </pc:sldChg>
      <pc:sldChg chg="modSp mod">
        <pc:chgData name="Delia Tano - Visual Connections" userId="3026d706-49d5-4b5f-ba17-001f8106cc21" providerId="ADAL" clId="{30E1EA3A-4604-43D3-9D5D-F8916B78836C}" dt="2024-06-27T18:50:49.674" v="2326"/>
        <pc:sldMkLst>
          <pc:docMk/>
          <pc:sldMk cId="2457384089" sldId="344"/>
        </pc:sldMkLst>
        <pc:spChg chg="ord">
          <ac:chgData name="Delia Tano - Visual Connections" userId="3026d706-49d5-4b5f-ba17-001f8106cc21" providerId="ADAL" clId="{30E1EA3A-4604-43D3-9D5D-F8916B78836C}" dt="2024-06-27T18:50:49.674" v="2326"/>
          <ac:spMkLst>
            <pc:docMk/>
            <pc:sldMk cId="2457384089" sldId="344"/>
            <ac:spMk id="4" creationId="{9FD97F9A-C92F-C6C2-6E10-1AE54454FAB1}"/>
          </ac:spMkLst>
        </pc:spChg>
        <pc:spChg chg="mod">
          <ac:chgData name="Delia Tano - Visual Connections" userId="3026d706-49d5-4b5f-ba17-001f8106cc21" providerId="ADAL" clId="{30E1EA3A-4604-43D3-9D5D-F8916B78836C}" dt="2024-06-27T18:18:06.166" v="208" actId="962"/>
          <ac:spMkLst>
            <pc:docMk/>
            <pc:sldMk cId="2457384089" sldId="344"/>
            <ac:spMk id="6" creationId="{7641C79F-6758-C1E2-8E42-493A6CD8320F}"/>
          </ac:spMkLst>
        </pc:spChg>
        <pc:spChg chg="mod">
          <ac:chgData name="Delia Tano - Visual Connections" userId="3026d706-49d5-4b5f-ba17-001f8106cc21" providerId="ADAL" clId="{30E1EA3A-4604-43D3-9D5D-F8916B78836C}" dt="2024-06-27T18:18:07.705" v="209" actId="962"/>
          <ac:spMkLst>
            <pc:docMk/>
            <pc:sldMk cId="2457384089" sldId="344"/>
            <ac:spMk id="7" creationId="{4C77E347-A124-E3EF-9834-DA799D121AC0}"/>
          </ac:spMkLst>
        </pc:spChg>
        <pc:spChg chg="mod">
          <ac:chgData name="Delia Tano - Visual Connections" userId="3026d706-49d5-4b5f-ba17-001f8106cc21" providerId="ADAL" clId="{30E1EA3A-4604-43D3-9D5D-F8916B78836C}" dt="2024-06-27T18:18:09.408" v="210" actId="962"/>
          <ac:spMkLst>
            <pc:docMk/>
            <pc:sldMk cId="2457384089" sldId="344"/>
            <ac:spMk id="8" creationId="{9641521D-7381-35C0-EC91-6C59DC027248}"/>
          </ac:spMkLst>
        </pc:spChg>
        <pc:grpChg chg="mod">
          <ac:chgData name="Delia Tano - Visual Connections" userId="3026d706-49d5-4b5f-ba17-001f8106cc21" providerId="ADAL" clId="{30E1EA3A-4604-43D3-9D5D-F8916B78836C}" dt="2024-06-27T18:18:12.197" v="211" actId="962"/>
          <ac:grpSpMkLst>
            <pc:docMk/>
            <pc:sldMk cId="2457384089" sldId="344"/>
            <ac:grpSpMk id="10" creationId="{0713B37D-839D-1BC1-ED1F-243A2C116AB7}"/>
          </ac:grpSpMkLst>
        </pc:grpChg>
        <pc:grpChg chg="mod">
          <ac:chgData name="Delia Tano - Visual Connections" userId="3026d706-49d5-4b5f-ba17-001f8106cc21" providerId="ADAL" clId="{30E1EA3A-4604-43D3-9D5D-F8916B78836C}" dt="2024-06-27T18:18:14.719" v="212" actId="962"/>
          <ac:grpSpMkLst>
            <pc:docMk/>
            <pc:sldMk cId="2457384089" sldId="344"/>
            <ac:grpSpMk id="13" creationId="{2603A691-AFF4-AE52-3E73-BCA4B6848B7F}"/>
          </ac:grpSpMkLst>
        </pc:grpChg>
        <pc:grpChg chg="mod">
          <ac:chgData name="Delia Tano - Visual Connections" userId="3026d706-49d5-4b5f-ba17-001f8106cc21" providerId="ADAL" clId="{30E1EA3A-4604-43D3-9D5D-F8916B78836C}" dt="2024-06-27T18:18:20.843" v="213" actId="962"/>
          <ac:grpSpMkLst>
            <pc:docMk/>
            <pc:sldMk cId="2457384089" sldId="344"/>
            <ac:grpSpMk id="17" creationId="{3E94CD17-3A83-618B-6C84-288A58D9BC85}"/>
          </ac:grpSpMkLst>
        </pc:grpChg>
        <pc:picChg chg="mod">
          <ac:chgData name="Delia Tano - Visual Connections" userId="3026d706-49d5-4b5f-ba17-001f8106cc21" providerId="ADAL" clId="{30E1EA3A-4604-43D3-9D5D-F8916B78836C}" dt="2024-06-27T18:18:02.553" v="207" actId="962"/>
          <ac:picMkLst>
            <pc:docMk/>
            <pc:sldMk cId="2457384089" sldId="344"/>
            <ac:picMk id="5" creationId="{BB37F22D-F306-B6CB-EC24-DD113B7A37DF}"/>
          </ac:picMkLst>
        </pc:picChg>
      </pc:sldChg>
      <pc:sldChg chg="modSp">
        <pc:chgData name="Delia Tano - Visual Connections" userId="3026d706-49d5-4b5f-ba17-001f8106cc21" providerId="ADAL" clId="{30E1EA3A-4604-43D3-9D5D-F8916B78836C}" dt="2024-06-27T18:35:07.095" v="1116" actId="962"/>
        <pc:sldMkLst>
          <pc:docMk/>
          <pc:sldMk cId="1901900552" sldId="392"/>
        </pc:sldMkLst>
        <pc:graphicFrameChg chg="mod">
          <ac:chgData name="Delia Tano - Visual Connections" userId="3026d706-49d5-4b5f-ba17-001f8106cc21" providerId="ADAL" clId="{30E1EA3A-4604-43D3-9D5D-F8916B78836C}" dt="2024-06-27T18:34:25.362" v="1112" actId="962"/>
          <ac:graphicFrameMkLst>
            <pc:docMk/>
            <pc:sldMk cId="1901900552" sldId="392"/>
            <ac:graphicFrameMk id="5" creationId="{E06FA9BD-FA1C-374E-EB4A-E098D4962A8D}"/>
          </ac:graphicFrameMkLst>
        </pc:graphicFrameChg>
        <pc:graphicFrameChg chg="mod">
          <ac:chgData name="Delia Tano - Visual Connections" userId="3026d706-49d5-4b5f-ba17-001f8106cc21" providerId="ADAL" clId="{30E1EA3A-4604-43D3-9D5D-F8916B78836C}" dt="2024-06-27T18:34:38.068" v="1114" actId="962"/>
          <ac:graphicFrameMkLst>
            <pc:docMk/>
            <pc:sldMk cId="1901900552" sldId="392"/>
            <ac:graphicFrameMk id="7" creationId="{8F4744EF-54E7-D907-73D4-A9CF35E06C54}"/>
          </ac:graphicFrameMkLst>
        </pc:graphicFrameChg>
        <pc:graphicFrameChg chg="mod">
          <ac:chgData name="Delia Tano - Visual Connections" userId="3026d706-49d5-4b5f-ba17-001f8106cc21" providerId="ADAL" clId="{30E1EA3A-4604-43D3-9D5D-F8916B78836C}" dt="2024-06-27T18:35:07.095" v="1116" actId="962"/>
          <ac:graphicFrameMkLst>
            <pc:docMk/>
            <pc:sldMk cId="1901900552" sldId="392"/>
            <ac:graphicFrameMk id="8" creationId="{237A29B4-D769-7DC8-0555-24B31AEBB2DE}"/>
          </ac:graphicFrameMkLst>
        </pc:graphicFrameChg>
      </pc:sldChg>
      <pc:sldChg chg="modSp mod">
        <pc:chgData name="Delia Tano - Visual Connections" userId="3026d706-49d5-4b5f-ba17-001f8106cc21" providerId="ADAL" clId="{30E1EA3A-4604-43D3-9D5D-F8916B78836C}" dt="2024-06-28T13:49:56.326" v="2390"/>
        <pc:sldMkLst>
          <pc:docMk/>
          <pc:sldMk cId="1195054001" sldId="393"/>
        </pc:sldMkLst>
        <pc:spChg chg="mod">
          <ac:chgData name="Delia Tano - Visual Connections" userId="3026d706-49d5-4b5f-ba17-001f8106cc21" providerId="ADAL" clId="{30E1EA3A-4604-43D3-9D5D-F8916B78836C}" dt="2024-06-28T13:49:52.126" v="2389" actId="962"/>
          <ac:spMkLst>
            <pc:docMk/>
            <pc:sldMk cId="1195054001" sldId="393"/>
            <ac:spMk id="3" creationId="{69E384DE-396C-E01D-1620-567D6C44A4AD}"/>
          </ac:spMkLst>
        </pc:spChg>
        <pc:spChg chg="ord">
          <ac:chgData name="Delia Tano - Visual Connections" userId="3026d706-49d5-4b5f-ba17-001f8106cc21" providerId="ADAL" clId="{30E1EA3A-4604-43D3-9D5D-F8916B78836C}" dt="2024-06-28T13:49:49.103" v="2388"/>
          <ac:spMkLst>
            <pc:docMk/>
            <pc:sldMk cId="1195054001" sldId="393"/>
            <ac:spMk id="5" creationId="{492F83B0-6D35-7D77-D730-F905947E7FD6}"/>
          </ac:spMkLst>
        </pc:spChg>
        <pc:spChg chg="ord">
          <ac:chgData name="Delia Tano - Visual Connections" userId="3026d706-49d5-4b5f-ba17-001f8106cc21" providerId="ADAL" clId="{30E1EA3A-4604-43D3-9D5D-F8916B78836C}" dt="2024-06-28T13:49:56.326" v="2390"/>
          <ac:spMkLst>
            <pc:docMk/>
            <pc:sldMk cId="1195054001" sldId="393"/>
            <ac:spMk id="6" creationId="{D6776BC8-7FA1-1752-A7C9-97179C892BCF}"/>
          </ac:spMkLst>
        </pc:spChg>
      </pc:sldChg>
      <pc:sldChg chg="modSp mod">
        <pc:chgData name="Delia Tano - Visual Connections" userId="3026d706-49d5-4b5f-ba17-001f8106cc21" providerId="ADAL" clId="{30E1EA3A-4604-43D3-9D5D-F8916B78836C}" dt="2024-06-28T14:42:14.407" v="2494"/>
        <pc:sldMkLst>
          <pc:docMk/>
          <pc:sldMk cId="2882860679" sldId="394"/>
        </pc:sldMkLst>
        <pc:spChg chg="mod">
          <ac:chgData name="Delia Tano - Visual Connections" userId="3026d706-49d5-4b5f-ba17-001f8106cc21" providerId="ADAL" clId="{30E1EA3A-4604-43D3-9D5D-F8916B78836C}" dt="2024-06-28T14:41:45.912" v="2482" actId="962"/>
          <ac:spMkLst>
            <pc:docMk/>
            <pc:sldMk cId="2882860679" sldId="394"/>
            <ac:spMk id="3" creationId="{CFD13B2F-06B7-3139-1748-BF81EF67F4BD}"/>
          </ac:spMkLst>
        </pc:spChg>
        <pc:spChg chg="ord">
          <ac:chgData name="Delia Tano - Visual Connections" userId="3026d706-49d5-4b5f-ba17-001f8106cc21" providerId="ADAL" clId="{30E1EA3A-4604-43D3-9D5D-F8916B78836C}" dt="2024-06-28T14:41:59.490" v="2489"/>
          <ac:spMkLst>
            <pc:docMk/>
            <pc:sldMk cId="2882860679" sldId="394"/>
            <ac:spMk id="12" creationId="{7810D01A-2A8D-9B31-2B7F-DFF378498C4F}"/>
          </ac:spMkLst>
        </pc:spChg>
        <pc:spChg chg="ord">
          <ac:chgData name="Delia Tano - Visual Connections" userId="3026d706-49d5-4b5f-ba17-001f8106cc21" providerId="ADAL" clId="{30E1EA3A-4604-43D3-9D5D-F8916B78836C}" dt="2024-06-28T14:42:11.299" v="2493"/>
          <ac:spMkLst>
            <pc:docMk/>
            <pc:sldMk cId="2882860679" sldId="394"/>
            <ac:spMk id="13" creationId="{5550E130-582E-C59E-585F-AAEDA864604E}"/>
          </ac:spMkLst>
        </pc:spChg>
        <pc:spChg chg="mod">
          <ac:chgData name="Delia Tano - Visual Connections" userId="3026d706-49d5-4b5f-ba17-001f8106cc21" providerId="ADAL" clId="{30E1EA3A-4604-43D3-9D5D-F8916B78836C}" dt="2024-06-27T18:35:13.787" v="1117" actId="962"/>
          <ac:spMkLst>
            <pc:docMk/>
            <pc:sldMk cId="2882860679" sldId="394"/>
            <ac:spMk id="15" creationId="{1CCD9912-988A-56D0-F748-296D10DDF430}"/>
          </ac:spMkLst>
        </pc:spChg>
        <pc:spChg chg="mod">
          <ac:chgData name="Delia Tano - Visual Connections" userId="3026d706-49d5-4b5f-ba17-001f8106cc21" providerId="ADAL" clId="{30E1EA3A-4604-43D3-9D5D-F8916B78836C}" dt="2024-06-27T18:35:15.290" v="1118" actId="962"/>
          <ac:spMkLst>
            <pc:docMk/>
            <pc:sldMk cId="2882860679" sldId="394"/>
            <ac:spMk id="16" creationId="{DC120F1D-DCA6-EAD5-AFA5-868DE5B16E3C}"/>
          </ac:spMkLst>
        </pc:spChg>
        <pc:spChg chg="mod">
          <ac:chgData name="Delia Tano - Visual Connections" userId="3026d706-49d5-4b5f-ba17-001f8106cc21" providerId="ADAL" clId="{30E1EA3A-4604-43D3-9D5D-F8916B78836C}" dt="2024-06-27T18:35:17.118" v="1119" actId="962"/>
          <ac:spMkLst>
            <pc:docMk/>
            <pc:sldMk cId="2882860679" sldId="394"/>
            <ac:spMk id="17" creationId="{D9086904-1A1F-8F35-A1C4-AB1854A8160A}"/>
          </ac:spMkLst>
        </pc:spChg>
        <pc:picChg chg="ord">
          <ac:chgData name="Delia Tano - Visual Connections" userId="3026d706-49d5-4b5f-ba17-001f8106cc21" providerId="ADAL" clId="{30E1EA3A-4604-43D3-9D5D-F8916B78836C}" dt="2024-06-28T14:41:53.119" v="2485"/>
          <ac:picMkLst>
            <pc:docMk/>
            <pc:sldMk cId="2882860679" sldId="394"/>
            <ac:picMk id="9" creationId="{B851AE32-77E0-4A7C-B96D-1531C531775E}"/>
          </ac:picMkLst>
        </pc:picChg>
        <pc:picChg chg="ord">
          <ac:chgData name="Delia Tano - Visual Connections" userId="3026d706-49d5-4b5f-ba17-001f8106cc21" providerId="ADAL" clId="{30E1EA3A-4604-43D3-9D5D-F8916B78836C}" dt="2024-06-28T14:42:06.458" v="2491"/>
          <ac:picMkLst>
            <pc:docMk/>
            <pc:sldMk cId="2882860679" sldId="394"/>
            <ac:picMk id="10" creationId="{30EEFE82-8CC0-280B-9DF0-25C8E2FFA399}"/>
          </ac:picMkLst>
        </pc:picChg>
        <pc:picChg chg="ord">
          <ac:chgData name="Delia Tano - Visual Connections" userId="3026d706-49d5-4b5f-ba17-001f8106cc21" providerId="ADAL" clId="{30E1EA3A-4604-43D3-9D5D-F8916B78836C}" dt="2024-06-28T14:42:14.407" v="2494"/>
          <ac:picMkLst>
            <pc:docMk/>
            <pc:sldMk cId="2882860679" sldId="394"/>
            <ac:picMk id="11" creationId="{91453B79-E499-4745-410C-B87C76C8F840}"/>
          </ac:picMkLst>
        </pc:picChg>
      </pc:sldChg>
      <pc:sldChg chg="modSp mod">
        <pc:chgData name="Delia Tano - Visual Connections" userId="3026d706-49d5-4b5f-ba17-001f8106cc21" providerId="ADAL" clId="{30E1EA3A-4604-43D3-9D5D-F8916B78836C}" dt="2024-06-28T14:40:25.792" v="2466"/>
        <pc:sldMkLst>
          <pc:docMk/>
          <pc:sldMk cId="287841625" sldId="395"/>
        </pc:sldMkLst>
        <pc:spChg chg="mod">
          <ac:chgData name="Delia Tano - Visual Connections" userId="3026d706-49d5-4b5f-ba17-001f8106cc21" providerId="ADAL" clId="{30E1EA3A-4604-43D3-9D5D-F8916B78836C}" dt="2024-06-28T14:39:42.014" v="2462" actId="962"/>
          <ac:spMkLst>
            <pc:docMk/>
            <pc:sldMk cId="287841625" sldId="395"/>
            <ac:spMk id="3" creationId="{11718C18-1349-BC86-6EB0-A7EC958270A9}"/>
          </ac:spMkLst>
        </pc:spChg>
        <pc:spChg chg="ord">
          <ac:chgData name="Delia Tano - Visual Connections" userId="3026d706-49d5-4b5f-ba17-001f8106cc21" providerId="ADAL" clId="{30E1EA3A-4604-43D3-9D5D-F8916B78836C}" dt="2024-06-28T14:40:25.792" v="2466"/>
          <ac:spMkLst>
            <pc:docMk/>
            <pc:sldMk cId="287841625" sldId="395"/>
            <ac:spMk id="7" creationId="{B73449B4-86AE-D2DE-0C9C-37B6AF9EABF0}"/>
          </ac:spMkLst>
        </pc:spChg>
        <pc:spChg chg="ord">
          <ac:chgData name="Delia Tano - Visual Connections" userId="3026d706-49d5-4b5f-ba17-001f8106cc21" providerId="ADAL" clId="{30E1EA3A-4604-43D3-9D5D-F8916B78836C}" dt="2024-06-28T14:40:19.248" v="2465"/>
          <ac:spMkLst>
            <pc:docMk/>
            <pc:sldMk cId="287841625" sldId="395"/>
            <ac:spMk id="11" creationId="{246E6C2B-F9CB-8301-B2C0-CF51AA13C940}"/>
          </ac:spMkLst>
        </pc:spChg>
        <pc:picChg chg="mod ord">
          <ac:chgData name="Delia Tano - Visual Connections" userId="3026d706-49d5-4b5f-ba17-001f8106cc21" providerId="ADAL" clId="{30E1EA3A-4604-43D3-9D5D-F8916B78836C}" dt="2024-06-28T14:40:11.736" v="2464"/>
          <ac:picMkLst>
            <pc:docMk/>
            <pc:sldMk cId="287841625" sldId="395"/>
            <ac:picMk id="8" creationId="{03FA8999-7743-4ED5-4017-201E47A7EB31}"/>
          </ac:picMkLst>
        </pc:picChg>
        <pc:picChg chg="mod">
          <ac:chgData name="Delia Tano - Visual Connections" userId="3026d706-49d5-4b5f-ba17-001f8106cc21" providerId="ADAL" clId="{30E1EA3A-4604-43D3-9D5D-F8916B78836C}" dt="2024-06-27T18:35:58.120" v="1220" actId="962"/>
          <ac:picMkLst>
            <pc:docMk/>
            <pc:sldMk cId="287841625" sldId="395"/>
            <ac:picMk id="9" creationId="{96850509-46D8-573E-10F8-203E6957A6DD}"/>
          </ac:picMkLst>
        </pc:picChg>
      </pc:sldChg>
      <pc:sldChg chg="modSp mod">
        <pc:chgData name="Delia Tano - Visual Connections" userId="3026d706-49d5-4b5f-ba17-001f8106cc21" providerId="ADAL" clId="{30E1EA3A-4604-43D3-9D5D-F8916B78836C}" dt="2024-06-28T14:41:31.246" v="2481"/>
        <pc:sldMkLst>
          <pc:docMk/>
          <pc:sldMk cId="768508096" sldId="396"/>
        </pc:sldMkLst>
        <pc:spChg chg="mod">
          <ac:chgData name="Delia Tano - Visual Connections" userId="3026d706-49d5-4b5f-ba17-001f8106cc21" providerId="ADAL" clId="{30E1EA3A-4604-43D3-9D5D-F8916B78836C}" dt="2024-06-28T14:40:39.758" v="2467" actId="962"/>
          <ac:spMkLst>
            <pc:docMk/>
            <pc:sldMk cId="768508096" sldId="396"/>
            <ac:spMk id="3" creationId="{CFD13B2F-06B7-3139-1748-BF81EF67F4BD}"/>
          </ac:spMkLst>
        </pc:spChg>
        <pc:spChg chg="ord">
          <ac:chgData name="Delia Tano - Visual Connections" userId="3026d706-49d5-4b5f-ba17-001f8106cc21" providerId="ADAL" clId="{30E1EA3A-4604-43D3-9D5D-F8916B78836C}" dt="2024-06-28T14:41:31.246" v="2481"/>
          <ac:spMkLst>
            <pc:docMk/>
            <pc:sldMk cId="768508096" sldId="396"/>
            <ac:spMk id="6" creationId="{2697789C-75D3-796E-7110-F74D29F3429B}"/>
          </ac:spMkLst>
        </pc:spChg>
        <pc:spChg chg="ord">
          <ac:chgData name="Delia Tano - Visual Connections" userId="3026d706-49d5-4b5f-ba17-001f8106cc21" providerId="ADAL" clId="{30E1EA3A-4604-43D3-9D5D-F8916B78836C}" dt="2024-06-28T14:41:10.511" v="2476"/>
          <ac:spMkLst>
            <pc:docMk/>
            <pc:sldMk cId="768508096" sldId="396"/>
            <ac:spMk id="23" creationId="{8EA98087-DA07-CAF2-8067-414F330F8DDA}"/>
          </ac:spMkLst>
        </pc:spChg>
        <pc:spChg chg="ord">
          <ac:chgData name="Delia Tano - Visual Connections" userId="3026d706-49d5-4b5f-ba17-001f8106cc21" providerId="ADAL" clId="{30E1EA3A-4604-43D3-9D5D-F8916B78836C}" dt="2024-06-28T14:41:19.893" v="2480"/>
          <ac:spMkLst>
            <pc:docMk/>
            <pc:sldMk cId="768508096" sldId="396"/>
            <ac:spMk id="24" creationId="{3B617954-880B-DC0A-ED12-9FE4D177D541}"/>
          </ac:spMkLst>
        </pc:spChg>
        <pc:spChg chg="mod">
          <ac:chgData name="Delia Tano - Visual Connections" userId="3026d706-49d5-4b5f-ba17-001f8106cc21" providerId="ADAL" clId="{30E1EA3A-4604-43D3-9D5D-F8916B78836C}" dt="2024-06-27T18:03:14.728" v="1" actId="207"/>
          <ac:spMkLst>
            <pc:docMk/>
            <pc:sldMk cId="768508096" sldId="396"/>
            <ac:spMk id="25" creationId="{76147236-5CE4-FD24-C60F-1115E51A5B01}"/>
          </ac:spMkLst>
        </pc:spChg>
        <pc:spChg chg="mod">
          <ac:chgData name="Delia Tano - Visual Connections" userId="3026d706-49d5-4b5f-ba17-001f8106cc21" providerId="ADAL" clId="{30E1EA3A-4604-43D3-9D5D-F8916B78836C}" dt="2024-06-27T18:35:20.265" v="1120" actId="962"/>
          <ac:spMkLst>
            <pc:docMk/>
            <pc:sldMk cId="768508096" sldId="396"/>
            <ac:spMk id="26" creationId="{F78BFD4E-A181-EEEF-036B-7F56B7759B18}"/>
          </ac:spMkLst>
        </pc:spChg>
        <pc:spChg chg="mod">
          <ac:chgData name="Delia Tano - Visual Connections" userId="3026d706-49d5-4b5f-ba17-001f8106cc21" providerId="ADAL" clId="{30E1EA3A-4604-43D3-9D5D-F8916B78836C}" dt="2024-06-27T18:35:21.813" v="1121" actId="962"/>
          <ac:spMkLst>
            <pc:docMk/>
            <pc:sldMk cId="768508096" sldId="396"/>
            <ac:spMk id="27" creationId="{D561A0E7-B165-3EC9-C7D5-F5425440C814}"/>
          </ac:spMkLst>
        </pc:spChg>
        <pc:spChg chg="mod">
          <ac:chgData name="Delia Tano - Visual Connections" userId="3026d706-49d5-4b5f-ba17-001f8106cc21" providerId="ADAL" clId="{30E1EA3A-4604-43D3-9D5D-F8916B78836C}" dt="2024-06-27T18:35:23.175" v="1122" actId="962"/>
          <ac:spMkLst>
            <pc:docMk/>
            <pc:sldMk cId="768508096" sldId="396"/>
            <ac:spMk id="28" creationId="{026B10F4-7512-3CBC-11FD-B5F066F58BB4}"/>
          </ac:spMkLst>
        </pc:spChg>
        <pc:picChg chg="ord">
          <ac:chgData name="Delia Tano - Visual Connections" userId="3026d706-49d5-4b5f-ba17-001f8106cc21" providerId="ADAL" clId="{30E1EA3A-4604-43D3-9D5D-F8916B78836C}" dt="2024-06-28T14:40:46.120" v="2470"/>
          <ac:picMkLst>
            <pc:docMk/>
            <pc:sldMk cId="768508096" sldId="396"/>
            <ac:picMk id="20" creationId="{93D3694B-5DEB-ED42-16EC-44383D0C0612}"/>
          </ac:picMkLst>
        </pc:picChg>
        <pc:picChg chg="ord">
          <ac:chgData name="Delia Tano - Visual Connections" userId="3026d706-49d5-4b5f-ba17-001f8106cc21" providerId="ADAL" clId="{30E1EA3A-4604-43D3-9D5D-F8916B78836C}" dt="2024-06-28T14:41:16.175" v="2477"/>
          <ac:picMkLst>
            <pc:docMk/>
            <pc:sldMk cId="768508096" sldId="396"/>
            <ac:picMk id="21" creationId="{1D4E0F51-C2C3-716F-E48D-7E90214128B9}"/>
          </ac:picMkLst>
        </pc:picChg>
        <pc:picChg chg="ord">
          <ac:chgData name="Delia Tano - Visual Connections" userId="3026d706-49d5-4b5f-ba17-001f8106cc21" providerId="ADAL" clId="{30E1EA3A-4604-43D3-9D5D-F8916B78836C}" dt="2024-06-28T14:40:58.566" v="2472"/>
          <ac:picMkLst>
            <pc:docMk/>
            <pc:sldMk cId="768508096" sldId="396"/>
            <ac:picMk id="22" creationId="{D7346D01-1131-A4D8-2716-883F113B021F}"/>
          </ac:picMkLst>
        </pc:picChg>
      </pc:sldChg>
      <pc:sldChg chg="modSp mod">
        <pc:chgData name="Delia Tano - Visual Connections" userId="3026d706-49d5-4b5f-ba17-001f8106cc21" providerId="ADAL" clId="{30E1EA3A-4604-43D3-9D5D-F8916B78836C}" dt="2024-06-27T18:14:18.338" v="119" actId="962"/>
        <pc:sldMkLst>
          <pc:docMk/>
          <pc:sldMk cId="1104972466" sldId="455"/>
        </pc:sldMkLst>
        <pc:spChg chg="ord">
          <ac:chgData name="Delia Tano - Visual Connections" userId="3026d706-49d5-4b5f-ba17-001f8106cc21" providerId="ADAL" clId="{30E1EA3A-4604-43D3-9D5D-F8916B78836C}" dt="2024-06-27T18:04:12.601" v="10"/>
          <ac:spMkLst>
            <pc:docMk/>
            <pc:sldMk cId="1104972466" sldId="455"/>
            <ac:spMk id="4" creationId="{E96FC1B4-743B-C399-66AB-4C8BAFFF1C61}"/>
          </ac:spMkLst>
        </pc:spChg>
        <pc:picChg chg="mod">
          <ac:chgData name="Delia Tano - Visual Connections" userId="3026d706-49d5-4b5f-ba17-001f8106cc21" providerId="ADAL" clId="{30E1EA3A-4604-43D3-9D5D-F8916B78836C}" dt="2024-06-27T18:14:18.338" v="119" actId="962"/>
          <ac:picMkLst>
            <pc:docMk/>
            <pc:sldMk cId="1104972466" sldId="455"/>
            <ac:picMk id="10" creationId="{5D47190B-C4AF-7804-6364-64D3885C48E7}"/>
          </ac:picMkLst>
        </pc:picChg>
      </pc:sldChg>
      <pc:sldChg chg="modSp mod">
        <pc:chgData name="Delia Tano - Visual Connections" userId="3026d706-49d5-4b5f-ba17-001f8106cc21" providerId="ADAL" clId="{30E1EA3A-4604-43D3-9D5D-F8916B78836C}" dt="2024-06-28T14:54:53.394" v="2709" actId="962"/>
        <pc:sldMkLst>
          <pc:docMk/>
          <pc:sldMk cId="580547473" sldId="477"/>
        </pc:sldMkLst>
        <pc:spChg chg="ord">
          <ac:chgData name="Delia Tano - Visual Connections" userId="3026d706-49d5-4b5f-ba17-001f8106cc21" providerId="ADAL" clId="{30E1EA3A-4604-43D3-9D5D-F8916B78836C}" dt="2024-06-27T18:03:51.371" v="8"/>
          <ac:spMkLst>
            <pc:docMk/>
            <pc:sldMk cId="580547473" sldId="477"/>
            <ac:spMk id="3" creationId="{EDC0D1D6-2EB6-6793-00AF-8CE42FFA2EDD}"/>
          </ac:spMkLst>
        </pc:spChg>
        <pc:spChg chg="ord">
          <ac:chgData name="Delia Tano - Visual Connections" userId="3026d706-49d5-4b5f-ba17-001f8106cc21" providerId="ADAL" clId="{30E1EA3A-4604-43D3-9D5D-F8916B78836C}" dt="2024-06-27T18:03:43.799" v="5"/>
          <ac:spMkLst>
            <pc:docMk/>
            <pc:sldMk cId="580547473" sldId="477"/>
            <ac:spMk id="4" creationId="{FC95A730-A9B4-1DA8-89FE-A0DD92226B92}"/>
          </ac:spMkLst>
        </pc:spChg>
        <pc:picChg chg="mod">
          <ac:chgData name="Delia Tano - Visual Connections" userId="3026d706-49d5-4b5f-ba17-001f8106cc21" providerId="ADAL" clId="{30E1EA3A-4604-43D3-9D5D-F8916B78836C}" dt="2024-06-28T14:54:53.394" v="2709" actId="962"/>
          <ac:picMkLst>
            <pc:docMk/>
            <pc:sldMk cId="580547473" sldId="477"/>
            <ac:picMk id="5" creationId="{CFD9AEED-1A65-605A-39C2-710985214D69}"/>
          </ac:picMkLst>
        </pc:picChg>
        <pc:picChg chg="mod ord">
          <ac:chgData name="Delia Tano - Visual Connections" userId="3026d706-49d5-4b5f-ba17-001f8106cc21" providerId="ADAL" clId="{30E1EA3A-4604-43D3-9D5D-F8916B78836C}" dt="2024-06-28T14:53:44.775" v="2702" actId="14100"/>
          <ac:picMkLst>
            <pc:docMk/>
            <pc:sldMk cId="580547473" sldId="477"/>
            <ac:picMk id="7" creationId="{35655EAD-DBDA-6450-785B-0AFE4704D3F2}"/>
          </ac:picMkLst>
        </pc:picChg>
      </pc:sldChg>
      <pc:sldChg chg="modSp mod">
        <pc:chgData name="Delia Tano - Visual Connections" userId="3026d706-49d5-4b5f-ba17-001f8106cc21" providerId="ADAL" clId="{30E1EA3A-4604-43D3-9D5D-F8916B78836C}" dt="2024-06-27T18:50:13.172" v="2316" actId="962"/>
        <pc:sldMkLst>
          <pc:docMk/>
          <pc:sldMk cId="316077329" sldId="518"/>
        </pc:sldMkLst>
        <pc:spChg chg="ord">
          <ac:chgData name="Delia Tano - Visual Connections" userId="3026d706-49d5-4b5f-ba17-001f8106cc21" providerId="ADAL" clId="{30E1EA3A-4604-43D3-9D5D-F8916B78836C}" dt="2024-06-27T18:08:08.229" v="99"/>
          <ac:spMkLst>
            <pc:docMk/>
            <pc:sldMk cId="316077329" sldId="518"/>
            <ac:spMk id="3" creationId="{CA85C5CE-51FC-159A-54AD-B92154E9F306}"/>
          </ac:spMkLst>
        </pc:spChg>
        <pc:spChg chg="ord">
          <ac:chgData name="Delia Tano - Visual Connections" userId="3026d706-49d5-4b5f-ba17-001f8106cc21" providerId="ADAL" clId="{30E1EA3A-4604-43D3-9D5D-F8916B78836C}" dt="2024-06-27T18:08:10.583" v="100"/>
          <ac:spMkLst>
            <pc:docMk/>
            <pc:sldMk cId="316077329" sldId="518"/>
            <ac:spMk id="4" creationId="{6AB39254-73E0-90EC-3111-59EEAE210308}"/>
          </ac:spMkLst>
        </pc:spChg>
        <pc:spChg chg="mod">
          <ac:chgData name="Delia Tano - Visual Connections" userId="3026d706-49d5-4b5f-ba17-001f8106cc21" providerId="ADAL" clId="{30E1EA3A-4604-43D3-9D5D-F8916B78836C}" dt="2024-06-27T18:50:13.172" v="2316" actId="962"/>
          <ac:spMkLst>
            <pc:docMk/>
            <pc:sldMk cId="316077329" sldId="518"/>
            <ac:spMk id="6" creationId="{22E2FF40-E4E8-7591-EC16-1A043F63B9CE}"/>
          </ac:spMkLst>
        </pc:spChg>
      </pc:sldChg>
      <pc:sldChg chg="modSp">
        <pc:chgData name="Delia Tano - Visual Connections" userId="3026d706-49d5-4b5f-ba17-001f8106cc21" providerId="ADAL" clId="{30E1EA3A-4604-43D3-9D5D-F8916B78836C}" dt="2024-06-27T18:15:08.368" v="171" actId="962"/>
        <pc:sldMkLst>
          <pc:docMk/>
          <pc:sldMk cId="2211187068" sldId="519"/>
        </pc:sldMkLst>
        <pc:picChg chg="mod">
          <ac:chgData name="Delia Tano - Visual Connections" userId="3026d706-49d5-4b5f-ba17-001f8106cc21" providerId="ADAL" clId="{30E1EA3A-4604-43D3-9D5D-F8916B78836C}" dt="2024-06-27T18:15:08.368" v="171" actId="962"/>
          <ac:picMkLst>
            <pc:docMk/>
            <pc:sldMk cId="2211187068" sldId="519"/>
            <ac:picMk id="3074" creationId="{D9E6FCF2-3722-50C4-6562-705FFE11634F}"/>
          </ac:picMkLst>
        </pc:picChg>
      </pc:sldChg>
      <pc:sldChg chg="modSp mod">
        <pc:chgData name="Delia Tano - Visual Connections" userId="3026d706-49d5-4b5f-ba17-001f8106cc21" providerId="ADAL" clId="{30E1EA3A-4604-43D3-9D5D-F8916B78836C}" dt="2024-06-28T14:46:30.396" v="2532"/>
        <pc:sldMkLst>
          <pc:docMk/>
          <pc:sldMk cId="1544764200" sldId="524"/>
        </pc:sldMkLst>
        <pc:picChg chg="mod">
          <ac:chgData name="Delia Tano - Visual Connections" userId="3026d706-49d5-4b5f-ba17-001f8106cc21" providerId="ADAL" clId="{30E1EA3A-4604-43D3-9D5D-F8916B78836C}" dt="2024-06-27T18:25:26.435" v="432" actId="962"/>
          <ac:picMkLst>
            <pc:docMk/>
            <pc:sldMk cId="1544764200" sldId="524"/>
            <ac:picMk id="4" creationId="{FCF2A0DB-4FBA-ECEE-7376-84FE43106C39}"/>
          </ac:picMkLst>
        </pc:picChg>
        <pc:picChg chg="mod">
          <ac:chgData name="Delia Tano - Visual Connections" userId="3026d706-49d5-4b5f-ba17-001f8106cc21" providerId="ADAL" clId="{30E1EA3A-4604-43D3-9D5D-F8916B78836C}" dt="2024-06-28T14:46:30.396" v="2532"/>
          <ac:picMkLst>
            <pc:docMk/>
            <pc:sldMk cId="1544764200" sldId="524"/>
            <ac:picMk id="2050" creationId="{CE7153DB-EC0F-0B08-84BB-4B5773899F34}"/>
          </ac:picMkLst>
        </pc:picChg>
      </pc:sldChg>
      <pc:sldChg chg="modSp mod">
        <pc:chgData name="Delia Tano - Visual Connections" userId="3026d706-49d5-4b5f-ba17-001f8106cc21" providerId="ADAL" clId="{30E1EA3A-4604-43D3-9D5D-F8916B78836C}" dt="2024-06-28T14:39:31.577" v="2461" actId="962"/>
        <pc:sldMkLst>
          <pc:docMk/>
          <pc:sldMk cId="1521212905" sldId="2147327313"/>
        </pc:sldMkLst>
        <pc:spChg chg="mod">
          <ac:chgData name="Delia Tano - Visual Connections" userId="3026d706-49d5-4b5f-ba17-001f8106cc21" providerId="ADAL" clId="{30E1EA3A-4604-43D3-9D5D-F8916B78836C}" dt="2024-06-28T14:39:31.577" v="2461" actId="962"/>
          <ac:spMkLst>
            <pc:docMk/>
            <pc:sldMk cId="1521212905" sldId="2147327313"/>
            <ac:spMk id="3" creationId="{CD3C4F08-9B14-9B75-9D71-1E9E6690DBCF}"/>
          </ac:spMkLst>
        </pc:spChg>
        <pc:picChg chg="mod">
          <ac:chgData name="Delia Tano - Visual Connections" userId="3026d706-49d5-4b5f-ba17-001f8106cc21" providerId="ADAL" clId="{30E1EA3A-4604-43D3-9D5D-F8916B78836C}" dt="2024-06-28T14:39:25.358" v="2460"/>
          <ac:picMkLst>
            <pc:docMk/>
            <pc:sldMk cId="1521212905" sldId="2147327313"/>
            <ac:picMk id="1026" creationId="{E1F6E684-8942-87FD-897B-B9292F96DD47}"/>
          </ac:picMkLst>
        </pc:picChg>
      </pc:sldChg>
      <pc:sldChg chg="modSp mod">
        <pc:chgData name="Delia Tano - Visual Connections" userId="3026d706-49d5-4b5f-ba17-001f8106cc21" providerId="ADAL" clId="{30E1EA3A-4604-43D3-9D5D-F8916B78836C}" dt="2024-06-27T18:03:29.536" v="2"/>
        <pc:sldMkLst>
          <pc:docMk/>
          <pc:sldMk cId="2955425480" sldId="2147327331"/>
        </pc:sldMkLst>
        <pc:picChg chg="ord">
          <ac:chgData name="Delia Tano - Visual Connections" userId="3026d706-49d5-4b5f-ba17-001f8106cc21" providerId="ADAL" clId="{30E1EA3A-4604-43D3-9D5D-F8916B78836C}" dt="2024-06-27T18:03:29.536" v="2"/>
          <ac:picMkLst>
            <pc:docMk/>
            <pc:sldMk cId="2955425480" sldId="2147327331"/>
            <ac:picMk id="5" creationId="{B0E49C11-7F04-FAAB-89DE-A500E8922506}"/>
          </ac:picMkLst>
        </pc:picChg>
      </pc:sldChg>
      <pc:sldChg chg="modSp mod">
        <pc:chgData name="Delia Tano - Visual Connections" userId="3026d706-49d5-4b5f-ba17-001f8106cc21" providerId="ADAL" clId="{30E1EA3A-4604-43D3-9D5D-F8916B78836C}" dt="2024-06-28T14:42:38.987" v="2497" actId="962"/>
        <pc:sldMkLst>
          <pc:docMk/>
          <pc:sldMk cId="3532025293" sldId="2147327337"/>
        </pc:sldMkLst>
        <pc:spChg chg="mod">
          <ac:chgData name="Delia Tano - Visual Connections" userId="3026d706-49d5-4b5f-ba17-001f8106cc21" providerId="ADAL" clId="{30E1EA3A-4604-43D3-9D5D-F8916B78836C}" dt="2024-06-28T14:42:38.987" v="2497" actId="962"/>
          <ac:spMkLst>
            <pc:docMk/>
            <pc:sldMk cId="3532025293" sldId="2147327337"/>
            <ac:spMk id="3" creationId="{69E384DE-396C-E01D-1620-567D6C44A4AD}"/>
          </ac:spMkLst>
        </pc:spChg>
        <pc:picChg chg="mod">
          <ac:chgData name="Delia Tano - Visual Connections" userId="3026d706-49d5-4b5f-ba17-001f8106cc21" providerId="ADAL" clId="{30E1EA3A-4604-43D3-9D5D-F8916B78836C}" dt="2024-06-27T18:33:22.305" v="1108" actId="962"/>
          <ac:picMkLst>
            <pc:docMk/>
            <pc:sldMk cId="3532025293" sldId="2147327337"/>
            <ac:picMk id="5" creationId="{913D79E6-AFA7-5997-379B-EE24D9138B62}"/>
          </ac:picMkLst>
        </pc:picChg>
      </pc:sldChg>
      <pc:sldChg chg="modSp mod">
        <pc:chgData name="Delia Tano - Visual Connections" userId="3026d706-49d5-4b5f-ba17-001f8106cc21" providerId="ADAL" clId="{30E1EA3A-4604-43D3-9D5D-F8916B78836C}" dt="2024-06-28T14:42:31.481" v="2496" actId="962"/>
        <pc:sldMkLst>
          <pc:docMk/>
          <pc:sldMk cId="2531264228" sldId="2147327338"/>
        </pc:sldMkLst>
        <pc:spChg chg="ord">
          <ac:chgData name="Delia Tano - Visual Connections" userId="3026d706-49d5-4b5f-ba17-001f8106cc21" providerId="ADAL" clId="{30E1EA3A-4604-43D3-9D5D-F8916B78836C}" dt="2024-06-28T14:42:26.249" v="2495"/>
          <ac:spMkLst>
            <pc:docMk/>
            <pc:sldMk cId="2531264228" sldId="2147327338"/>
            <ac:spMk id="2" creationId="{1067AE62-E7BF-41B8-95E4-B9216A0EA537}"/>
          </ac:spMkLst>
        </pc:spChg>
        <pc:spChg chg="mod">
          <ac:chgData name="Delia Tano - Visual Connections" userId="3026d706-49d5-4b5f-ba17-001f8106cc21" providerId="ADAL" clId="{30E1EA3A-4604-43D3-9D5D-F8916B78836C}" dt="2024-06-28T14:42:31.481" v="2496" actId="962"/>
          <ac:spMkLst>
            <pc:docMk/>
            <pc:sldMk cId="2531264228" sldId="2147327338"/>
            <ac:spMk id="3" creationId="{CFD13B2F-06B7-3139-1748-BF81EF67F4BD}"/>
          </ac:spMkLst>
        </pc:spChg>
        <pc:picChg chg="mod">
          <ac:chgData name="Delia Tano - Visual Connections" userId="3026d706-49d5-4b5f-ba17-001f8106cc21" providerId="ADAL" clId="{30E1EA3A-4604-43D3-9D5D-F8916B78836C}" dt="2024-06-27T18:33:36.522" v="1110" actId="962"/>
          <ac:picMkLst>
            <pc:docMk/>
            <pc:sldMk cId="2531264228" sldId="2147327338"/>
            <ac:picMk id="7" creationId="{28484A41-207F-2CF7-2339-C2A77F622A35}"/>
          </ac:picMkLst>
        </pc:picChg>
      </pc:sldChg>
      <pc:sldChg chg="modSp mod">
        <pc:chgData name="Delia Tano - Visual Connections" userId="3026d706-49d5-4b5f-ba17-001f8106cc21" providerId="ADAL" clId="{30E1EA3A-4604-43D3-9D5D-F8916B78836C}" dt="2024-06-27T18:14:44.560" v="167" actId="962"/>
        <pc:sldMkLst>
          <pc:docMk/>
          <pc:sldMk cId="4177613484" sldId="2147327351"/>
        </pc:sldMkLst>
        <pc:spChg chg="ord">
          <ac:chgData name="Delia Tano - Visual Connections" userId="3026d706-49d5-4b5f-ba17-001f8106cc21" providerId="ADAL" clId="{30E1EA3A-4604-43D3-9D5D-F8916B78836C}" dt="2024-06-27T18:04:20.928" v="12"/>
          <ac:spMkLst>
            <pc:docMk/>
            <pc:sldMk cId="4177613484" sldId="2147327351"/>
            <ac:spMk id="4" creationId="{454FE6C8-713B-6C91-E7DE-A3D86771183E}"/>
          </ac:spMkLst>
        </pc:spChg>
        <pc:spChg chg="mod">
          <ac:chgData name="Delia Tano - Visual Connections" userId="3026d706-49d5-4b5f-ba17-001f8106cc21" providerId="ADAL" clId="{30E1EA3A-4604-43D3-9D5D-F8916B78836C}" dt="2024-06-27T18:14:44.560" v="167" actId="962"/>
          <ac:spMkLst>
            <pc:docMk/>
            <pc:sldMk cId="4177613484" sldId="2147327351"/>
            <ac:spMk id="5" creationId="{8210881C-0501-0538-F1CF-414DDDEAAFB2}"/>
          </ac:spMkLst>
        </pc:spChg>
      </pc:sldChg>
      <pc:sldChg chg="modSp mod">
        <pc:chgData name="Delia Tano - Visual Connections" userId="3026d706-49d5-4b5f-ba17-001f8106cc21" providerId="ADAL" clId="{30E1EA3A-4604-43D3-9D5D-F8916B78836C}" dt="2024-06-27T18:17:04.623" v="196" actId="962"/>
        <pc:sldMkLst>
          <pc:docMk/>
          <pc:sldMk cId="1834283575" sldId="2147327353"/>
        </pc:sldMkLst>
        <pc:spChg chg="ord">
          <ac:chgData name="Delia Tano - Visual Connections" userId="3026d706-49d5-4b5f-ba17-001f8106cc21" providerId="ADAL" clId="{30E1EA3A-4604-43D3-9D5D-F8916B78836C}" dt="2024-06-27T18:05:37.741" v="37"/>
          <ac:spMkLst>
            <pc:docMk/>
            <pc:sldMk cId="1834283575" sldId="2147327353"/>
            <ac:spMk id="3" creationId="{3745B883-853A-BB81-4F70-E2BFE81CD20C}"/>
          </ac:spMkLst>
        </pc:spChg>
        <pc:spChg chg="ord">
          <ac:chgData name="Delia Tano - Visual Connections" userId="3026d706-49d5-4b5f-ba17-001f8106cc21" providerId="ADAL" clId="{30E1EA3A-4604-43D3-9D5D-F8916B78836C}" dt="2024-06-27T18:05:48.235" v="43"/>
          <ac:spMkLst>
            <pc:docMk/>
            <pc:sldMk cId="1834283575" sldId="2147327353"/>
            <ac:spMk id="22" creationId="{EF9DC626-35CA-5D2F-B171-982A403E3D9D}"/>
          </ac:spMkLst>
        </pc:spChg>
        <pc:grpChg chg="mod ord">
          <ac:chgData name="Delia Tano - Visual Connections" userId="3026d706-49d5-4b5f-ba17-001f8106cc21" providerId="ADAL" clId="{30E1EA3A-4604-43D3-9D5D-F8916B78836C}" dt="2024-06-27T18:16:59.826" v="194" actId="962"/>
          <ac:grpSpMkLst>
            <pc:docMk/>
            <pc:sldMk cId="1834283575" sldId="2147327353"/>
            <ac:grpSpMk id="17" creationId="{A74EA927-0A9F-7C79-FBAC-287473BCFC18}"/>
          </ac:grpSpMkLst>
        </pc:grpChg>
        <pc:grpChg chg="mod ord">
          <ac:chgData name="Delia Tano - Visual Connections" userId="3026d706-49d5-4b5f-ba17-001f8106cc21" providerId="ADAL" clId="{30E1EA3A-4604-43D3-9D5D-F8916B78836C}" dt="2024-06-27T18:16:54.932" v="192" actId="962"/>
          <ac:grpSpMkLst>
            <pc:docMk/>
            <pc:sldMk cId="1834283575" sldId="2147327353"/>
            <ac:grpSpMk id="18" creationId="{795B98DE-DAA2-4617-CEDB-2F9D0953C4C5}"/>
          </ac:grpSpMkLst>
        </pc:grpChg>
        <pc:grpChg chg="mod">
          <ac:chgData name="Delia Tano - Visual Connections" userId="3026d706-49d5-4b5f-ba17-001f8106cc21" providerId="ADAL" clId="{30E1EA3A-4604-43D3-9D5D-F8916B78836C}" dt="2024-06-27T18:17:04.623" v="196" actId="962"/>
          <ac:grpSpMkLst>
            <pc:docMk/>
            <pc:sldMk cId="1834283575" sldId="2147327353"/>
            <ac:grpSpMk id="32" creationId="{A5EFFB2B-DB1C-DDAD-489B-9ACA2C1EF779}"/>
          </ac:grpSpMkLst>
        </pc:grpChg>
      </pc:sldChg>
      <pc:sldChg chg="addSp modSp mod">
        <pc:chgData name="Delia Tano - Visual Connections" userId="3026d706-49d5-4b5f-ba17-001f8106cc21" providerId="ADAL" clId="{30E1EA3A-4604-43D3-9D5D-F8916B78836C}" dt="2024-06-28T13:49:24.737" v="2387"/>
        <pc:sldMkLst>
          <pc:docMk/>
          <pc:sldMk cId="2451610054" sldId="2147327354"/>
        </pc:sldMkLst>
        <pc:spChg chg="ord">
          <ac:chgData name="Delia Tano - Visual Connections" userId="3026d706-49d5-4b5f-ba17-001f8106cc21" providerId="ADAL" clId="{30E1EA3A-4604-43D3-9D5D-F8916B78836C}" dt="2024-06-28T13:48:21.760" v="2375"/>
          <ac:spMkLst>
            <pc:docMk/>
            <pc:sldMk cId="2451610054" sldId="2147327354"/>
            <ac:spMk id="2" creationId="{1067AE62-E7BF-41B8-95E4-B9216A0EA537}"/>
          </ac:spMkLst>
        </pc:spChg>
        <pc:spChg chg="mod">
          <ac:chgData name="Delia Tano - Visual Connections" userId="3026d706-49d5-4b5f-ba17-001f8106cc21" providerId="ADAL" clId="{30E1EA3A-4604-43D3-9D5D-F8916B78836C}" dt="2024-06-27T18:20:12.516" v="295" actId="164"/>
          <ac:spMkLst>
            <pc:docMk/>
            <pc:sldMk cId="2451610054" sldId="2147327354"/>
            <ac:spMk id="3" creationId="{A0F62B84-ADD9-F949-0B02-B6FD899F3124}"/>
          </ac:spMkLst>
        </pc:spChg>
        <pc:spChg chg="mod">
          <ac:chgData name="Delia Tano - Visual Connections" userId="3026d706-49d5-4b5f-ba17-001f8106cc21" providerId="ADAL" clId="{30E1EA3A-4604-43D3-9D5D-F8916B78836C}" dt="2024-06-28T13:48:59.285" v="2386" actId="962"/>
          <ac:spMkLst>
            <pc:docMk/>
            <pc:sldMk cId="2451610054" sldId="2147327354"/>
            <ac:spMk id="4" creationId="{01878800-7991-7C8F-99F7-BE53C8903815}"/>
          </ac:spMkLst>
        </pc:spChg>
        <pc:spChg chg="ord">
          <ac:chgData name="Delia Tano - Visual Connections" userId="3026d706-49d5-4b5f-ba17-001f8106cc21" providerId="ADAL" clId="{30E1EA3A-4604-43D3-9D5D-F8916B78836C}" dt="2024-06-28T13:49:24.737" v="2387"/>
          <ac:spMkLst>
            <pc:docMk/>
            <pc:sldMk cId="2451610054" sldId="2147327354"/>
            <ac:spMk id="44" creationId="{6F464945-24FB-5BAC-FF18-1002F51595CC}"/>
          </ac:spMkLst>
        </pc:spChg>
        <pc:spChg chg="ord">
          <ac:chgData name="Delia Tano - Visual Connections" userId="3026d706-49d5-4b5f-ba17-001f8106cc21" providerId="ADAL" clId="{30E1EA3A-4604-43D3-9D5D-F8916B78836C}" dt="2024-06-28T13:48:35.842" v="2379"/>
          <ac:spMkLst>
            <pc:docMk/>
            <pc:sldMk cId="2451610054" sldId="2147327354"/>
            <ac:spMk id="45" creationId="{39B17A7B-EA22-0E0B-A6C7-4CCB5FE63C2B}"/>
          </ac:spMkLst>
        </pc:spChg>
        <pc:grpChg chg="add mod ord">
          <ac:chgData name="Delia Tano - Visual Connections" userId="3026d706-49d5-4b5f-ba17-001f8106cc21" providerId="ADAL" clId="{30E1EA3A-4604-43D3-9D5D-F8916B78836C}" dt="2024-06-28T13:48:50.508" v="2385"/>
          <ac:grpSpMkLst>
            <pc:docMk/>
            <pc:sldMk cId="2451610054" sldId="2147327354"/>
            <ac:grpSpMk id="7" creationId="{4B921368-F8F3-67E0-9FDF-807BDE8F9210}"/>
          </ac:grpSpMkLst>
        </pc:grpChg>
        <pc:grpChg chg="mod">
          <ac:chgData name="Delia Tano - Visual Connections" userId="3026d706-49d5-4b5f-ba17-001f8106cc21" providerId="ADAL" clId="{30E1EA3A-4604-43D3-9D5D-F8916B78836C}" dt="2024-06-27T18:20:12.516" v="295" actId="164"/>
          <ac:grpSpMkLst>
            <pc:docMk/>
            <pc:sldMk cId="2451610054" sldId="2147327354"/>
            <ac:grpSpMk id="15" creationId="{CE9A4288-8DEE-4D8E-BC2D-ADB0E90672BB}"/>
          </ac:grpSpMkLst>
        </pc:grpChg>
        <pc:grpChg chg="mod">
          <ac:chgData name="Delia Tano - Visual Connections" userId="3026d706-49d5-4b5f-ba17-001f8106cc21" providerId="ADAL" clId="{30E1EA3A-4604-43D3-9D5D-F8916B78836C}" dt="2024-06-27T18:20:12.516" v="295" actId="164"/>
          <ac:grpSpMkLst>
            <pc:docMk/>
            <pc:sldMk cId="2451610054" sldId="2147327354"/>
            <ac:grpSpMk id="16" creationId="{33142737-DFE0-2D78-AB0C-F96745C92F5F}"/>
          </ac:grpSpMkLst>
        </pc:grpChg>
        <pc:grpChg chg="mod">
          <ac:chgData name="Delia Tano - Visual Connections" userId="3026d706-49d5-4b5f-ba17-001f8106cc21" providerId="ADAL" clId="{30E1EA3A-4604-43D3-9D5D-F8916B78836C}" dt="2024-06-27T18:20:12.516" v="295" actId="164"/>
          <ac:grpSpMkLst>
            <pc:docMk/>
            <pc:sldMk cId="2451610054" sldId="2147327354"/>
            <ac:grpSpMk id="17" creationId="{D4E5BEFF-4FC3-35CA-89D2-9469D359357D}"/>
          </ac:grpSpMkLst>
        </pc:grpChg>
        <pc:grpChg chg="mod">
          <ac:chgData name="Delia Tano - Visual Connections" userId="3026d706-49d5-4b5f-ba17-001f8106cc21" providerId="ADAL" clId="{30E1EA3A-4604-43D3-9D5D-F8916B78836C}" dt="2024-06-27T18:20:12.516" v="295" actId="164"/>
          <ac:grpSpMkLst>
            <pc:docMk/>
            <pc:sldMk cId="2451610054" sldId="2147327354"/>
            <ac:grpSpMk id="37" creationId="{E86FD8E6-9D24-6758-0DC1-53E6AC194895}"/>
          </ac:grpSpMkLst>
        </pc:grpChg>
        <pc:picChg chg="mod">
          <ac:chgData name="Delia Tano - Visual Connections" userId="3026d706-49d5-4b5f-ba17-001f8106cc21" providerId="ADAL" clId="{30E1EA3A-4604-43D3-9D5D-F8916B78836C}" dt="2024-06-27T18:20:44.575" v="331" actId="962"/>
          <ac:picMkLst>
            <pc:docMk/>
            <pc:sldMk cId="2451610054" sldId="2147327354"/>
            <ac:picMk id="41" creationId="{678B686F-60EE-CE77-817B-3FD3EF8EBD99}"/>
          </ac:picMkLst>
        </pc:picChg>
        <pc:picChg chg="mod">
          <ac:chgData name="Delia Tano - Visual Connections" userId="3026d706-49d5-4b5f-ba17-001f8106cc21" providerId="ADAL" clId="{30E1EA3A-4604-43D3-9D5D-F8916B78836C}" dt="2024-06-27T18:19:37.261" v="294" actId="962"/>
          <ac:picMkLst>
            <pc:docMk/>
            <pc:sldMk cId="2451610054" sldId="2147327354"/>
            <ac:picMk id="47" creationId="{865DB43D-29CD-391E-56C6-6CBD36EC008B}"/>
          </ac:picMkLst>
        </pc:picChg>
        <pc:picChg chg="mod ord">
          <ac:chgData name="Delia Tano - Visual Connections" userId="3026d706-49d5-4b5f-ba17-001f8106cc21" providerId="ADAL" clId="{30E1EA3A-4604-43D3-9D5D-F8916B78836C}" dt="2024-06-28T13:48:42.176" v="2383"/>
          <ac:picMkLst>
            <pc:docMk/>
            <pc:sldMk cId="2451610054" sldId="2147327354"/>
            <ac:picMk id="48" creationId="{8E86CBB3-9201-055A-5DD6-A7484FE3E5A8}"/>
          </ac:picMkLst>
        </pc:picChg>
      </pc:sldChg>
      <pc:sldChg chg="modSp mod">
        <pc:chgData name="Delia Tano - Visual Connections" userId="3026d706-49d5-4b5f-ba17-001f8106cc21" providerId="ADAL" clId="{30E1EA3A-4604-43D3-9D5D-F8916B78836C}" dt="2024-06-27T18:36:34.195" v="1262" actId="962"/>
        <pc:sldMkLst>
          <pc:docMk/>
          <pc:sldMk cId="3548517291" sldId="2147327356"/>
        </pc:sldMkLst>
        <pc:picChg chg="mod">
          <ac:chgData name="Delia Tano - Visual Connections" userId="3026d706-49d5-4b5f-ba17-001f8106cc21" providerId="ADAL" clId="{30E1EA3A-4604-43D3-9D5D-F8916B78836C}" dt="2024-06-27T18:36:34.195" v="1262" actId="962"/>
          <ac:picMkLst>
            <pc:docMk/>
            <pc:sldMk cId="3548517291" sldId="2147327356"/>
            <ac:picMk id="5" creationId="{00000000-0000-0000-0000-000000000000}"/>
          </ac:picMkLst>
        </pc:picChg>
      </pc:sldChg>
      <pc:sldChg chg="modSp mod">
        <pc:chgData name="Delia Tano - Visual Connections" userId="3026d706-49d5-4b5f-ba17-001f8106cc21" providerId="ADAL" clId="{30E1EA3A-4604-43D3-9D5D-F8916B78836C}" dt="2024-06-28T14:39:18.531" v="2458" actId="962"/>
        <pc:sldMkLst>
          <pc:docMk/>
          <pc:sldMk cId="1269002450" sldId="2147327357"/>
        </pc:sldMkLst>
        <pc:spChg chg="ord">
          <ac:chgData name="Delia Tano - Visual Connections" userId="3026d706-49d5-4b5f-ba17-001f8106cc21" providerId="ADAL" clId="{30E1EA3A-4604-43D3-9D5D-F8916B78836C}" dt="2024-06-28T14:39:13.023" v="2456"/>
          <ac:spMkLst>
            <pc:docMk/>
            <pc:sldMk cId="1269002450" sldId="2147327357"/>
            <ac:spMk id="2" creationId="{1067AE62-E7BF-41B8-95E4-B9216A0EA537}"/>
          </ac:spMkLst>
        </pc:spChg>
        <pc:spChg chg="mod">
          <ac:chgData name="Delia Tano - Visual Connections" userId="3026d706-49d5-4b5f-ba17-001f8106cc21" providerId="ADAL" clId="{30E1EA3A-4604-43D3-9D5D-F8916B78836C}" dt="2024-06-28T14:39:18.531" v="2458" actId="962"/>
          <ac:spMkLst>
            <pc:docMk/>
            <pc:sldMk cId="1269002450" sldId="2147327357"/>
            <ac:spMk id="3" creationId="{3745B883-853A-BB81-4F70-E2BFE81CD20C}"/>
          </ac:spMkLst>
        </pc:spChg>
        <pc:picChg chg="mod">
          <ac:chgData name="Delia Tano - Visual Connections" userId="3026d706-49d5-4b5f-ba17-001f8106cc21" providerId="ADAL" clId="{30E1EA3A-4604-43D3-9D5D-F8916B78836C}" dt="2024-06-28T14:39:15.775" v="2457" actId="962"/>
          <ac:picMkLst>
            <pc:docMk/>
            <pc:sldMk cId="1269002450" sldId="2147327357"/>
            <ac:picMk id="5" creationId="{00000000-0000-0000-0000-000000000000}"/>
          </ac:picMkLst>
        </pc:picChg>
      </pc:sldChg>
      <pc:sldChg chg="modSp mod">
        <pc:chgData name="Delia Tano - Visual Connections" userId="3026d706-49d5-4b5f-ba17-001f8106cc21" providerId="ADAL" clId="{30E1EA3A-4604-43D3-9D5D-F8916B78836C}" dt="2024-06-28T13:53:12.321" v="2425" actId="962"/>
        <pc:sldMkLst>
          <pc:docMk/>
          <pc:sldMk cId="3115384141" sldId="2147327358"/>
        </pc:sldMkLst>
        <pc:spChg chg="ord">
          <ac:chgData name="Delia Tano - Visual Connections" userId="3026d706-49d5-4b5f-ba17-001f8106cc21" providerId="ADAL" clId="{30E1EA3A-4604-43D3-9D5D-F8916B78836C}" dt="2024-06-28T13:53:01.516" v="2421"/>
          <ac:spMkLst>
            <pc:docMk/>
            <pc:sldMk cId="3115384141" sldId="2147327358"/>
            <ac:spMk id="2" creationId="{1067AE62-E7BF-41B8-95E4-B9216A0EA537}"/>
          </ac:spMkLst>
        </pc:spChg>
        <pc:spChg chg="mod">
          <ac:chgData name="Delia Tano - Visual Connections" userId="3026d706-49d5-4b5f-ba17-001f8106cc21" providerId="ADAL" clId="{30E1EA3A-4604-43D3-9D5D-F8916B78836C}" dt="2024-06-28T13:53:12.321" v="2425" actId="962"/>
          <ac:spMkLst>
            <pc:docMk/>
            <pc:sldMk cId="3115384141" sldId="2147327358"/>
            <ac:spMk id="3" creationId="{0D101DEE-2083-35FF-54C3-F44710534493}"/>
          </ac:spMkLst>
        </pc:spChg>
        <pc:picChg chg="mod ord">
          <ac:chgData name="Delia Tano - Visual Connections" userId="3026d706-49d5-4b5f-ba17-001f8106cc21" providerId="ADAL" clId="{30E1EA3A-4604-43D3-9D5D-F8916B78836C}" dt="2024-06-28T13:53:08.040" v="2424"/>
          <ac:picMkLst>
            <pc:docMk/>
            <pc:sldMk cId="3115384141" sldId="2147327358"/>
            <ac:picMk id="5" creationId="{00000000-0000-0000-0000-000000000000}"/>
          </ac:picMkLst>
        </pc:picChg>
      </pc:sldChg>
      <pc:sldChg chg="modSp mod">
        <pc:chgData name="Delia Tano - Visual Connections" userId="3026d706-49d5-4b5f-ba17-001f8106cc21" providerId="ADAL" clId="{30E1EA3A-4604-43D3-9D5D-F8916B78836C}" dt="2024-06-28T14:39:06.183" v="2455" actId="962"/>
        <pc:sldMkLst>
          <pc:docMk/>
          <pc:sldMk cId="3546694665" sldId="2147327359"/>
        </pc:sldMkLst>
        <pc:spChg chg="ord">
          <ac:chgData name="Delia Tano - Visual Connections" userId="3026d706-49d5-4b5f-ba17-001f8106cc21" providerId="ADAL" clId="{30E1EA3A-4604-43D3-9D5D-F8916B78836C}" dt="2024-06-28T14:38:56.384" v="2452"/>
          <ac:spMkLst>
            <pc:docMk/>
            <pc:sldMk cId="3546694665" sldId="2147327359"/>
            <ac:spMk id="2" creationId="{1067AE62-E7BF-41B8-95E4-B9216A0EA537}"/>
          </ac:spMkLst>
        </pc:spChg>
        <pc:spChg chg="mod">
          <ac:chgData name="Delia Tano - Visual Connections" userId="3026d706-49d5-4b5f-ba17-001f8106cc21" providerId="ADAL" clId="{30E1EA3A-4604-43D3-9D5D-F8916B78836C}" dt="2024-06-28T14:39:06.183" v="2455" actId="962"/>
          <ac:spMkLst>
            <pc:docMk/>
            <pc:sldMk cId="3546694665" sldId="2147327359"/>
            <ac:spMk id="3" creationId="{77ACCF42-E2AB-59C1-EDBC-F214D24412FC}"/>
          </ac:spMkLst>
        </pc:spChg>
        <pc:spChg chg="ord">
          <ac:chgData name="Delia Tano - Visual Connections" userId="3026d706-49d5-4b5f-ba17-001f8106cc21" providerId="ADAL" clId="{30E1EA3A-4604-43D3-9D5D-F8916B78836C}" dt="2024-06-28T14:39:03.538" v="2454"/>
          <ac:spMkLst>
            <pc:docMk/>
            <pc:sldMk cId="3546694665" sldId="2147327359"/>
            <ac:spMk id="6" creationId="{22E2FF40-E4E8-7591-EC16-1A043F63B9CE}"/>
          </ac:spMkLst>
        </pc:spChg>
        <pc:spChg chg="mod">
          <ac:chgData name="Delia Tano - Visual Connections" userId="3026d706-49d5-4b5f-ba17-001f8106cc21" providerId="ADAL" clId="{30E1EA3A-4604-43D3-9D5D-F8916B78836C}" dt="2024-06-27T18:37:49.338" v="1325" actId="962"/>
          <ac:spMkLst>
            <pc:docMk/>
            <pc:sldMk cId="3546694665" sldId="2147327359"/>
            <ac:spMk id="7" creationId="{22E2FF40-E4E8-7591-EC16-1A043F63B9CE}"/>
          </ac:spMkLst>
        </pc:spChg>
        <pc:picChg chg="mod">
          <ac:chgData name="Delia Tano - Visual Connections" userId="3026d706-49d5-4b5f-ba17-001f8106cc21" providerId="ADAL" clId="{30E1EA3A-4604-43D3-9D5D-F8916B78836C}" dt="2024-06-27T18:37:45.255" v="1324" actId="962"/>
          <ac:picMkLst>
            <pc:docMk/>
            <pc:sldMk cId="3546694665" sldId="2147327359"/>
            <ac:picMk id="14" creationId="{00000000-0000-0000-0000-000000000000}"/>
          </ac:picMkLst>
        </pc:picChg>
        <pc:picChg chg="mod">
          <ac:chgData name="Delia Tano - Visual Connections" userId="3026d706-49d5-4b5f-ba17-001f8106cc21" providerId="ADAL" clId="{30E1EA3A-4604-43D3-9D5D-F8916B78836C}" dt="2024-06-28T14:38:59.985" v="2453" actId="962"/>
          <ac:picMkLst>
            <pc:docMk/>
            <pc:sldMk cId="3546694665" sldId="2147327359"/>
            <ac:picMk id="15" creationId="{00000000-0000-0000-0000-000000000000}"/>
          </ac:picMkLst>
        </pc:picChg>
      </pc:sldChg>
      <pc:sldChg chg="modSp mod">
        <pc:chgData name="Delia Tano - Visual Connections" userId="3026d706-49d5-4b5f-ba17-001f8106cc21" providerId="ADAL" clId="{30E1EA3A-4604-43D3-9D5D-F8916B78836C}" dt="2024-06-28T13:52:34.084" v="2418" actId="962"/>
        <pc:sldMkLst>
          <pc:docMk/>
          <pc:sldMk cId="987398186" sldId="2147327360"/>
        </pc:sldMkLst>
        <pc:spChg chg="ord">
          <ac:chgData name="Delia Tano - Visual Connections" userId="3026d706-49d5-4b5f-ba17-001f8106cc21" providerId="ADAL" clId="{30E1EA3A-4604-43D3-9D5D-F8916B78836C}" dt="2024-06-28T13:52:16.309" v="2412"/>
          <ac:spMkLst>
            <pc:docMk/>
            <pc:sldMk cId="987398186" sldId="2147327360"/>
            <ac:spMk id="2" creationId="{1067AE62-E7BF-41B8-95E4-B9216A0EA537}"/>
          </ac:spMkLst>
        </pc:spChg>
        <pc:spChg chg="mod">
          <ac:chgData name="Delia Tano - Visual Connections" userId="3026d706-49d5-4b5f-ba17-001f8106cc21" providerId="ADAL" clId="{30E1EA3A-4604-43D3-9D5D-F8916B78836C}" dt="2024-06-28T13:52:34.084" v="2418" actId="962"/>
          <ac:spMkLst>
            <pc:docMk/>
            <pc:sldMk cId="987398186" sldId="2147327360"/>
            <ac:spMk id="3" creationId="{69E384DE-396C-E01D-1620-567D6C44A4AD}"/>
          </ac:spMkLst>
        </pc:spChg>
        <pc:picChg chg="mod ord">
          <ac:chgData name="Delia Tano - Visual Connections" userId="3026d706-49d5-4b5f-ba17-001f8106cc21" providerId="ADAL" clId="{30E1EA3A-4604-43D3-9D5D-F8916B78836C}" dt="2024-06-28T13:52:29.816" v="2417"/>
          <ac:picMkLst>
            <pc:docMk/>
            <pc:sldMk cId="987398186" sldId="2147327360"/>
            <ac:picMk id="5" creationId="{00000000-0000-0000-0000-000000000000}"/>
          </ac:picMkLst>
        </pc:picChg>
      </pc:sldChg>
      <pc:sldChg chg="modSp mod">
        <pc:chgData name="Delia Tano - Visual Connections" userId="3026d706-49d5-4b5f-ba17-001f8106cc21" providerId="ADAL" clId="{30E1EA3A-4604-43D3-9D5D-F8916B78836C}" dt="2024-06-28T13:52:03.263" v="2411"/>
        <pc:sldMkLst>
          <pc:docMk/>
          <pc:sldMk cId="1477784234" sldId="2147327361"/>
        </pc:sldMkLst>
        <pc:spChg chg="mod">
          <ac:chgData name="Delia Tano - Visual Connections" userId="3026d706-49d5-4b5f-ba17-001f8106cc21" providerId="ADAL" clId="{30E1EA3A-4604-43D3-9D5D-F8916B78836C}" dt="2024-06-28T13:51:55.036" v="2407" actId="962"/>
          <ac:spMkLst>
            <pc:docMk/>
            <pc:sldMk cId="1477784234" sldId="2147327361"/>
            <ac:spMk id="3" creationId="{CFD13B2F-06B7-3139-1748-BF81EF67F4BD}"/>
          </ac:spMkLst>
        </pc:spChg>
        <pc:spChg chg="mod">
          <ac:chgData name="Delia Tano - Visual Connections" userId="3026d706-49d5-4b5f-ba17-001f8106cc21" providerId="ADAL" clId="{30E1EA3A-4604-43D3-9D5D-F8916B78836C}" dt="2024-06-28T13:51:47.372" v="2406" actId="962"/>
          <ac:spMkLst>
            <pc:docMk/>
            <pc:sldMk cId="1477784234" sldId="2147327361"/>
            <ac:spMk id="6" creationId="{22E2FF40-E4E8-7591-EC16-1A043F63B9CE}"/>
          </ac:spMkLst>
        </pc:spChg>
        <pc:picChg chg="mod">
          <ac:chgData name="Delia Tano - Visual Connections" userId="3026d706-49d5-4b5f-ba17-001f8106cc21" providerId="ADAL" clId="{30E1EA3A-4604-43D3-9D5D-F8916B78836C}" dt="2024-06-28T13:52:03.263" v="2411"/>
          <ac:picMkLst>
            <pc:docMk/>
            <pc:sldMk cId="1477784234" sldId="2147327361"/>
            <ac:picMk id="5" creationId="{00000000-0000-0000-0000-000000000000}"/>
          </ac:picMkLst>
        </pc:picChg>
        <pc:picChg chg="mod">
          <ac:chgData name="Delia Tano - Visual Connections" userId="3026d706-49d5-4b5f-ba17-001f8106cc21" providerId="ADAL" clId="{30E1EA3A-4604-43D3-9D5D-F8916B78836C}" dt="2024-06-28T13:51:59.373" v="2408"/>
          <ac:picMkLst>
            <pc:docMk/>
            <pc:sldMk cId="1477784234" sldId="2147327361"/>
            <ac:picMk id="7" creationId="{00000000-0000-0000-0000-000000000000}"/>
          </ac:picMkLst>
        </pc:picChg>
        <pc:picChg chg="mod">
          <ac:chgData name="Delia Tano - Visual Connections" userId="3026d706-49d5-4b5f-ba17-001f8106cc21" providerId="ADAL" clId="{30E1EA3A-4604-43D3-9D5D-F8916B78836C}" dt="2024-06-27T18:41:13.162" v="1383" actId="962"/>
          <ac:picMkLst>
            <pc:docMk/>
            <pc:sldMk cId="1477784234" sldId="2147327361"/>
            <ac:picMk id="8" creationId="{00000000-0000-0000-0000-000000000000}"/>
          </ac:picMkLst>
        </pc:picChg>
        <pc:picChg chg="mod">
          <ac:chgData name="Delia Tano - Visual Connections" userId="3026d706-49d5-4b5f-ba17-001f8106cc21" providerId="ADAL" clId="{30E1EA3A-4604-43D3-9D5D-F8916B78836C}" dt="2024-06-27T18:42:26.010" v="1425" actId="962"/>
          <ac:picMkLst>
            <pc:docMk/>
            <pc:sldMk cId="1477784234" sldId="2147327361"/>
            <ac:picMk id="9" creationId="{00000000-0000-0000-0000-000000000000}"/>
          </ac:picMkLst>
        </pc:picChg>
        <pc:picChg chg="mod">
          <ac:chgData name="Delia Tano - Visual Connections" userId="3026d706-49d5-4b5f-ba17-001f8106cc21" providerId="ADAL" clId="{30E1EA3A-4604-43D3-9D5D-F8916B78836C}" dt="2024-06-27T18:42:41.704" v="1427" actId="962"/>
          <ac:picMkLst>
            <pc:docMk/>
            <pc:sldMk cId="1477784234" sldId="2147327361"/>
            <ac:picMk id="10" creationId="{00000000-0000-0000-0000-000000000000}"/>
          </ac:picMkLst>
        </pc:picChg>
      </pc:sldChg>
      <pc:sldChg chg="modSp mod">
        <pc:chgData name="Delia Tano - Visual Connections" userId="3026d706-49d5-4b5f-ba17-001f8106cc21" providerId="ADAL" clId="{30E1EA3A-4604-43D3-9D5D-F8916B78836C}" dt="2024-06-27T18:50:03.518" v="2313" actId="962"/>
        <pc:sldMkLst>
          <pc:docMk/>
          <pc:sldMk cId="2557422729" sldId="2147327362"/>
        </pc:sldMkLst>
        <pc:spChg chg="ord">
          <ac:chgData name="Delia Tano - Visual Connections" userId="3026d706-49d5-4b5f-ba17-001f8106cc21" providerId="ADAL" clId="{30E1EA3A-4604-43D3-9D5D-F8916B78836C}" dt="2024-06-27T18:08:57.715" v="106"/>
          <ac:spMkLst>
            <pc:docMk/>
            <pc:sldMk cId="2557422729" sldId="2147327362"/>
            <ac:spMk id="2" creationId="{1067AE62-E7BF-41B8-95E4-B9216A0EA537}"/>
          </ac:spMkLst>
        </pc:spChg>
        <pc:spChg chg="ord">
          <ac:chgData name="Delia Tano - Visual Connections" userId="3026d706-49d5-4b5f-ba17-001f8106cc21" providerId="ADAL" clId="{30E1EA3A-4604-43D3-9D5D-F8916B78836C}" dt="2024-06-27T18:09:03.357" v="109"/>
          <ac:spMkLst>
            <pc:docMk/>
            <pc:sldMk cId="2557422729" sldId="2147327362"/>
            <ac:spMk id="3" creationId="{11718C18-1349-BC86-6EB0-A7EC958270A9}"/>
          </ac:spMkLst>
        </pc:spChg>
        <pc:spChg chg="ord">
          <ac:chgData name="Delia Tano - Visual Connections" userId="3026d706-49d5-4b5f-ba17-001f8106cc21" providerId="ADAL" clId="{30E1EA3A-4604-43D3-9D5D-F8916B78836C}" dt="2024-06-27T18:09:09.628" v="111"/>
          <ac:spMkLst>
            <pc:docMk/>
            <pc:sldMk cId="2557422729" sldId="2147327362"/>
            <ac:spMk id="7" creationId="{00000000-0000-0000-0000-000000000000}"/>
          </ac:spMkLst>
        </pc:spChg>
        <pc:spChg chg="ord">
          <ac:chgData name="Delia Tano - Visual Connections" userId="3026d706-49d5-4b5f-ba17-001f8106cc21" providerId="ADAL" clId="{30E1EA3A-4604-43D3-9D5D-F8916B78836C}" dt="2024-06-27T18:09:13.523" v="112"/>
          <ac:spMkLst>
            <pc:docMk/>
            <pc:sldMk cId="2557422729" sldId="2147327362"/>
            <ac:spMk id="9" creationId="{00000000-0000-0000-0000-000000000000}"/>
          </ac:spMkLst>
        </pc:spChg>
        <pc:picChg chg="mod ord">
          <ac:chgData name="Delia Tano - Visual Connections" userId="3026d706-49d5-4b5f-ba17-001f8106cc21" providerId="ADAL" clId="{30E1EA3A-4604-43D3-9D5D-F8916B78836C}" dt="2024-06-27T18:50:03.518" v="2313" actId="962"/>
          <ac:picMkLst>
            <pc:docMk/>
            <pc:sldMk cId="2557422729" sldId="2147327362"/>
            <ac:picMk id="5" creationId="{00000000-0000-0000-0000-000000000000}"/>
          </ac:picMkLst>
        </pc:picChg>
      </pc:sldChg>
      <pc:sldChg chg="modSp mod">
        <pc:chgData name="Delia Tano - Visual Connections" userId="3026d706-49d5-4b5f-ba17-001f8106cc21" providerId="ADAL" clId="{30E1EA3A-4604-43D3-9D5D-F8916B78836C}" dt="2024-06-27T18:50:08.495" v="2315" actId="962"/>
        <pc:sldMkLst>
          <pc:docMk/>
          <pc:sldMk cId="1052316364" sldId="2147327363"/>
        </pc:sldMkLst>
        <pc:spChg chg="ord">
          <ac:chgData name="Delia Tano - Visual Connections" userId="3026d706-49d5-4b5f-ba17-001f8106cc21" providerId="ADAL" clId="{30E1EA3A-4604-43D3-9D5D-F8916B78836C}" dt="2024-06-27T18:08:17.244" v="101"/>
          <ac:spMkLst>
            <pc:docMk/>
            <pc:sldMk cId="1052316364" sldId="2147327363"/>
            <ac:spMk id="2" creationId="{1067AE62-E7BF-41B8-95E4-B9216A0EA537}"/>
          </ac:spMkLst>
        </pc:spChg>
        <pc:spChg chg="ord">
          <ac:chgData name="Delia Tano - Visual Connections" userId="3026d706-49d5-4b5f-ba17-001f8106cc21" providerId="ADAL" clId="{30E1EA3A-4604-43D3-9D5D-F8916B78836C}" dt="2024-06-27T18:08:22.517" v="104"/>
          <ac:spMkLst>
            <pc:docMk/>
            <pc:sldMk cId="1052316364" sldId="2147327363"/>
            <ac:spMk id="3" creationId="{11718C18-1349-BC86-6EB0-A7EC958270A9}"/>
          </ac:spMkLst>
        </pc:spChg>
        <pc:picChg chg="mod ord">
          <ac:chgData name="Delia Tano - Visual Connections" userId="3026d706-49d5-4b5f-ba17-001f8106cc21" providerId="ADAL" clId="{30E1EA3A-4604-43D3-9D5D-F8916B78836C}" dt="2024-06-27T18:50:08.495" v="2315" actId="962"/>
          <ac:picMkLst>
            <pc:docMk/>
            <pc:sldMk cId="1052316364" sldId="2147327363"/>
            <ac:picMk id="5" creationId="{00000000-0000-0000-0000-000000000000}"/>
          </ac:picMkLst>
        </pc:picChg>
      </pc:sldChg>
    </pc:docChg>
  </pc:docChgLst>
  <pc:docChgLst>
    <pc:chgData name="Diane Fraser" userId="1530cd29-2a62-4924-8162-b40852efffbf" providerId="ADAL" clId="{B06CC868-E81E-4718-BBFB-9F2427888FA6}"/>
    <pc:docChg chg="undo custSel addSld delSld modSld">
      <pc:chgData name="Diane Fraser" userId="1530cd29-2a62-4924-8162-b40852efffbf" providerId="ADAL" clId="{B06CC868-E81E-4718-BBFB-9F2427888FA6}" dt="2024-06-26T12:19:10.608" v="867" actId="255"/>
      <pc:docMkLst>
        <pc:docMk/>
      </pc:docMkLst>
      <pc:sldChg chg="del">
        <pc:chgData name="Diane Fraser" userId="1530cd29-2a62-4924-8162-b40852efffbf" providerId="ADAL" clId="{B06CC868-E81E-4718-BBFB-9F2427888FA6}" dt="2024-06-10T16:58:36.637" v="195" actId="47"/>
        <pc:sldMkLst>
          <pc:docMk/>
          <pc:sldMk cId="2256096580" sldId="257"/>
        </pc:sldMkLst>
      </pc:sldChg>
      <pc:sldChg chg="del">
        <pc:chgData name="Diane Fraser" userId="1530cd29-2a62-4924-8162-b40852efffbf" providerId="ADAL" clId="{B06CC868-E81E-4718-BBFB-9F2427888FA6}" dt="2024-06-10T16:58:15.872" v="193" actId="47"/>
        <pc:sldMkLst>
          <pc:docMk/>
          <pc:sldMk cId="893462786" sldId="258"/>
        </pc:sldMkLst>
      </pc:sldChg>
      <pc:sldChg chg="modSp mod">
        <pc:chgData name="Diane Fraser" userId="1530cd29-2a62-4924-8162-b40852efffbf" providerId="ADAL" clId="{B06CC868-E81E-4718-BBFB-9F2427888FA6}" dt="2024-06-10T16:57:51.479" v="192" actId="6549"/>
        <pc:sldMkLst>
          <pc:docMk/>
          <pc:sldMk cId="877516513" sldId="259"/>
        </pc:sldMkLst>
        <pc:spChg chg="mod">
          <ac:chgData name="Diane Fraser" userId="1530cd29-2a62-4924-8162-b40852efffbf" providerId="ADAL" clId="{B06CC868-E81E-4718-BBFB-9F2427888FA6}" dt="2024-06-10T16:53:21.661" v="73" actId="20577"/>
          <ac:spMkLst>
            <pc:docMk/>
            <pc:sldMk cId="877516513" sldId="259"/>
            <ac:spMk id="2" creationId="{00000000-0000-0000-0000-000000000000}"/>
          </ac:spMkLst>
        </pc:spChg>
        <pc:spChg chg="mod">
          <ac:chgData name="Diane Fraser" userId="1530cd29-2a62-4924-8162-b40852efffbf" providerId="ADAL" clId="{B06CC868-E81E-4718-BBFB-9F2427888FA6}" dt="2024-06-10T16:53:27.622" v="85" actId="20577"/>
          <ac:spMkLst>
            <pc:docMk/>
            <pc:sldMk cId="877516513" sldId="259"/>
            <ac:spMk id="4" creationId="{E59366D9-6889-84CE-711A-A3281E1DBA77}"/>
          </ac:spMkLst>
        </pc:spChg>
        <pc:spChg chg="mod">
          <ac:chgData name="Diane Fraser" userId="1530cd29-2a62-4924-8162-b40852efffbf" providerId="ADAL" clId="{B06CC868-E81E-4718-BBFB-9F2427888FA6}" dt="2024-06-10T16:57:51.479" v="192" actId="6549"/>
          <ac:spMkLst>
            <pc:docMk/>
            <pc:sldMk cId="877516513" sldId="259"/>
            <ac:spMk id="5" creationId="{01378F06-9518-DCB6-AAA6-1653414E053B}"/>
          </ac:spMkLst>
        </pc:spChg>
        <pc:spChg chg="mod">
          <ac:chgData name="Diane Fraser" userId="1530cd29-2a62-4924-8162-b40852efffbf" providerId="ADAL" clId="{B06CC868-E81E-4718-BBFB-9F2427888FA6}" dt="2024-06-10T16:55:54.127" v="113" actId="6549"/>
          <ac:spMkLst>
            <pc:docMk/>
            <pc:sldMk cId="877516513" sldId="259"/>
            <ac:spMk id="6" creationId="{4829BAE4-8859-C90F-88A0-C57E540DCB5E}"/>
          </ac:spMkLst>
        </pc:spChg>
      </pc:sldChg>
      <pc:sldChg chg="modSp add del mod">
        <pc:chgData name="Diane Fraser" userId="1530cd29-2a62-4924-8162-b40852efffbf" providerId="ADAL" clId="{B06CC868-E81E-4718-BBFB-9F2427888FA6}" dt="2024-06-25T14:05:39.936" v="769" actId="1076"/>
        <pc:sldMkLst>
          <pc:docMk/>
          <pc:sldMk cId="3564819108" sldId="301"/>
        </pc:sldMkLst>
        <pc:picChg chg="mod">
          <ac:chgData name="Diane Fraser" userId="1530cd29-2a62-4924-8162-b40852efffbf" providerId="ADAL" clId="{B06CC868-E81E-4718-BBFB-9F2427888FA6}" dt="2024-06-25T14:05:39.936" v="769" actId="1076"/>
          <ac:picMkLst>
            <pc:docMk/>
            <pc:sldMk cId="3564819108" sldId="301"/>
            <ac:picMk id="55" creationId="{54B04F5C-8AE5-552C-0ACB-EB3EE51AC4C1}"/>
          </ac:picMkLst>
        </pc:picChg>
      </pc:sldChg>
      <pc:sldChg chg="add del">
        <pc:chgData name="Diane Fraser" userId="1530cd29-2a62-4924-8162-b40852efffbf" providerId="ADAL" clId="{B06CC868-E81E-4718-BBFB-9F2427888FA6}" dt="2024-06-21T17:33:55.595" v="485"/>
        <pc:sldMkLst>
          <pc:docMk/>
          <pc:sldMk cId="2063968719" sldId="302"/>
        </pc:sldMkLst>
      </pc:sldChg>
      <pc:sldChg chg="add del">
        <pc:chgData name="Diane Fraser" userId="1530cd29-2a62-4924-8162-b40852efffbf" providerId="ADAL" clId="{B06CC868-E81E-4718-BBFB-9F2427888FA6}" dt="2024-06-25T12:43:35.491" v="690"/>
        <pc:sldMkLst>
          <pc:docMk/>
          <pc:sldMk cId="64989990" sldId="303"/>
        </pc:sldMkLst>
      </pc:sldChg>
      <pc:sldChg chg="modSp add del mod">
        <pc:chgData name="Diane Fraser" userId="1530cd29-2a62-4924-8162-b40852efffbf" providerId="ADAL" clId="{B06CC868-E81E-4718-BBFB-9F2427888FA6}" dt="2024-06-21T19:50:26.426" v="615" actId="1076"/>
        <pc:sldMkLst>
          <pc:docMk/>
          <pc:sldMk cId="1917810263" sldId="304"/>
        </pc:sldMkLst>
        <pc:spChg chg="mod">
          <ac:chgData name="Diane Fraser" userId="1530cd29-2a62-4924-8162-b40852efffbf" providerId="ADAL" clId="{B06CC868-E81E-4718-BBFB-9F2427888FA6}" dt="2024-06-21T19:50:26.426" v="615" actId="1076"/>
          <ac:spMkLst>
            <pc:docMk/>
            <pc:sldMk cId="1917810263" sldId="304"/>
            <ac:spMk id="30" creationId="{69C98CE7-BBC8-A9D4-6D87-577D8CB079DB}"/>
          </ac:spMkLst>
        </pc:spChg>
        <pc:spChg chg="mod">
          <ac:chgData name="Diane Fraser" userId="1530cd29-2a62-4924-8162-b40852efffbf" providerId="ADAL" clId="{B06CC868-E81E-4718-BBFB-9F2427888FA6}" dt="2024-06-21T19:50:25.795" v="614" actId="1076"/>
          <ac:spMkLst>
            <pc:docMk/>
            <pc:sldMk cId="1917810263" sldId="304"/>
            <ac:spMk id="31" creationId="{1C7BC4EC-E802-20FD-5712-E39ED65E4183}"/>
          </ac:spMkLst>
        </pc:spChg>
      </pc:sldChg>
      <pc:sldChg chg="add del">
        <pc:chgData name="Diane Fraser" userId="1530cd29-2a62-4924-8162-b40852efffbf" providerId="ADAL" clId="{B06CC868-E81E-4718-BBFB-9F2427888FA6}" dt="2024-06-25T12:43:35.491" v="690"/>
        <pc:sldMkLst>
          <pc:docMk/>
          <pc:sldMk cId="665791079" sldId="305"/>
        </pc:sldMkLst>
      </pc:sldChg>
      <pc:sldChg chg="del">
        <pc:chgData name="Diane Fraser" userId="1530cd29-2a62-4924-8162-b40852efffbf" providerId="ADAL" clId="{B06CC868-E81E-4718-BBFB-9F2427888FA6}" dt="2024-06-10T17:06:01.244" v="354" actId="47"/>
        <pc:sldMkLst>
          <pc:docMk/>
          <pc:sldMk cId="2748675681" sldId="307"/>
        </pc:sldMkLst>
      </pc:sldChg>
      <pc:sldChg chg="modSp mod">
        <pc:chgData name="Diane Fraser" userId="1530cd29-2a62-4924-8162-b40852efffbf" providerId="ADAL" clId="{B06CC868-E81E-4718-BBFB-9F2427888FA6}" dt="2024-06-21T18:24:38.254" v="539" actId="20577"/>
        <pc:sldMkLst>
          <pc:docMk/>
          <pc:sldMk cId="2639861466" sldId="309"/>
        </pc:sldMkLst>
        <pc:spChg chg="mod">
          <ac:chgData name="Diane Fraser" userId="1530cd29-2a62-4924-8162-b40852efffbf" providerId="ADAL" clId="{B06CC868-E81E-4718-BBFB-9F2427888FA6}" dt="2024-06-21T18:24:38.254" v="539" actId="20577"/>
          <ac:spMkLst>
            <pc:docMk/>
            <pc:sldMk cId="2639861466" sldId="309"/>
            <ac:spMk id="7" creationId="{B591DF68-A5F3-DC1D-75D3-1774E1F4E132}"/>
          </ac:spMkLst>
        </pc:spChg>
      </pc:sldChg>
      <pc:sldChg chg="modSp add del mod">
        <pc:chgData name="Diane Fraser" userId="1530cd29-2a62-4924-8162-b40852efffbf" providerId="ADAL" clId="{B06CC868-E81E-4718-BBFB-9F2427888FA6}" dt="2024-06-25T14:55:21.152" v="773" actId="732"/>
        <pc:sldMkLst>
          <pc:docMk/>
          <pc:sldMk cId="546209393" sldId="310"/>
        </pc:sldMkLst>
        <pc:spChg chg="mod">
          <ac:chgData name="Diane Fraser" userId="1530cd29-2a62-4924-8162-b40852efffbf" providerId="ADAL" clId="{B06CC868-E81E-4718-BBFB-9F2427888FA6}" dt="2024-06-24T20:08:07.338" v="647" actId="27636"/>
          <ac:spMkLst>
            <pc:docMk/>
            <pc:sldMk cId="546209393" sldId="310"/>
            <ac:spMk id="2" creationId="{1067AE62-E7BF-41B8-95E4-B9216A0EA537}"/>
          </ac:spMkLst>
        </pc:spChg>
        <pc:picChg chg="mod modCrop">
          <ac:chgData name="Diane Fraser" userId="1530cd29-2a62-4924-8162-b40852efffbf" providerId="ADAL" clId="{B06CC868-E81E-4718-BBFB-9F2427888FA6}" dt="2024-06-25T14:55:21.152" v="773" actId="732"/>
          <ac:picMkLst>
            <pc:docMk/>
            <pc:sldMk cId="546209393" sldId="310"/>
            <ac:picMk id="27" creationId="{B38C6A95-DFB1-157F-C33E-2193C2C8BBB1}"/>
          </ac:picMkLst>
        </pc:picChg>
      </pc:sldChg>
      <pc:sldChg chg="add">
        <pc:chgData name="Diane Fraser" userId="1530cd29-2a62-4924-8162-b40852efffbf" providerId="ADAL" clId="{B06CC868-E81E-4718-BBFB-9F2427888FA6}" dt="2024-06-26T12:12:56.380" v="856"/>
        <pc:sldMkLst>
          <pc:docMk/>
          <pc:sldMk cId="2105064494" sldId="311"/>
        </pc:sldMkLst>
      </pc:sldChg>
      <pc:sldChg chg="del">
        <pc:chgData name="Diane Fraser" userId="1530cd29-2a62-4924-8162-b40852efffbf" providerId="ADAL" clId="{B06CC868-E81E-4718-BBFB-9F2427888FA6}" dt="2024-06-10T17:06:26.429" v="355" actId="47"/>
        <pc:sldMkLst>
          <pc:docMk/>
          <pc:sldMk cId="2526833770" sldId="311"/>
        </pc:sldMkLst>
      </pc:sldChg>
      <pc:sldChg chg="add del">
        <pc:chgData name="Diane Fraser" userId="1530cd29-2a62-4924-8162-b40852efffbf" providerId="ADAL" clId="{B06CC868-E81E-4718-BBFB-9F2427888FA6}" dt="2024-06-25T12:42:40.954" v="689" actId="47"/>
        <pc:sldMkLst>
          <pc:docMk/>
          <pc:sldMk cId="3190510705" sldId="311"/>
        </pc:sldMkLst>
      </pc:sldChg>
      <pc:sldChg chg="add del">
        <pc:chgData name="Diane Fraser" userId="1530cd29-2a62-4924-8162-b40852efffbf" providerId="ADAL" clId="{B06CC868-E81E-4718-BBFB-9F2427888FA6}" dt="2024-06-26T12:12:56.380" v="856"/>
        <pc:sldMkLst>
          <pc:docMk/>
          <pc:sldMk cId="1358401963" sldId="312"/>
        </pc:sldMkLst>
      </pc:sldChg>
      <pc:sldChg chg="del">
        <pc:chgData name="Diane Fraser" userId="1530cd29-2a62-4924-8162-b40852efffbf" providerId="ADAL" clId="{B06CC868-E81E-4718-BBFB-9F2427888FA6}" dt="2024-06-10T17:06:26.429" v="355" actId="47"/>
        <pc:sldMkLst>
          <pc:docMk/>
          <pc:sldMk cId="1834897764" sldId="313"/>
        </pc:sldMkLst>
      </pc:sldChg>
      <pc:sldChg chg="del">
        <pc:chgData name="Diane Fraser" userId="1530cd29-2a62-4924-8162-b40852efffbf" providerId="ADAL" clId="{B06CC868-E81E-4718-BBFB-9F2427888FA6}" dt="2024-06-10T17:06:01.244" v="354" actId="47"/>
        <pc:sldMkLst>
          <pc:docMk/>
          <pc:sldMk cId="3431616638" sldId="314"/>
        </pc:sldMkLst>
      </pc:sldChg>
      <pc:sldChg chg="modSp mod">
        <pc:chgData name="Diane Fraser" userId="1530cd29-2a62-4924-8162-b40852efffbf" providerId="ADAL" clId="{B06CC868-E81E-4718-BBFB-9F2427888FA6}" dt="2024-06-21T19:43:31.611" v="609" actId="1076"/>
        <pc:sldMkLst>
          <pc:docMk/>
          <pc:sldMk cId="3414545857" sldId="315"/>
        </pc:sldMkLst>
        <pc:spChg chg="mod">
          <ac:chgData name="Diane Fraser" userId="1530cd29-2a62-4924-8162-b40852efffbf" providerId="ADAL" clId="{B06CC868-E81E-4718-BBFB-9F2427888FA6}" dt="2024-06-21T19:43:31.611" v="609" actId="1076"/>
          <ac:spMkLst>
            <pc:docMk/>
            <pc:sldMk cId="3414545857" sldId="315"/>
            <ac:spMk id="4" creationId="{8A714A55-223D-510D-FB78-525BDFFCE38B}"/>
          </ac:spMkLst>
        </pc:spChg>
        <pc:spChg chg="mod">
          <ac:chgData name="Diane Fraser" userId="1530cd29-2a62-4924-8162-b40852efffbf" providerId="ADAL" clId="{B06CC868-E81E-4718-BBFB-9F2427888FA6}" dt="2024-06-10T16:59:28.698" v="198"/>
          <ac:spMkLst>
            <pc:docMk/>
            <pc:sldMk cId="3414545857" sldId="315"/>
            <ac:spMk id="9" creationId="{22128561-67C7-E338-8202-A4EEFAACABB7}"/>
          </ac:spMkLst>
        </pc:spChg>
      </pc:sldChg>
      <pc:sldChg chg="del">
        <pc:chgData name="Diane Fraser" userId="1530cd29-2a62-4924-8162-b40852efffbf" providerId="ADAL" clId="{B06CC868-E81E-4718-BBFB-9F2427888FA6}" dt="2024-06-10T17:06:01.244" v="354" actId="47"/>
        <pc:sldMkLst>
          <pc:docMk/>
          <pc:sldMk cId="3704122580" sldId="316"/>
        </pc:sldMkLst>
      </pc:sldChg>
      <pc:sldChg chg="del">
        <pc:chgData name="Diane Fraser" userId="1530cd29-2a62-4924-8162-b40852efffbf" providerId="ADAL" clId="{B06CC868-E81E-4718-BBFB-9F2427888FA6}" dt="2024-06-10T17:06:01.244" v="354" actId="47"/>
        <pc:sldMkLst>
          <pc:docMk/>
          <pc:sldMk cId="200289433" sldId="317"/>
        </pc:sldMkLst>
      </pc:sldChg>
      <pc:sldChg chg="add del">
        <pc:chgData name="Diane Fraser" userId="1530cd29-2a62-4924-8162-b40852efffbf" providerId="ADAL" clId="{B06CC868-E81E-4718-BBFB-9F2427888FA6}" dt="2024-06-26T12:12:17.762" v="855" actId="47"/>
        <pc:sldMkLst>
          <pc:docMk/>
          <pc:sldMk cId="1242176112" sldId="318"/>
        </pc:sldMkLst>
      </pc:sldChg>
      <pc:sldChg chg="add">
        <pc:chgData name="Diane Fraser" userId="1530cd29-2a62-4924-8162-b40852efffbf" providerId="ADAL" clId="{B06CC868-E81E-4718-BBFB-9F2427888FA6}" dt="2024-06-26T12:12:56.380" v="856"/>
        <pc:sldMkLst>
          <pc:docMk/>
          <pc:sldMk cId="2100155329" sldId="318"/>
        </pc:sldMkLst>
      </pc:sldChg>
      <pc:sldChg chg="add">
        <pc:chgData name="Diane Fraser" userId="1530cd29-2a62-4924-8162-b40852efffbf" providerId="ADAL" clId="{B06CC868-E81E-4718-BBFB-9F2427888FA6}" dt="2024-06-26T12:12:56.380" v="856"/>
        <pc:sldMkLst>
          <pc:docMk/>
          <pc:sldMk cId="1296576982" sldId="319"/>
        </pc:sldMkLst>
      </pc:sldChg>
      <pc:sldChg chg="add del">
        <pc:chgData name="Diane Fraser" userId="1530cd29-2a62-4924-8162-b40852efffbf" providerId="ADAL" clId="{B06CC868-E81E-4718-BBFB-9F2427888FA6}" dt="2024-06-25T12:42:40.954" v="689" actId="47"/>
        <pc:sldMkLst>
          <pc:docMk/>
          <pc:sldMk cId="2214747402" sldId="319"/>
        </pc:sldMkLst>
      </pc:sldChg>
      <pc:sldChg chg="add del">
        <pc:chgData name="Diane Fraser" userId="1530cd29-2a62-4924-8162-b40852efffbf" providerId="ADAL" clId="{B06CC868-E81E-4718-BBFB-9F2427888FA6}" dt="2024-06-26T12:12:56.380" v="856"/>
        <pc:sldMkLst>
          <pc:docMk/>
          <pc:sldMk cId="3558134740" sldId="320"/>
        </pc:sldMkLst>
      </pc:sldChg>
      <pc:sldChg chg="delSp modSp add del mod">
        <pc:chgData name="Diane Fraser" userId="1530cd29-2a62-4924-8162-b40852efffbf" providerId="ADAL" clId="{B06CC868-E81E-4718-BBFB-9F2427888FA6}" dt="2024-06-26T12:12:56.380" v="856"/>
        <pc:sldMkLst>
          <pc:docMk/>
          <pc:sldMk cId="3662833312" sldId="321"/>
        </pc:sldMkLst>
        <pc:spChg chg="del">
          <ac:chgData name="Diane Fraser" userId="1530cd29-2a62-4924-8162-b40852efffbf" providerId="ADAL" clId="{B06CC868-E81E-4718-BBFB-9F2427888FA6}" dt="2024-06-21T20:12:50.737" v="637" actId="478"/>
          <ac:spMkLst>
            <pc:docMk/>
            <pc:sldMk cId="3662833312" sldId="321"/>
            <ac:spMk id="6" creationId="{22E2FF40-E4E8-7591-EC16-1A043F63B9CE}"/>
          </ac:spMkLst>
        </pc:spChg>
        <pc:picChg chg="mod">
          <ac:chgData name="Diane Fraser" userId="1530cd29-2a62-4924-8162-b40852efffbf" providerId="ADAL" clId="{B06CC868-E81E-4718-BBFB-9F2427888FA6}" dt="2024-06-21T20:12:59.954" v="638" actId="1076"/>
          <ac:picMkLst>
            <pc:docMk/>
            <pc:sldMk cId="3662833312" sldId="321"/>
            <ac:picMk id="1026" creationId="{00000000-0000-0000-0000-000000000000}"/>
          </ac:picMkLst>
        </pc:picChg>
      </pc:sldChg>
      <pc:sldChg chg="modSp add del">
        <pc:chgData name="Diane Fraser" userId="1530cd29-2a62-4924-8162-b40852efffbf" providerId="ADAL" clId="{B06CC868-E81E-4718-BBFB-9F2427888FA6}" dt="2024-06-26T12:12:56.380" v="856"/>
        <pc:sldMkLst>
          <pc:docMk/>
          <pc:sldMk cId="3111989919" sldId="322"/>
        </pc:sldMkLst>
        <pc:graphicFrameChg chg="mod">
          <ac:chgData name="Diane Fraser" userId="1530cd29-2a62-4924-8162-b40852efffbf" providerId="ADAL" clId="{B06CC868-E81E-4718-BBFB-9F2427888FA6}" dt="2024-06-21T20:13:34.730" v="642"/>
          <ac:graphicFrameMkLst>
            <pc:docMk/>
            <pc:sldMk cId="3111989919" sldId="322"/>
            <ac:graphicFrameMk id="8" creationId="{AC94A6BC-8BE9-EF49-ADA8-30428E5A2D04}"/>
          </ac:graphicFrameMkLst>
        </pc:graphicFrameChg>
      </pc:sldChg>
      <pc:sldChg chg="modSp add del mod">
        <pc:chgData name="Diane Fraser" userId="1530cd29-2a62-4924-8162-b40852efffbf" providerId="ADAL" clId="{B06CC868-E81E-4718-BBFB-9F2427888FA6}" dt="2024-06-25T19:43:53.969" v="790" actId="20577"/>
        <pc:sldMkLst>
          <pc:docMk/>
          <pc:sldMk cId="3342462684" sldId="323"/>
        </pc:sldMkLst>
        <pc:spChg chg="mod">
          <ac:chgData name="Diane Fraser" userId="1530cd29-2a62-4924-8162-b40852efffbf" providerId="ADAL" clId="{B06CC868-E81E-4718-BBFB-9F2427888FA6}" dt="2024-06-25T19:43:53.969" v="790" actId="20577"/>
          <ac:spMkLst>
            <pc:docMk/>
            <pc:sldMk cId="3342462684" sldId="323"/>
            <ac:spMk id="2" creationId="{1067AE62-E7BF-41B8-95E4-B9216A0EA537}"/>
          </ac:spMkLst>
        </pc:spChg>
      </pc:sldChg>
      <pc:sldChg chg="add del">
        <pc:chgData name="Diane Fraser" userId="1530cd29-2a62-4924-8162-b40852efffbf" providerId="ADAL" clId="{B06CC868-E81E-4718-BBFB-9F2427888FA6}" dt="2024-06-26T12:12:56.380" v="856"/>
        <pc:sldMkLst>
          <pc:docMk/>
          <pc:sldMk cId="846274922" sldId="324"/>
        </pc:sldMkLst>
      </pc:sldChg>
      <pc:sldChg chg="add del">
        <pc:chgData name="Diane Fraser" userId="1530cd29-2a62-4924-8162-b40852efffbf" providerId="ADAL" clId="{B06CC868-E81E-4718-BBFB-9F2427888FA6}" dt="2024-06-21T17:36:05.441" v="514" actId="47"/>
        <pc:sldMkLst>
          <pc:docMk/>
          <pc:sldMk cId="4073060581" sldId="324"/>
        </pc:sldMkLst>
      </pc:sldChg>
      <pc:sldChg chg="modSp add del mod">
        <pc:chgData name="Diane Fraser" userId="1530cd29-2a62-4924-8162-b40852efffbf" providerId="ADAL" clId="{B06CC868-E81E-4718-BBFB-9F2427888FA6}" dt="2024-06-25T19:45:30.603" v="824" actId="20577"/>
        <pc:sldMkLst>
          <pc:docMk/>
          <pc:sldMk cId="1729265663" sldId="332"/>
        </pc:sldMkLst>
        <pc:spChg chg="mod">
          <ac:chgData name="Diane Fraser" userId="1530cd29-2a62-4924-8162-b40852efffbf" providerId="ADAL" clId="{B06CC868-E81E-4718-BBFB-9F2427888FA6}" dt="2024-06-25T19:45:30.603" v="824" actId="20577"/>
          <ac:spMkLst>
            <pc:docMk/>
            <pc:sldMk cId="1729265663" sldId="332"/>
            <ac:spMk id="2" creationId="{1067AE62-E7BF-41B8-95E4-B9216A0EA537}"/>
          </ac:spMkLst>
        </pc:spChg>
      </pc:sldChg>
      <pc:sldChg chg="addSp delSp modSp mod">
        <pc:chgData name="Diane Fraser" userId="1530cd29-2a62-4924-8162-b40852efffbf" providerId="ADAL" clId="{B06CC868-E81E-4718-BBFB-9F2427888FA6}" dt="2024-06-25T12:49:30.859" v="763" actId="1440"/>
        <pc:sldMkLst>
          <pc:docMk/>
          <pc:sldMk cId="1380127007" sldId="334"/>
        </pc:sldMkLst>
        <pc:spChg chg="mod">
          <ac:chgData name="Diane Fraser" userId="1530cd29-2a62-4924-8162-b40852efffbf" providerId="ADAL" clId="{B06CC868-E81E-4718-BBFB-9F2427888FA6}" dt="2024-06-25T12:47:20.368" v="762" actId="27636"/>
          <ac:spMkLst>
            <pc:docMk/>
            <pc:sldMk cId="1380127007" sldId="334"/>
            <ac:spMk id="6" creationId="{22E2FF40-E4E8-7591-EC16-1A043F63B9CE}"/>
          </ac:spMkLst>
        </pc:spChg>
        <pc:picChg chg="del">
          <ac:chgData name="Diane Fraser" userId="1530cd29-2a62-4924-8162-b40852efffbf" providerId="ADAL" clId="{B06CC868-E81E-4718-BBFB-9F2427888FA6}" dt="2024-06-10T17:00:50.903" v="264" actId="478"/>
          <ac:picMkLst>
            <pc:docMk/>
            <pc:sldMk cId="1380127007" sldId="334"/>
            <ac:picMk id="4" creationId="{F76C0BB8-A8E5-41F1-F0AE-D65EB03BF846}"/>
          </ac:picMkLst>
        </pc:picChg>
        <pc:picChg chg="add mod modCrop">
          <ac:chgData name="Diane Fraser" userId="1530cd29-2a62-4924-8162-b40852efffbf" providerId="ADAL" clId="{B06CC868-E81E-4718-BBFB-9F2427888FA6}" dt="2024-06-25T12:49:30.859" v="763" actId="1440"/>
          <ac:picMkLst>
            <pc:docMk/>
            <pc:sldMk cId="1380127007" sldId="334"/>
            <ac:picMk id="5" creationId="{B01FE437-5CF8-8588-DE35-174BDD62DE8B}"/>
          </ac:picMkLst>
        </pc:picChg>
      </pc:sldChg>
      <pc:sldChg chg="modSp add del mod">
        <pc:chgData name="Diane Fraser" userId="1530cd29-2a62-4924-8162-b40852efffbf" providerId="ADAL" clId="{B06CC868-E81E-4718-BBFB-9F2427888FA6}" dt="2024-06-25T19:46:02.539" v="842" actId="20577"/>
        <pc:sldMkLst>
          <pc:docMk/>
          <pc:sldMk cId="203928621" sldId="335"/>
        </pc:sldMkLst>
        <pc:spChg chg="mod">
          <ac:chgData name="Diane Fraser" userId="1530cd29-2a62-4924-8162-b40852efffbf" providerId="ADAL" clId="{B06CC868-E81E-4718-BBFB-9F2427888FA6}" dt="2024-06-25T19:46:02.539" v="842" actId="20577"/>
          <ac:spMkLst>
            <pc:docMk/>
            <pc:sldMk cId="203928621" sldId="335"/>
            <ac:spMk id="2" creationId="{1067AE62-E7BF-41B8-95E4-B9216A0EA537}"/>
          </ac:spMkLst>
        </pc:spChg>
      </pc:sldChg>
      <pc:sldChg chg="modSp add del mod">
        <pc:chgData name="Diane Fraser" userId="1530cd29-2a62-4924-8162-b40852efffbf" providerId="ADAL" clId="{B06CC868-E81E-4718-BBFB-9F2427888FA6}" dt="2024-06-25T19:45:35.011" v="826" actId="20577"/>
        <pc:sldMkLst>
          <pc:docMk/>
          <pc:sldMk cId="1535919906" sldId="336"/>
        </pc:sldMkLst>
        <pc:spChg chg="mod">
          <ac:chgData name="Diane Fraser" userId="1530cd29-2a62-4924-8162-b40852efffbf" providerId="ADAL" clId="{B06CC868-E81E-4718-BBFB-9F2427888FA6}" dt="2024-06-25T19:45:35.011" v="826" actId="20577"/>
          <ac:spMkLst>
            <pc:docMk/>
            <pc:sldMk cId="1535919906" sldId="336"/>
            <ac:spMk id="36" creationId="{84D2001C-02C3-E53A-29B8-F7B1CD26C232}"/>
          </ac:spMkLst>
        </pc:spChg>
      </pc:sldChg>
      <pc:sldChg chg="modSp add del mod">
        <pc:chgData name="Diane Fraser" userId="1530cd29-2a62-4924-8162-b40852efffbf" providerId="ADAL" clId="{B06CC868-E81E-4718-BBFB-9F2427888FA6}" dt="2024-06-25T19:46:24.891" v="854" actId="20577"/>
        <pc:sldMkLst>
          <pc:docMk/>
          <pc:sldMk cId="76721182" sldId="338"/>
        </pc:sldMkLst>
        <pc:spChg chg="mod">
          <ac:chgData name="Diane Fraser" userId="1530cd29-2a62-4924-8162-b40852efffbf" providerId="ADAL" clId="{B06CC868-E81E-4718-BBFB-9F2427888FA6}" dt="2024-06-25T19:46:24.891" v="854" actId="20577"/>
          <ac:spMkLst>
            <pc:docMk/>
            <pc:sldMk cId="76721182" sldId="338"/>
            <ac:spMk id="2" creationId="{1067AE62-E7BF-41B8-95E4-B9216A0EA537}"/>
          </ac:spMkLst>
        </pc:spChg>
      </pc:sldChg>
      <pc:sldChg chg="modSp add del mod">
        <pc:chgData name="Diane Fraser" userId="1530cd29-2a62-4924-8162-b40852efffbf" providerId="ADAL" clId="{B06CC868-E81E-4718-BBFB-9F2427888FA6}" dt="2024-06-25T19:46:17.155" v="850" actId="20577"/>
        <pc:sldMkLst>
          <pc:docMk/>
          <pc:sldMk cId="3006528656" sldId="339"/>
        </pc:sldMkLst>
        <pc:spChg chg="mod">
          <ac:chgData name="Diane Fraser" userId="1530cd29-2a62-4924-8162-b40852efffbf" providerId="ADAL" clId="{B06CC868-E81E-4718-BBFB-9F2427888FA6}" dt="2024-06-25T19:46:17.155" v="850" actId="20577"/>
          <ac:spMkLst>
            <pc:docMk/>
            <pc:sldMk cId="3006528656" sldId="339"/>
            <ac:spMk id="2" creationId="{1067AE62-E7BF-41B8-95E4-B9216A0EA537}"/>
          </ac:spMkLst>
        </pc:spChg>
        <pc:grpChg chg="mod">
          <ac:chgData name="Diane Fraser" userId="1530cd29-2a62-4924-8162-b40852efffbf" providerId="ADAL" clId="{B06CC868-E81E-4718-BBFB-9F2427888FA6}" dt="2024-06-25T14:04:43.815" v="768" actId="1076"/>
          <ac:grpSpMkLst>
            <pc:docMk/>
            <pc:sldMk cId="3006528656" sldId="339"/>
            <ac:grpSpMk id="137" creationId="{B34CE6FC-EA6A-E090-10F1-2FF0248BB529}"/>
          </ac:grpSpMkLst>
        </pc:grpChg>
      </pc:sldChg>
      <pc:sldChg chg="add del">
        <pc:chgData name="Diane Fraser" userId="1530cd29-2a62-4924-8162-b40852efffbf" providerId="ADAL" clId="{B06CC868-E81E-4718-BBFB-9F2427888FA6}" dt="2024-06-25T12:42:40.954" v="689" actId="47"/>
        <pc:sldMkLst>
          <pc:docMk/>
          <pc:sldMk cId="774108647" sldId="340"/>
        </pc:sldMkLst>
      </pc:sldChg>
      <pc:sldChg chg="modSp add del mod">
        <pc:chgData name="Diane Fraser" userId="1530cd29-2a62-4924-8162-b40852efffbf" providerId="ADAL" clId="{B06CC868-E81E-4718-BBFB-9F2427888FA6}" dt="2024-06-25T19:43:43.370" v="784" actId="20577"/>
        <pc:sldMkLst>
          <pc:docMk/>
          <pc:sldMk cId="805258432" sldId="341"/>
        </pc:sldMkLst>
        <pc:spChg chg="mod">
          <ac:chgData name="Diane Fraser" userId="1530cd29-2a62-4924-8162-b40852efffbf" providerId="ADAL" clId="{B06CC868-E81E-4718-BBFB-9F2427888FA6}" dt="2024-06-25T19:43:43.370" v="784" actId="20577"/>
          <ac:spMkLst>
            <pc:docMk/>
            <pc:sldMk cId="805258432" sldId="341"/>
            <ac:spMk id="2" creationId="{1067AE62-E7BF-41B8-95E4-B9216A0EA537}"/>
          </ac:spMkLst>
        </pc:spChg>
      </pc:sldChg>
      <pc:sldChg chg="modSp add mod">
        <pc:chgData name="Diane Fraser" userId="1530cd29-2a62-4924-8162-b40852efffbf" providerId="ADAL" clId="{B06CC868-E81E-4718-BBFB-9F2427888FA6}" dt="2024-06-25T19:44:12.434" v="800" actId="20577"/>
        <pc:sldMkLst>
          <pc:docMk/>
          <pc:sldMk cId="295694258" sldId="342"/>
        </pc:sldMkLst>
        <pc:spChg chg="mod">
          <ac:chgData name="Diane Fraser" userId="1530cd29-2a62-4924-8162-b40852efffbf" providerId="ADAL" clId="{B06CC868-E81E-4718-BBFB-9F2427888FA6}" dt="2024-06-25T19:44:12.434" v="800" actId="20577"/>
          <ac:spMkLst>
            <pc:docMk/>
            <pc:sldMk cId="295694258" sldId="342"/>
            <ac:spMk id="2" creationId="{1067AE62-E7BF-41B8-95E4-B9216A0EA537}"/>
          </ac:spMkLst>
        </pc:spChg>
      </pc:sldChg>
      <pc:sldChg chg="modSp add del mod delCm">
        <pc:chgData name="Diane Fraser" userId="1530cd29-2a62-4924-8162-b40852efffbf" providerId="ADAL" clId="{B06CC868-E81E-4718-BBFB-9F2427888FA6}" dt="2024-06-25T12:42:40.954" v="689" actId="47"/>
        <pc:sldMkLst>
          <pc:docMk/>
          <pc:sldMk cId="4083908279" sldId="342"/>
        </pc:sldMkLst>
        <pc:spChg chg="mod">
          <ac:chgData name="Diane Fraser" userId="1530cd29-2a62-4924-8162-b40852efffbf" providerId="ADAL" clId="{B06CC868-E81E-4718-BBFB-9F2427888FA6}" dt="2024-06-21T19:44:07.614" v="610" actId="20577"/>
          <ac:spMkLst>
            <pc:docMk/>
            <pc:sldMk cId="4083908279" sldId="342"/>
            <ac:spMk id="6" creationId="{22E2FF40-E4E8-7591-EC16-1A043F63B9CE}"/>
          </ac:spMkLst>
        </pc:spChg>
        <pc:extLst>
          <p:ext xmlns:p="http://schemas.openxmlformats.org/presentationml/2006/main" uri="{D6D511B9-2390-475A-947B-AFAB55BFBCF1}">
            <pc226:cmChg xmlns:pc226="http://schemas.microsoft.com/office/powerpoint/2022/06/main/command" chg="del">
              <pc226:chgData name="Diane Fraser" userId="1530cd29-2a62-4924-8162-b40852efffbf" providerId="ADAL" clId="{B06CC868-E81E-4718-BBFB-9F2427888FA6}" dt="2024-06-25T12:40:18.741" v="688"/>
              <pc2:cmMkLst xmlns:pc2="http://schemas.microsoft.com/office/powerpoint/2019/9/main/command">
                <pc:docMk/>
                <pc:sldMk cId="4083908279" sldId="342"/>
                <pc2:cmMk id="{465C0E45-66E5-4045-B6DC-4E06876FE3C0}"/>
              </pc2:cmMkLst>
            </pc226:cmChg>
          </p:ext>
        </pc:extLst>
      </pc:sldChg>
      <pc:sldChg chg="add">
        <pc:chgData name="Diane Fraser" userId="1530cd29-2a62-4924-8162-b40852efffbf" providerId="ADAL" clId="{B06CC868-E81E-4718-BBFB-9F2427888FA6}" dt="2024-06-25T12:43:35.491" v="690"/>
        <pc:sldMkLst>
          <pc:docMk/>
          <pc:sldMk cId="3983440944" sldId="343"/>
        </pc:sldMkLst>
      </pc:sldChg>
      <pc:sldChg chg="addSp delSp modSp add mod">
        <pc:chgData name="Diane Fraser" userId="1530cd29-2a62-4924-8162-b40852efffbf" providerId="ADAL" clId="{B06CC868-E81E-4718-BBFB-9F2427888FA6}" dt="2024-06-25T19:45:09.987" v="812" actId="1076"/>
        <pc:sldMkLst>
          <pc:docMk/>
          <pc:sldMk cId="2457384089" sldId="344"/>
        </pc:sldMkLst>
        <pc:spChg chg="mod">
          <ac:chgData name="Diane Fraser" userId="1530cd29-2a62-4924-8162-b40852efffbf" providerId="ADAL" clId="{B06CC868-E81E-4718-BBFB-9F2427888FA6}" dt="2024-06-25T19:45:09.987" v="812" actId="1076"/>
          <ac:spMkLst>
            <pc:docMk/>
            <pc:sldMk cId="2457384089" sldId="344"/>
            <ac:spMk id="2" creationId="{A8B7C0FC-BB95-6444-C191-4422BB2BF630}"/>
          </ac:spMkLst>
        </pc:spChg>
        <pc:spChg chg="del mod">
          <ac:chgData name="Diane Fraser" userId="1530cd29-2a62-4924-8162-b40852efffbf" providerId="ADAL" clId="{B06CC868-E81E-4718-BBFB-9F2427888FA6}" dt="2024-06-25T19:44:44.555" v="806" actId="478"/>
          <ac:spMkLst>
            <pc:docMk/>
            <pc:sldMk cId="2457384089" sldId="344"/>
            <ac:spMk id="9" creationId="{13B8FB47-26F5-A0B0-D4D4-281E505DCE15}"/>
          </ac:spMkLst>
        </pc:spChg>
        <pc:picChg chg="add del">
          <ac:chgData name="Diane Fraser" userId="1530cd29-2a62-4924-8162-b40852efffbf" providerId="ADAL" clId="{B06CC868-E81E-4718-BBFB-9F2427888FA6}" dt="2024-06-25T19:44:37.054" v="805" actId="478"/>
          <ac:picMkLst>
            <pc:docMk/>
            <pc:sldMk cId="2457384089" sldId="344"/>
            <ac:picMk id="5" creationId="{BB37F22D-F306-B6CB-EC24-DD113B7A37DF}"/>
          </ac:picMkLst>
        </pc:picChg>
      </pc:sldChg>
      <pc:sldChg chg="del">
        <pc:chgData name="Diane Fraser" userId="1530cd29-2a62-4924-8162-b40852efffbf" providerId="ADAL" clId="{B06CC868-E81E-4718-BBFB-9F2427888FA6}" dt="2024-06-10T17:07:14.995" v="357" actId="47"/>
        <pc:sldMkLst>
          <pc:docMk/>
          <pc:sldMk cId="1713735778" sldId="347"/>
        </pc:sldMkLst>
      </pc:sldChg>
      <pc:sldChg chg="del">
        <pc:chgData name="Diane Fraser" userId="1530cd29-2a62-4924-8162-b40852efffbf" providerId="ADAL" clId="{B06CC868-E81E-4718-BBFB-9F2427888FA6}" dt="2024-06-10T17:07:14.995" v="357" actId="47"/>
        <pc:sldMkLst>
          <pc:docMk/>
          <pc:sldMk cId="3085617590" sldId="348"/>
        </pc:sldMkLst>
      </pc:sldChg>
      <pc:sldChg chg="modSp add mod">
        <pc:chgData name="Diane Fraser" userId="1530cd29-2a62-4924-8162-b40852efffbf" providerId="ADAL" clId="{B06CC868-E81E-4718-BBFB-9F2427888FA6}" dt="2024-06-25T15:07:28.574" v="776" actId="255"/>
        <pc:sldMkLst>
          <pc:docMk/>
          <pc:sldMk cId="1901900552" sldId="392"/>
        </pc:sldMkLst>
        <pc:spChg chg="mod">
          <ac:chgData name="Diane Fraser" userId="1530cd29-2a62-4924-8162-b40852efffbf" providerId="ADAL" clId="{B06CC868-E81E-4718-BBFB-9F2427888FA6}" dt="2024-06-21T17:33:55.690" v="490" actId="27636"/>
          <ac:spMkLst>
            <pc:docMk/>
            <pc:sldMk cId="1901900552" sldId="392"/>
            <ac:spMk id="2" creationId="{1067AE62-E7BF-41B8-95E4-B9216A0EA537}"/>
          </ac:spMkLst>
        </pc:spChg>
        <pc:graphicFrameChg chg="mod">
          <ac:chgData name="Diane Fraser" userId="1530cd29-2a62-4924-8162-b40852efffbf" providerId="ADAL" clId="{B06CC868-E81E-4718-BBFB-9F2427888FA6}" dt="2024-06-25T15:07:18.276" v="774" actId="255"/>
          <ac:graphicFrameMkLst>
            <pc:docMk/>
            <pc:sldMk cId="1901900552" sldId="392"/>
            <ac:graphicFrameMk id="5" creationId="{E06FA9BD-FA1C-374E-EB4A-E098D4962A8D}"/>
          </ac:graphicFrameMkLst>
        </pc:graphicFrameChg>
        <pc:graphicFrameChg chg="mod">
          <ac:chgData name="Diane Fraser" userId="1530cd29-2a62-4924-8162-b40852efffbf" providerId="ADAL" clId="{B06CC868-E81E-4718-BBFB-9F2427888FA6}" dt="2024-06-25T15:07:23.770" v="775" actId="255"/>
          <ac:graphicFrameMkLst>
            <pc:docMk/>
            <pc:sldMk cId="1901900552" sldId="392"/>
            <ac:graphicFrameMk id="7" creationId="{8F4744EF-54E7-D907-73D4-A9CF35E06C54}"/>
          </ac:graphicFrameMkLst>
        </pc:graphicFrameChg>
        <pc:graphicFrameChg chg="mod">
          <ac:chgData name="Diane Fraser" userId="1530cd29-2a62-4924-8162-b40852efffbf" providerId="ADAL" clId="{B06CC868-E81E-4718-BBFB-9F2427888FA6}" dt="2024-06-25T15:07:28.574" v="776" actId="255"/>
          <ac:graphicFrameMkLst>
            <pc:docMk/>
            <pc:sldMk cId="1901900552" sldId="392"/>
            <ac:graphicFrameMk id="8" creationId="{237A29B4-D769-7DC8-0555-24B31AEBB2DE}"/>
          </ac:graphicFrameMkLst>
        </pc:graphicFrameChg>
      </pc:sldChg>
      <pc:sldChg chg="modSp add mod">
        <pc:chgData name="Diane Fraser" userId="1530cd29-2a62-4924-8162-b40852efffbf" providerId="ADAL" clId="{B06CC868-E81E-4718-BBFB-9F2427888FA6}" dt="2024-06-21T19:51:02.637" v="618" actId="122"/>
        <pc:sldMkLst>
          <pc:docMk/>
          <pc:sldMk cId="1195054001" sldId="393"/>
        </pc:sldMkLst>
        <pc:spChg chg="mod">
          <ac:chgData name="Diane Fraser" userId="1530cd29-2a62-4924-8162-b40852efffbf" providerId="ADAL" clId="{B06CC868-E81E-4718-BBFB-9F2427888FA6}" dt="2024-06-21T17:33:55.679" v="488" actId="27636"/>
          <ac:spMkLst>
            <pc:docMk/>
            <pc:sldMk cId="1195054001" sldId="393"/>
            <ac:spMk id="2" creationId="{1067AE62-E7BF-41B8-95E4-B9216A0EA537}"/>
          </ac:spMkLst>
        </pc:spChg>
        <pc:spChg chg="mod">
          <ac:chgData name="Diane Fraser" userId="1530cd29-2a62-4924-8162-b40852efffbf" providerId="ADAL" clId="{B06CC868-E81E-4718-BBFB-9F2427888FA6}" dt="2024-06-21T19:50:54.933" v="616" actId="122"/>
          <ac:spMkLst>
            <pc:docMk/>
            <pc:sldMk cId="1195054001" sldId="393"/>
            <ac:spMk id="4" creationId="{00DF567F-B31C-0A5B-3A33-8879BFFE969D}"/>
          </ac:spMkLst>
        </pc:spChg>
        <pc:spChg chg="mod">
          <ac:chgData name="Diane Fraser" userId="1530cd29-2a62-4924-8162-b40852efffbf" providerId="ADAL" clId="{B06CC868-E81E-4718-BBFB-9F2427888FA6}" dt="2024-06-21T19:51:02.637" v="618" actId="122"/>
          <ac:spMkLst>
            <pc:docMk/>
            <pc:sldMk cId="1195054001" sldId="393"/>
            <ac:spMk id="5" creationId="{492F83B0-6D35-7D77-D730-F905947E7FD6}"/>
          </ac:spMkLst>
        </pc:spChg>
        <pc:spChg chg="mod">
          <ac:chgData name="Diane Fraser" userId="1530cd29-2a62-4924-8162-b40852efffbf" providerId="ADAL" clId="{B06CC868-E81E-4718-BBFB-9F2427888FA6}" dt="2024-06-21T19:50:59.209" v="617" actId="122"/>
          <ac:spMkLst>
            <pc:docMk/>
            <pc:sldMk cId="1195054001" sldId="393"/>
            <ac:spMk id="6" creationId="{D6776BC8-7FA1-1752-A7C9-97179C892BCF}"/>
          </ac:spMkLst>
        </pc:spChg>
      </pc:sldChg>
      <pc:sldChg chg="modSp add mod">
        <pc:chgData name="Diane Fraser" userId="1530cd29-2a62-4924-8162-b40852efffbf" providerId="ADAL" clId="{B06CC868-E81E-4718-BBFB-9F2427888FA6}" dt="2024-06-21T19:53:09.441" v="627" actId="1076"/>
        <pc:sldMkLst>
          <pc:docMk/>
          <pc:sldMk cId="2882860679" sldId="394"/>
        </pc:sldMkLst>
        <pc:spChg chg="mod">
          <ac:chgData name="Diane Fraser" userId="1530cd29-2a62-4924-8162-b40852efffbf" providerId="ADAL" clId="{B06CC868-E81E-4718-BBFB-9F2427888FA6}" dt="2024-06-21T19:52:26.622" v="623" actId="1076"/>
          <ac:spMkLst>
            <pc:docMk/>
            <pc:sldMk cId="2882860679" sldId="394"/>
            <ac:spMk id="7" creationId="{097E83A9-9367-BBAD-E46C-9DD5B6FF72E6}"/>
          </ac:spMkLst>
        </pc:spChg>
        <pc:spChg chg="mod">
          <ac:chgData name="Diane Fraser" userId="1530cd29-2a62-4924-8162-b40852efffbf" providerId="ADAL" clId="{B06CC868-E81E-4718-BBFB-9F2427888FA6}" dt="2024-06-21T19:52:34.317" v="624" actId="1076"/>
          <ac:spMkLst>
            <pc:docMk/>
            <pc:sldMk cId="2882860679" sldId="394"/>
            <ac:spMk id="13" creationId="{5550E130-582E-C59E-585F-AAEDA864604E}"/>
          </ac:spMkLst>
        </pc:spChg>
        <pc:spChg chg="mod">
          <ac:chgData name="Diane Fraser" userId="1530cd29-2a62-4924-8162-b40852efffbf" providerId="ADAL" clId="{B06CC868-E81E-4718-BBFB-9F2427888FA6}" dt="2024-06-21T19:52:07.247" v="621" actId="1076"/>
          <ac:spMkLst>
            <pc:docMk/>
            <pc:sldMk cId="2882860679" sldId="394"/>
            <ac:spMk id="15" creationId="{1CCD9912-988A-56D0-F748-296D10DDF430}"/>
          </ac:spMkLst>
        </pc:spChg>
        <pc:spChg chg="mod">
          <ac:chgData name="Diane Fraser" userId="1530cd29-2a62-4924-8162-b40852efffbf" providerId="ADAL" clId="{B06CC868-E81E-4718-BBFB-9F2427888FA6}" dt="2024-06-21T19:52:42.053" v="625" actId="1076"/>
          <ac:spMkLst>
            <pc:docMk/>
            <pc:sldMk cId="2882860679" sldId="394"/>
            <ac:spMk id="16" creationId="{DC120F1D-DCA6-EAD5-AFA5-868DE5B16E3C}"/>
          </ac:spMkLst>
        </pc:spChg>
        <pc:spChg chg="mod">
          <ac:chgData name="Diane Fraser" userId="1530cd29-2a62-4924-8162-b40852efffbf" providerId="ADAL" clId="{B06CC868-E81E-4718-BBFB-9F2427888FA6}" dt="2024-06-21T19:52:11.233" v="622" actId="1076"/>
          <ac:spMkLst>
            <pc:docMk/>
            <pc:sldMk cId="2882860679" sldId="394"/>
            <ac:spMk id="17" creationId="{D9086904-1A1F-8F35-A1C4-AB1854A8160A}"/>
          </ac:spMkLst>
        </pc:spChg>
        <pc:picChg chg="mod">
          <ac:chgData name="Diane Fraser" userId="1530cd29-2a62-4924-8162-b40852efffbf" providerId="ADAL" clId="{B06CC868-E81E-4718-BBFB-9F2427888FA6}" dt="2024-06-21T19:53:09.441" v="627" actId="1076"/>
          <ac:picMkLst>
            <pc:docMk/>
            <pc:sldMk cId="2882860679" sldId="394"/>
            <ac:picMk id="11" creationId="{91453B79-E499-4745-410C-B87C76C8F840}"/>
          </ac:picMkLst>
        </pc:picChg>
      </pc:sldChg>
      <pc:sldChg chg="add">
        <pc:chgData name="Diane Fraser" userId="1530cd29-2a62-4924-8162-b40852efffbf" providerId="ADAL" clId="{B06CC868-E81E-4718-BBFB-9F2427888FA6}" dt="2024-06-21T17:33:55.595" v="485"/>
        <pc:sldMkLst>
          <pc:docMk/>
          <pc:sldMk cId="287841625" sldId="395"/>
        </pc:sldMkLst>
      </pc:sldChg>
      <pc:sldChg chg="modSp add mod">
        <pc:chgData name="Diane Fraser" userId="1530cd29-2a62-4924-8162-b40852efffbf" providerId="ADAL" clId="{B06CC868-E81E-4718-BBFB-9F2427888FA6}" dt="2024-06-21T19:54:16.080" v="630" actId="1076"/>
        <pc:sldMkLst>
          <pc:docMk/>
          <pc:sldMk cId="768508096" sldId="396"/>
        </pc:sldMkLst>
        <pc:spChg chg="mod">
          <ac:chgData name="Diane Fraser" userId="1530cd29-2a62-4924-8162-b40852efffbf" providerId="ADAL" clId="{B06CC868-E81E-4718-BBFB-9F2427888FA6}" dt="2024-06-21T17:33:55.697" v="491" actId="27636"/>
          <ac:spMkLst>
            <pc:docMk/>
            <pc:sldMk cId="768508096" sldId="396"/>
            <ac:spMk id="2" creationId="{1067AE62-E7BF-41B8-95E4-B9216A0EA537}"/>
          </ac:spMkLst>
        </pc:spChg>
        <pc:spChg chg="mod">
          <ac:chgData name="Diane Fraser" userId="1530cd29-2a62-4924-8162-b40852efffbf" providerId="ADAL" clId="{B06CC868-E81E-4718-BBFB-9F2427888FA6}" dt="2024-06-21T19:54:01.744" v="629" actId="1076"/>
          <ac:spMkLst>
            <pc:docMk/>
            <pc:sldMk cId="768508096" sldId="396"/>
            <ac:spMk id="26" creationId="{F78BFD4E-A181-EEEF-036B-7F56B7759B18}"/>
          </ac:spMkLst>
        </pc:spChg>
        <pc:spChg chg="mod">
          <ac:chgData name="Diane Fraser" userId="1530cd29-2a62-4924-8162-b40852efffbf" providerId="ADAL" clId="{B06CC868-E81E-4718-BBFB-9F2427888FA6}" dt="2024-06-21T19:53:52.584" v="628" actId="1076"/>
          <ac:spMkLst>
            <pc:docMk/>
            <pc:sldMk cId="768508096" sldId="396"/>
            <ac:spMk id="28" creationId="{026B10F4-7512-3CBC-11FD-B5F066F58BB4}"/>
          </ac:spMkLst>
        </pc:spChg>
        <pc:picChg chg="mod">
          <ac:chgData name="Diane Fraser" userId="1530cd29-2a62-4924-8162-b40852efffbf" providerId="ADAL" clId="{B06CC868-E81E-4718-BBFB-9F2427888FA6}" dt="2024-06-21T19:54:16.080" v="630" actId="1076"/>
          <ac:picMkLst>
            <pc:docMk/>
            <pc:sldMk cId="768508096" sldId="396"/>
            <ac:picMk id="21" creationId="{1D4E0F51-C2C3-716F-E48D-7E90214128B9}"/>
          </ac:picMkLst>
        </pc:picChg>
      </pc:sldChg>
      <pc:sldChg chg="del">
        <pc:chgData name="Diane Fraser" userId="1530cd29-2a62-4924-8162-b40852efffbf" providerId="ADAL" clId="{B06CC868-E81E-4718-BBFB-9F2427888FA6}" dt="2024-06-10T17:06:54.668" v="356" actId="47"/>
        <pc:sldMkLst>
          <pc:docMk/>
          <pc:sldMk cId="1696277920" sldId="445"/>
        </pc:sldMkLst>
      </pc:sldChg>
      <pc:sldChg chg="del">
        <pc:chgData name="Diane Fraser" userId="1530cd29-2a62-4924-8162-b40852efffbf" providerId="ADAL" clId="{B06CC868-E81E-4718-BBFB-9F2427888FA6}" dt="2024-06-10T17:06:54.668" v="356" actId="47"/>
        <pc:sldMkLst>
          <pc:docMk/>
          <pc:sldMk cId="2433646725" sldId="448"/>
        </pc:sldMkLst>
      </pc:sldChg>
      <pc:sldChg chg="del">
        <pc:chgData name="Diane Fraser" userId="1530cd29-2a62-4924-8162-b40852efffbf" providerId="ADAL" clId="{B06CC868-E81E-4718-BBFB-9F2427888FA6}" dt="2024-06-10T17:06:54.668" v="356" actId="47"/>
        <pc:sldMkLst>
          <pc:docMk/>
          <pc:sldMk cId="1400892965" sldId="449"/>
        </pc:sldMkLst>
      </pc:sldChg>
      <pc:sldChg chg="del">
        <pc:chgData name="Diane Fraser" userId="1530cd29-2a62-4924-8162-b40852efffbf" providerId="ADAL" clId="{B06CC868-E81E-4718-BBFB-9F2427888FA6}" dt="2024-06-10T17:07:14.995" v="357" actId="47"/>
        <pc:sldMkLst>
          <pc:docMk/>
          <pc:sldMk cId="2570789349" sldId="453"/>
        </pc:sldMkLst>
      </pc:sldChg>
      <pc:sldChg chg="add">
        <pc:chgData name="Diane Fraser" userId="1530cd29-2a62-4924-8162-b40852efffbf" providerId="ADAL" clId="{B06CC868-E81E-4718-BBFB-9F2427888FA6}" dt="2024-06-25T12:39:03.152" v="684"/>
        <pc:sldMkLst>
          <pc:docMk/>
          <pc:sldMk cId="1081373031" sldId="454"/>
        </pc:sldMkLst>
      </pc:sldChg>
      <pc:sldChg chg="del">
        <pc:chgData name="Diane Fraser" userId="1530cd29-2a62-4924-8162-b40852efffbf" providerId="ADAL" clId="{B06CC868-E81E-4718-BBFB-9F2427888FA6}" dt="2024-06-10T17:06:54.668" v="356" actId="47"/>
        <pc:sldMkLst>
          <pc:docMk/>
          <pc:sldMk cId="371104219" sldId="455"/>
        </pc:sldMkLst>
      </pc:sldChg>
      <pc:sldChg chg="modSp add mod">
        <pc:chgData name="Diane Fraser" userId="1530cd29-2a62-4924-8162-b40852efffbf" providerId="ADAL" clId="{B06CC868-E81E-4718-BBFB-9F2427888FA6}" dt="2024-06-25T12:53:00.721" v="767" actId="1076"/>
        <pc:sldMkLst>
          <pc:docMk/>
          <pc:sldMk cId="1104972466" sldId="455"/>
        </pc:sldMkLst>
        <pc:picChg chg="mod">
          <ac:chgData name="Diane Fraser" userId="1530cd29-2a62-4924-8162-b40852efffbf" providerId="ADAL" clId="{B06CC868-E81E-4718-BBFB-9F2427888FA6}" dt="2024-06-25T12:53:00.721" v="767" actId="1076"/>
          <ac:picMkLst>
            <pc:docMk/>
            <pc:sldMk cId="1104972466" sldId="455"/>
            <ac:picMk id="10" creationId="{5D47190B-C4AF-7804-6364-64D3885C48E7}"/>
          </ac:picMkLst>
        </pc:picChg>
      </pc:sldChg>
      <pc:sldChg chg="del">
        <pc:chgData name="Diane Fraser" userId="1530cd29-2a62-4924-8162-b40852efffbf" providerId="ADAL" clId="{B06CC868-E81E-4718-BBFB-9F2427888FA6}" dt="2024-06-10T17:07:14.995" v="357" actId="47"/>
        <pc:sldMkLst>
          <pc:docMk/>
          <pc:sldMk cId="1772372148" sldId="456"/>
        </pc:sldMkLst>
      </pc:sldChg>
      <pc:sldChg chg="del">
        <pc:chgData name="Diane Fraser" userId="1530cd29-2a62-4924-8162-b40852efffbf" providerId="ADAL" clId="{B06CC868-E81E-4718-BBFB-9F2427888FA6}" dt="2024-06-10T17:06:54.668" v="356" actId="47"/>
        <pc:sldMkLst>
          <pc:docMk/>
          <pc:sldMk cId="4267223113" sldId="457"/>
        </pc:sldMkLst>
      </pc:sldChg>
      <pc:sldChg chg="del">
        <pc:chgData name="Diane Fraser" userId="1530cd29-2a62-4924-8162-b40852efffbf" providerId="ADAL" clId="{B06CC868-E81E-4718-BBFB-9F2427888FA6}" dt="2024-06-10T17:07:14.995" v="357" actId="47"/>
        <pc:sldMkLst>
          <pc:docMk/>
          <pc:sldMk cId="2515158449" sldId="460"/>
        </pc:sldMkLst>
      </pc:sldChg>
      <pc:sldChg chg="del">
        <pc:chgData name="Diane Fraser" userId="1530cd29-2a62-4924-8162-b40852efffbf" providerId="ADAL" clId="{B06CC868-E81E-4718-BBFB-9F2427888FA6}" dt="2024-06-10T17:06:54.668" v="356" actId="47"/>
        <pc:sldMkLst>
          <pc:docMk/>
          <pc:sldMk cId="852831675" sldId="461"/>
        </pc:sldMkLst>
      </pc:sldChg>
      <pc:sldChg chg="del">
        <pc:chgData name="Diane Fraser" userId="1530cd29-2a62-4924-8162-b40852efffbf" providerId="ADAL" clId="{B06CC868-E81E-4718-BBFB-9F2427888FA6}" dt="2024-06-10T17:06:54.668" v="356" actId="47"/>
        <pc:sldMkLst>
          <pc:docMk/>
          <pc:sldMk cId="4291892656" sldId="465"/>
        </pc:sldMkLst>
      </pc:sldChg>
      <pc:sldChg chg="del">
        <pc:chgData name="Diane Fraser" userId="1530cd29-2a62-4924-8162-b40852efffbf" providerId="ADAL" clId="{B06CC868-E81E-4718-BBFB-9F2427888FA6}" dt="2024-06-10T17:06:54.668" v="356" actId="47"/>
        <pc:sldMkLst>
          <pc:docMk/>
          <pc:sldMk cId="3168881926" sldId="467"/>
        </pc:sldMkLst>
      </pc:sldChg>
      <pc:sldChg chg="del">
        <pc:chgData name="Diane Fraser" userId="1530cd29-2a62-4924-8162-b40852efffbf" providerId="ADAL" clId="{B06CC868-E81E-4718-BBFB-9F2427888FA6}" dt="2024-06-10T17:06:54.668" v="356" actId="47"/>
        <pc:sldMkLst>
          <pc:docMk/>
          <pc:sldMk cId="2182652950" sldId="468"/>
        </pc:sldMkLst>
      </pc:sldChg>
      <pc:sldChg chg="modSp mod">
        <pc:chgData name="Diane Fraser" userId="1530cd29-2a62-4924-8162-b40852efffbf" providerId="ADAL" clId="{B06CC868-E81E-4718-BBFB-9F2427888FA6}" dt="2024-06-21T19:42:33.756" v="545" actId="1076"/>
        <pc:sldMkLst>
          <pc:docMk/>
          <pc:sldMk cId="580547473" sldId="477"/>
        </pc:sldMkLst>
        <pc:picChg chg="mod">
          <ac:chgData name="Diane Fraser" userId="1530cd29-2a62-4924-8162-b40852efffbf" providerId="ADAL" clId="{B06CC868-E81E-4718-BBFB-9F2427888FA6}" dt="2024-06-21T19:42:33.756" v="545" actId="1076"/>
          <ac:picMkLst>
            <pc:docMk/>
            <pc:sldMk cId="580547473" sldId="477"/>
            <ac:picMk id="5" creationId="{CFD9AEED-1A65-605A-39C2-710985214D69}"/>
          </ac:picMkLst>
        </pc:picChg>
        <pc:picChg chg="mod">
          <ac:chgData name="Diane Fraser" userId="1530cd29-2a62-4924-8162-b40852efffbf" providerId="ADAL" clId="{B06CC868-E81E-4718-BBFB-9F2427888FA6}" dt="2024-06-21T19:42:13.548" v="543" actId="1076"/>
          <ac:picMkLst>
            <pc:docMk/>
            <pc:sldMk cId="580547473" sldId="477"/>
            <ac:picMk id="7" creationId="{35655EAD-DBDA-6450-785B-0AFE4704D3F2}"/>
          </ac:picMkLst>
        </pc:picChg>
      </pc:sldChg>
      <pc:sldChg chg="del">
        <pc:chgData name="Diane Fraser" userId="1530cd29-2a62-4924-8162-b40852efffbf" providerId="ADAL" clId="{B06CC868-E81E-4718-BBFB-9F2427888FA6}" dt="2024-06-10T16:58:27.550" v="194" actId="47"/>
        <pc:sldMkLst>
          <pc:docMk/>
          <pc:sldMk cId="1591547306" sldId="478"/>
        </pc:sldMkLst>
      </pc:sldChg>
      <pc:sldChg chg="add del">
        <pc:chgData name="Diane Fraser" userId="1530cd29-2a62-4924-8162-b40852efffbf" providerId="ADAL" clId="{B06CC868-E81E-4718-BBFB-9F2427888FA6}" dt="2024-06-10T17:07:42.733" v="358"/>
        <pc:sldMkLst>
          <pc:docMk/>
          <pc:sldMk cId="316077329" sldId="518"/>
        </pc:sldMkLst>
      </pc:sldChg>
      <pc:sldChg chg="addSp delSp modSp mod delCm modCm">
        <pc:chgData name="Diane Fraser" userId="1530cd29-2a62-4924-8162-b40852efffbf" providerId="ADAL" clId="{B06CC868-E81E-4718-BBFB-9F2427888FA6}" dt="2024-06-25T12:49:42.307" v="764" actId="1440"/>
        <pc:sldMkLst>
          <pc:docMk/>
          <pc:sldMk cId="2211187068" sldId="519"/>
        </pc:sldMkLst>
        <pc:spChg chg="mod">
          <ac:chgData name="Diane Fraser" userId="1530cd29-2a62-4924-8162-b40852efffbf" providerId="ADAL" clId="{B06CC868-E81E-4718-BBFB-9F2427888FA6}" dt="2024-06-25T12:45:42.819" v="727" actId="20577"/>
          <ac:spMkLst>
            <pc:docMk/>
            <pc:sldMk cId="2211187068" sldId="519"/>
            <ac:spMk id="7" creationId="{5D082444-AE4C-51E5-931E-28893BAB7020}"/>
          </ac:spMkLst>
        </pc:spChg>
        <pc:spChg chg="mod">
          <ac:chgData name="Diane Fraser" userId="1530cd29-2a62-4924-8162-b40852efffbf" providerId="ADAL" clId="{B06CC868-E81E-4718-BBFB-9F2427888FA6}" dt="2024-06-24T16:07:50.531" v="643" actId="20577"/>
          <ac:spMkLst>
            <pc:docMk/>
            <pc:sldMk cId="2211187068" sldId="519"/>
            <ac:spMk id="8" creationId="{5E211100-9E63-323E-0DD5-E6084252DFEF}"/>
          </ac:spMkLst>
        </pc:spChg>
        <pc:picChg chg="del">
          <ac:chgData name="Diane Fraser" userId="1530cd29-2a62-4924-8162-b40852efffbf" providerId="ADAL" clId="{B06CC868-E81E-4718-BBFB-9F2427888FA6}" dt="2024-06-10T17:03:21.886" v="346" actId="478"/>
          <ac:picMkLst>
            <pc:docMk/>
            <pc:sldMk cId="2211187068" sldId="519"/>
            <ac:picMk id="5" creationId="{E527F084-FC78-5C50-A410-F9AE5387D7ED}"/>
          </ac:picMkLst>
        </pc:picChg>
        <pc:picChg chg="add mod">
          <ac:chgData name="Diane Fraser" userId="1530cd29-2a62-4924-8162-b40852efffbf" providerId="ADAL" clId="{B06CC868-E81E-4718-BBFB-9F2427888FA6}" dt="2024-06-25T12:49:42.307" v="764" actId="1440"/>
          <ac:picMkLst>
            <pc:docMk/>
            <pc:sldMk cId="2211187068" sldId="519"/>
            <ac:picMk id="3074" creationId="{D9E6FCF2-3722-50C4-6562-705FFE11634F}"/>
          </ac:picMkLst>
        </pc:picChg>
        <pc:extLst>
          <p:ext xmlns:p="http://schemas.openxmlformats.org/presentationml/2006/main" uri="{D6D511B9-2390-475A-947B-AFAB55BFBCF1}">
            <pc226:cmChg xmlns:pc226="http://schemas.microsoft.com/office/powerpoint/2022/06/main/command" chg="del mod">
              <pc226:chgData name="Diane Fraser" userId="1530cd29-2a62-4924-8162-b40852efffbf" providerId="ADAL" clId="{B06CC868-E81E-4718-BBFB-9F2427888FA6}" dt="2024-06-25T12:45:56.807" v="728"/>
              <pc2:cmMkLst xmlns:pc2="http://schemas.microsoft.com/office/powerpoint/2019/9/main/command">
                <pc:docMk/>
                <pc:sldMk cId="2211187068" sldId="519"/>
                <pc2:cmMk id="{FB08EC6E-8AE8-4324-8B28-82A56F34930B}"/>
              </pc2:cmMkLst>
            </pc226:cmChg>
          </p:ext>
        </pc:extLst>
      </pc:sldChg>
      <pc:sldChg chg="addSp delSp modSp mod">
        <pc:chgData name="Diane Fraser" userId="1530cd29-2a62-4924-8162-b40852efffbf" providerId="ADAL" clId="{B06CC868-E81E-4718-BBFB-9F2427888FA6}" dt="2024-06-25T12:49:58.074" v="765" actId="1440"/>
        <pc:sldMkLst>
          <pc:docMk/>
          <pc:sldMk cId="1544764200" sldId="524"/>
        </pc:sldMkLst>
        <pc:spChg chg="mod">
          <ac:chgData name="Diane Fraser" userId="1530cd29-2a62-4924-8162-b40852efffbf" providerId="ADAL" clId="{B06CC868-E81E-4718-BBFB-9F2427888FA6}" dt="2024-06-21T17:36:19.980" v="516"/>
          <ac:spMkLst>
            <pc:docMk/>
            <pc:sldMk cId="1544764200" sldId="524"/>
            <ac:spMk id="7" creationId="{5D082444-AE4C-51E5-931E-28893BAB7020}"/>
          </ac:spMkLst>
        </pc:spChg>
        <pc:spChg chg="mod">
          <ac:chgData name="Diane Fraser" userId="1530cd29-2a62-4924-8162-b40852efffbf" providerId="ADAL" clId="{B06CC868-E81E-4718-BBFB-9F2427888FA6}" dt="2024-06-10T17:09:35.842" v="379" actId="113"/>
          <ac:spMkLst>
            <pc:docMk/>
            <pc:sldMk cId="1544764200" sldId="524"/>
            <ac:spMk id="8" creationId="{5E211100-9E63-323E-0DD5-E6084252DFEF}"/>
          </ac:spMkLst>
        </pc:spChg>
        <pc:picChg chg="add mod">
          <ac:chgData name="Diane Fraser" userId="1530cd29-2a62-4924-8162-b40852efffbf" providerId="ADAL" clId="{B06CC868-E81E-4718-BBFB-9F2427888FA6}" dt="2024-06-21T17:36:43.324" v="518" actId="1076"/>
          <ac:picMkLst>
            <pc:docMk/>
            <pc:sldMk cId="1544764200" sldId="524"/>
            <ac:picMk id="4" creationId="{FCF2A0DB-4FBA-ECEE-7376-84FE43106C39}"/>
          </ac:picMkLst>
        </pc:picChg>
        <pc:picChg chg="del">
          <ac:chgData name="Diane Fraser" userId="1530cd29-2a62-4924-8162-b40852efffbf" providerId="ADAL" clId="{B06CC868-E81E-4718-BBFB-9F2427888FA6}" dt="2024-06-10T17:08:47.854" v="370" actId="478"/>
          <ac:picMkLst>
            <pc:docMk/>
            <pc:sldMk cId="1544764200" sldId="524"/>
            <ac:picMk id="5" creationId="{0A148C2F-0F92-C92D-C45D-6846556CC956}"/>
          </ac:picMkLst>
        </pc:picChg>
        <pc:picChg chg="add mod">
          <ac:chgData name="Diane Fraser" userId="1530cd29-2a62-4924-8162-b40852efffbf" providerId="ADAL" clId="{B06CC868-E81E-4718-BBFB-9F2427888FA6}" dt="2024-06-25T12:49:58.074" v="765" actId="1440"/>
          <ac:picMkLst>
            <pc:docMk/>
            <pc:sldMk cId="1544764200" sldId="524"/>
            <ac:picMk id="2050" creationId="{CE7153DB-EC0F-0B08-84BB-4B5773899F34}"/>
          </ac:picMkLst>
        </pc:picChg>
      </pc:sldChg>
      <pc:sldChg chg="modSp del mod">
        <pc:chgData name="Diane Fraser" userId="1530cd29-2a62-4924-8162-b40852efffbf" providerId="ADAL" clId="{B06CC868-E81E-4718-BBFB-9F2427888FA6}" dt="2024-06-24T16:07:56.711" v="644" actId="47"/>
        <pc:sldMkLst>
          <pc:docMk/>
          <pc:sldMk cId="4041782807" sldId="2147327312"/>
        </pc:sldMkLst>
        <pc:grpChg chg="mod">
          <ac:chgData name="Diane Fraser" userId="1530cd29-2a62-4924-8162-b40852efffbf" providerId="ADAL" clId="{B06CC868-E81E-4718-BBFB-9F2427888FA6}" dt="2024-06-21T19:41:45.945" v="541" actId="1076"/>
          <ac:grpSpMkLst>
            <pc:docMk/>
            <pc:sldMk cId="4041782807" sldId="2147327312"/>
            <ac:grpSpMk id="3" creationId="{0CAACD5E-CBF7-3EC2-E22C-2E3153669A9B}"/>
          </ac:grpSpMkLst>
        </pc:grpChg>
        <pc:picChg chg="mod">
          <ac:chgData name="Diane Fraser" userId="1530cd29-2a62-4924-8162-b40852efffbf" providerId="ADAL" clId="{B06CC868-E81E-4718-BBFB-9F2427888FA6}" dt="2024-06-21T19:41:36.957" v="540" actId="1076"/>
          <ac:picMkLst>
            <pc:docMk/>
            <pc:sldMk cId="4041782807" sldId="2147327312"/>
            <ac:picMk id="6" creationId="{B62306BE-7C2E-65C5-7C53-99662F8B6D3B}"/>
          </ac:picMkLst>
        </pc:picChg>
      </pc:sldChg>
      <pc:sldChg chg="addSp delSp modSp mod">
        <pc:chgData name="Diane Fraser" userId="1530cd29-2a62-4924-8162-b40852efffbf" providerId="ADAL" clId="{B06CC868-E81E-4718-BBFB-9F2427888FA6}" dt="2024-06-25T12:50:08.982" v="766" actId="1440"/>
        <pc:sldMkLst>
          <pc:docMk/>
          <pc:sldMk cId="1521212905" sldId="2147327313"/>
        </pc:sldMkLst>
        <pc:spChg chg="mod">
          <ac:chgData name="Diane Fraser" userId="1530cd29-2a62-4924-8162-b40852efffbf" providerId="ADAL" clId="{B06CC868-E81E-4718-BBFB-9F2427888FA6}" dt="2024-06-10T17:10:13.088" v="389" actId="20577"/>
          <ac:spMkLst>
            <pc:docMk/>
            <pc:sldMk cId="1521212905" sldId="2147327313"/>
            <ac:spMk id="7" creationId="{5D082444-AE4C-51E5-931E-28893BAB7020}"/>
          </ac:spMkLst>
        </pc:spChg>
        <pc:spChg chg="mod">
          <ac:chgData name="Diane Fraser" userId="1530cd29-2a62-4924-8162-b40852efffbf" providerId="ADAL" clId="{B06CC868-E81E-4718-BBFB-9F2427888FA6}" dt="2024-06-10T17:47:59.601" v="454" actId="948"/>
          <ac:spMkLst>
            <pc:docMk/>
            <pc:sldMk cId="1521212905" sldId="2147327313"/>
            <ac:spMk id="8" creationId="{5E211100-9E63-323E-0DD5-E6084252DFEF}"/>
          </ac:spMkLst>
        </pc:spChg>
        <pc:picChg chg="del">
          <ac:chgData name="Diane Fraser" userId="1530cd29-2a62-4924-8162-b40852efffbf" providerId="ADAL" clId="{B06CC868-E81E-4718-BBFB-9F2427888FA6}" dt="2024-06-10T17:11:04.470" v="400" actId="478"/>
          <ac:picMkLst>
            <pc:docMk/>
            <pc:sldMk cId="1521212905" sldId="2147327313"/>
            <ac:picMk id="1026" creationId="{B6320DB0-6618-947D-5CE3-0EBF9A8781FE}"/>
          </ac:picMkLst>
        </pc:picChg>
        <pc:picChg chg="add mod">
          <ac:chgData name="Diane Fraser" userId="1530cd29-2a62-4924-8162-b40852efffbf" providerId="ADAL" clId="{B06CC868-E81E-4718-BBFB-9F2427888FA6}" dt="2024-06-25T12:50:08.982" v="766" actId="1440"/>
          <ac:picMkLst>
            <pc:docMk/>
            <pc:sldMk cId="1521212905" sldId="2147327313"/>
            <ac:picMk id="1026" creationId="{E1F6E684-8942-87FD-897B-B9292F96DD47}"/>
          </ac:picMkLst>
        </pc:picChg>
      </pc:sldChg>
      <pc:sldChg chg="del">
        <pc:chgData name="Diane Fraser" userId="1530cd29-2a62-4924-8162-b40852efffbf" providerId="ADAL" clId="{B06CC868-E81E-4718-BBFB-9F2427888FA6}" dt="2024-06-10T17:06:01.244" v="354" actId="47"/>
        <pc:sldMkLst>
          <pc:docMk/>
          <pc:sldMk cId="2000189640" sldId="2147327314"/>
        </pc:sldMkLst>
      </pc:sldChg>
      <pc:sldChg chg="del">
        <pc:chgData name="Diane Fraser" userId="1530cd29-2a62-4924-8162-b40852efffbf" providerId="ADAL" clId="{B06CC868-E81E-4718-BBFB-9F2427888FA6}" dt="2024-06-10T17:06:01.244" v="354" actId="47"/>
        <pc:sldMkLst>
          <pc:docMk/>
          <pc:sldMk cId="2678535950" sldId="2147327315"/>
        </pc:sldMkLst>
      </pc:sldChg>
      <pc:sldChg chg="del">
        <pc:chgData name="Diane Fraser" userId="1530cd29-2a62-4924-8162-b40852efffbf" providerId="ADAL" clId="{B06CC868-E81E-4718-BBFB-9F2427888FA6}" dt="2024-06-10T17:06:26.429" v="355" actId="47"/>
        <pc:sldMkLst>
          <pc:docMk/>
          <pc:sldMk cId="3223421265" sldId="2147327317"/>
        </pc:sldMkLst>
      </pc:sldChg>
      <pc:sldChg chg="del">
        <pc:chgData name="Diane Fraser" userId="1530cd29-2a62-4924-8162-b40852efffbf" providerId="ADAL" clId="{B06CC868-E81E-4718-BBFB-9F2427888FA6}" dt="2024-06-10T17:06:26.429" v="355" actId="47"/>
        <pc:sldMkLst>
          <pc:docMk/>
          <pc:sldMk cId="2450709711" sldId="2147327319"/>
        </pc:sldMkLst>
      </pc:sldChg>
      <pc:sldChg chg="del">
        <pc:chgData name="Diane Fraser" userId="1530cd29-2a62-4924-8162-b40852efffbf" providerId="ADAL" clId="{B06CC868-E81E-4718-BBFB-9F2427888FA6}" dt="2024-06-10T17:06:26.429" v="355" actId="47"/>
        <pc:sldMkLst>
          <pc:docMk/>
          <pc:sldMk cId="2950516715" sldId="2147327320"/>
        </pc:sldMkLst>
      </pc:sldChg>
      <pc:sldChg chg="del">
        <pc:chgData name="Diane Fraser" userId="1530cd29-2a62-4924-8162-b40852efffbf" providerId="ADAL" clId="{B06CC868-E81E-4718-BBFB-9F2427888FA6}" dt="2024-06-10T17:06:26.429" v="355" actId="47"/>
        <pc:sldMkLst>
          <pc:docMk/>
          <pc:sldMk cId="121173554" sldId="2147327321"/>
        </pc:sldMkLst>
      </pc:sldChg>
      <pc:sldChg chg="del">
        <pc:chgData name="Diane Fraser" userId="1530cd29-2a62-4924-8162-b40852efffbf" providerId="ADAL" clId="{B06CC868-E81E-4718-BBFB-9F2427888FA6}" dt="2024-06-10T17:06:26.429" v="355" actId="47"/>
        <pc:sldMkLst>
          <pc:docMk/>
          <pc:sldMk cId="2505403623" sldId="2147327322"/>
        </pc:sldMkLst>
      </pc:sldChg>
      <pc:sldChg chg="del">
        <pc:chgData name="Diane Fraser" userId="1530cd29-2a62-4924-8162-b40852efffbf" providerId="ADAL" clId="{B06CC868-E81E-4718-BBFB-9F2427888FA6}" dt="2024-06-10T17:06:26.429" v="355" actId="47"/>
        <pc:sldMkLst>
          <pc:docMk/>
          <pc:sldMk cId="2840028916" sldId="2147327323"/>
        </pc:sldMkLst>
      </pc:sldChg>
      <pc:sldChg chg="del">
        <pc:chgData name="Diane Fraser" userId="1530cd29-2a62-4924-8162-b40852efffbf" providerId="ADAL" clId="{B06CC868-E81E-4718-BBFB-9F2427888FA6}" dt="2024-06-10T17:06:26.429" v="355" actId="47"/>
        <pc:sldMkLst>
          <pc:docMk/>
          <pc:sldMk cId="2491427876" sldId="2147327324"/>
        </pc:sldMkLst>
      </pc:sldChg>
      <pc:sldChg chg="delCm">
        <pc:chgData name="Diane Fraser" userId="1530cd29-2a62-4924-8162-b40852efffbf" providerId="ADAL" clId="{B06CC868-E81E-4718-BBFB-9F2427888FA6}" dt="2024-06-25T12:46:11.452" v="729"/>
        <pc:sldMkLst>
          <pc:docMk/>
          <pc:sldMk cId="2955425480" sldId="2147327331"/>
        </pc:sldMkLst>
        <pc:extLst>
          <p:ext xmlns:p="http://schemas.openxmlformats.org/presentationml/2006/main" uri="{D6D511B9-2390-475A-947B-AFAB55BFBCF1}">
            <pc226:cmChg xmlns:pc226="http://schemas.microsoft.com/office/powerpoint/2022/06/main/command" chg="del">
              <pc226:chgData name="Diane Fraser" userId="1530cd29-2a62-4924-8162-b40852efffbf" providerId="ADAL" clId="{B06CC868-E81E-4718-BBFB-9F2427888FA6}" dt="2024-06-25T12:46:11.452" v="729"/>
              <pc2:cmMkLst xmlns:pc2="http://schemas.microsoft.com/office/powerpoint/2019/9/main/command">
                <pc:docMk/>
                <pc:sldMk cId="2955425480" sldId="2147327331"/>
                <pc2:cmMk id="{2214019C-B034-4DC4-B91A-4E0C2FC26A93}"/>
              </pc2:cmMkLst>
            </pc226:cmChg>
          </p:ext>
        </pc:extLst>
      </pc:sldChg>
      <pc:sldChg chg="add del">
        <pc:chgData name="Diane Fraser" userId="1530cd29-2a62-4924-8162-b40852efffbf" providerId="ADAL" clId="{B06CC868-E81E-4718-BBFB-9F2427888FA6}" dt="2024-06-25T12:42:40.954" v="689" actId="47"/>
        <pc:sldMkLst>
          <pc:docMk/>
          <pc:sldMk cId="1834283575" sldId="2147327332"/>
        </pc:sldMkLst>
      </pc:sldChg>
      <pc:sldChg chg="del">
        <pc:chgData name="Diane Fraser" userId="1530cd29-2a62-4924-8162-b40852efffbf" providerId="ADAL" clId="{B06CC868-E81E-4718-BBFB-9F2427888FA6}" dt="2024-06-10T17:06:26.429" v="355" actId="47"/>
        <pc:sldMkLst>
          <pc:docMk/>
          <pc:sldMk cId="3684583701" sldId="2147327332"/>
        </pc:sldMkLst>
      </pc:sldChg>
      <pc:sldChg chg="add del">
        <pc:chgData name="Diane Fraser" userId="1530cd29-2a62-4924-8162-b40852efffbf" providerId="ADAL" clId="{B06CC868-E81E-4718-BBFB-9F2427888FA6}" dt="2024-06-25T12:42:40.954" v="689" actId="47"/>
        <pc:sldMkLst>
          <pc:docMk/>
          <pc:sldMk cId="2451610054" sldId="2147327333"/>
        </pc:sldMkLst>
      </pc:sldChg>
      <pc:sldChg chg="add del">
        <pc:chgData name="Diane Fraser" userId="1530cd29-2a62-4924-8162-b40852efffbf" providerId="ADAL" clId="{B06CC868-E81E-4718-BBFB-9F2427888FA6}" dt="2024-06-25T12:42:40.954" v="689" actId="47"/>
        <pc:sldMkLst>
          <pc:docMk/>
          <pc:sldMk cId="2678535950" sldId="2147327334"/>
        </pc:sldMkLst>
      </pc:sldChg>
      <pc:sldChg chg="del">
        <pc:chgData name="Diane Fraser" userId="1530cd29-2a62-4924-8162-b40852efffbf" providerId="ADAL" clId="{B06CC868-E81E-4718-BBFB-9F2427888FA6}" dt="2024-06-10T17:06:26.429" v="355" actId="47"/>
        <pc:sldMkLst>
          <pc:docMk/>
          <pc:sldMk cId="3478499943" sldId="2147327334"/>
        </pc:sldMkLst>
      </pc:sldChg>
      <pc:sldChg chg="del">
        <pc:chgData name="Diane Fraser" userId="1530cd29-2a62-4924-8162-b40852efffbf" providerId="ADAL" clId="{B06CC868-E81E-4718-BBFB-9F2427888FA6}" dt="2024-06-10T17:06:26.429" v="355" actId="47"/>
        <pc:sldMkLst>
          <pc:docMk/>
          <pc:sldMk cId="1796650098" sldId="2147327335"/>
        </pc:sldMkLst>
      </pc:sldChg>
      <pc:sldChg chg="delSp modSp add del mod">
        <pc:chgData name="Diane Fraser" userId="1530cd29-2a62-4924-8162-b40852efffbf" providerId="ADAL" clId="{B06CC868-E81E-4718-BBFB-9F2427888FA6}" dt="2024-06-21T17:36:48.159" v="519" actId="47"/>
        <pc:sldMkLst>
          <pc:docMk/>
          <pc:sldMk cId="1813641406" sldId="2147327335"/>
        </pc:sldMkLst>
        <pc:spChg chg="mod">
          <ac:chgData name="Diane Fraser" userId="1530cd29-2a62-4924-8162-b40852efffbf" providerId="ADAL" clId="{B06CC868-E81E-4718-BBFB-9F2427888FA6}" dt="2024-06-21T17:35:50.656" v="513" actId="6549"/>
          <ac:spMkLst>
            <pc:docMk/>
            <pc:sldMk cId="1813641406" sldId="2147327335"/>
            <ac:spMk id="2" creationId="{00000000-0000-0000-0000-000000000000}"/>
          </ac:spMkLst>
        </pc:spChg>
        <pc:spChg chg="del mod">
          <ac:chgData name="Diane Fraser" userId="1530cd29-2a62-4924-8162-b40852efffbf" providerId="ADAL" clId="{B06CC868-E81E-4718-BBFB-9F2427888FA6}" dt="2024-06-21T17:35:17.796" v="499" actId="478"/>
          <ac:spMkLst>
            <pc:docMk/>
            <pc:sldMk cId="1813641406" sldId="2147327335"/>
            <ac:spMk id="4" creationId="{F444CD67-48CC-96AE-D66F-6BED7387B39F}"/>
          </ac:spMkLst>
        </pc:spChg>
      </pc:sldChg>
      <pc:sldChg chg="add">
        <pc:chgData name="Diane Fraser" userId="1530cd29-2a62-4924-8162-b40852efffbf" providerId="ADAL" clId="{B06CC868-E81E-4718-BBFB-9F2427888FA6}" dt="2024-06-21T17:33:55.595" v="485"/>
        <pc:sldMkLst>
          <pc:docMk/>
          <pc:sldMk cId="3092986589" sldId="2147327336"/>
        </pc:sldMkLst>
      </pc:sldChg>
      <pc:sldChg chg="del">
        <pc:chgData name="Diane Fraser" userId="1530cd29-2a62-4924-8162-b40852efffbf" providerId="ADAL" clId="{B06CC868-E81E-4718-BBFB-9F2427888FA6}" dt="2024-06-10T17:06:26.429" v="355" actId="47"/>
        <pc:sldMkLst>
          <pc:docMk/>
          <pc:sldMk cId="3188076838" sldId="2147327336"/>
        </pc:sldMkLst>
      </pc:sldChg>
      <pc:sldChg chg="del">
        <pc:chgData name="Diane Fraser" userId="1530cd29-2a62-4924-8162-b40852efffbf" providerId="ADAL" clId="{B06CC868-E81E-4718-BBFB-9F2427888FA6}" dt="2024-06-10T17:06:26.429" v="355" actId="47"/>
        <pc:sldMkLst>
          <pc:docMk/>
          <pc:sldMk cId="2281187553" sldId="2147327337"/>
        </pc:sldMkLst>
      </pc:sldChg>
      <pc:sldChg chg="modSp add mod">
        <pc:chgData name="Diane Fraser" userId="1530cd29-2a62-4924-8162-b40852efffbf" providerId="ADAL" clId="{B06CC868-E81E-4718-BBFB-9F2427888FA6}" dt="2024-06-21T17:33:55.686" v="489" actId="27636"/>
        <pc:sldMkLst>
          <pc:docMk/>
          <pc:sldMk cId="3532025293" sldId="2147327337"/>
        </pc:sldMkLst>
        <pc:spChg chg="mod">
          <ac:chgData name="Diane Fraser" userId="1530cd29-2a62-4924-8162-b40852efffbf" providerId="ADAL" clId="{B06CC868-E81E-4718-BBFB-9F2427888FA6}" dt="2024-06-21T17:33:55.686" v="489" actId="27636"/>
          <ac:spMkLst>
            <pc:docMk/>
            <pc:sldMk cId="3532025293" sldId="2147327337"/>
            <ac:spMk id="6" creationId="{22E2FF40-E4E8-7591-EC16-1A043F63B9CE}"/>
          </ac:spMkLst>
        </pc:spChg>
      </pc:sldChg>
      <pc:sldChg chg="del">
        <pc:chgData name="Diane Fraser" userId="1530cd29-2a62-4924-8162-b40852efffbf" providerId="ADAL" clId="{B06CC868-E81E-4718-BBFB-9F2427888FA6}" dt="2024-06-10T17:06:54.668" v="356" actId="47"/>
        <pc:sldMkLst>
          <pc:docMk/>
          <pc:sldMk cId="1549957576" sldId="2147327338"/>
        </pc:sldMkLst>
      </pc:sldChg>
      <pc:sldChg chg="add">
        <pc:chgData name="Diane Fraser" userId="1530cd29-2a62-4924-8162-b40852efffbf" providerId="ADAL" clId="{B06CC868-E81E-4718-BBFB-9F2427888FA6}" dt="2024-06-21T17:33:55.595" v="485"/>
        <pc:sldMkLst>
          <pc:docMk/>
          <pc:sldMk cId="2531264228" sldId="2147327338"/>
        </pc:sldMkLst>
      </pc:sldChg>
      <pc:sldChg chg="modSp add mod">
        <pc:chgData name="Diane Fraser" userId="1530cd29-2a62-4924-8162-b40852efffbf" providerId="ADAL" clId="{B06CC868-E81E-4718-BBFB-9F2427888FA6}" dt="2024-06-21T17:33:55.705" v="492" actId="27636"/>
        <pc:sldMkLst>
          <pc:docMk/>
          <pc:sldMk cId="2204653186" sldId="2147327339"/>
        </pc:sldMkLst>
        <pc:spChg chg="mod">
          <ac:chgData name="Diane Fraser" userId="1530cd29-2a62-4924-8162-b40852efffbf" providerId="ADAL" clId="{B06CC868-E81E-4718-BBFB-9F2427888FA6}" dt="2024-06-21T17:33:55.705" v="492" actId="27636"/>
          <ac:spMkLst>
            <pc:docMk/>
            <pc:sldMk cId="2204653186" sldId="2147327339"/>
            <ac:spMk id="6" creationId="{22E2FF40-E4E8-7591-EC16-1A043F63B9CE}"/>
          </ac:spMkLst>
        </pc:spChg>
      </pc:sldChg>
      <pc:sldChg chg="del">
        <pc:chgData name="Diane Fraser" userId="1530cd29-2a62-4924-8162-b40852efffbf" providerId="ADAL" clId="{B06CC868-E81E-4718-BBFB-9F2427888FA6}" dt="2024-06-10T17:06:54.668" v="356" actId="47"/>
        <pc:sldMkLst>
          <pc:docMk/>
          <pc:sldMk cId="3150745661" sldId="2147327339"/>
        </pc:sldMkLst>
      </pc:sldChg>
      <pc:sldChg chg="modSp add del mod">
        <pc:chgData name="Diane Fraser" userId="1530cd29-2a62-4924-8162-b40852efffbf" providerId="ADAL" clId="{B06CC868-E81E-4718-BBFB-9F2427888FA6}" dt="2024-06-26T12:12:17.762" v="855" actId="47"/>
        <pc:sldMkLst>
          <pc:docMk/>
          <pc:sldMk cId="288710196" sldId="2147327340"/>
        </pc:sldMkLst>
        <pc:spChg chg="mod">
          <ac:chgData name="Diane Fraser" userId="1530cd29-2a62-4924-8162-b40852efffbf" providerId="ADAL" clId="{B06CC868-E81E-4718-BBFB-9F2427888FA6}" dt="2024-06-21T17:38:53.108" v="528" actId="20577"/>
          <ac:spMkLst>
            <pc:docMk/>
            <pc:sldMk cId="288710196" sldId="2147327340"/>
            <ac:spMk id="2" creationId="{00000000-0000-0000-0000-000000000000}"/>
          </ac:spMkLst>
        </pc:spChg>
        <pc:spChg chg="mod">
          <ac:chgData name="Diane Fraser" userId="1530cd29-2a62-4924-8162-b40852efffbf" providerId="ADAL" clId="{B06CC868-E81E-4718-BBFB-9F2427888FA6}" dt="2024-06-21T20:03:32.805" v="632" actId="1076"/>
          <ac:spMkLst>
            <pc:docMk/>
            <pc:sldMk cId="288710196" sldId="2147327340"/>
            <ac:spMk id="4" creationId="{F444CD67-48CC-96AE-D66F-6BED7387B39F}"/>
          </ac:spMkLst>
        </pc:spChg>
        <pc:picChg chg="mod">
          <ac:chgData name="Diane Fraser" userId="1530cd29-2a62-4924-8162-b40852efffbf" providerId="ADAL" clId="{B06CC868-E81E-4718-BBFB-9F2427888FA6}" dt="2024-06-21T20:07:30.797" v="633" actId="1076"/>
          <ac:picMkLst>
            <pc:docMk/>
            <pc:sldMk cId="288710196" sldId="2147327340"/>
            <ac:picMk id="5" creationId="{00000000-0000-0000-0000-000000000000}"/>
          </ac:picMkLst>
        </pc:picChg>
      </pc:sldChg>
      <pc:sldChg chg="del">
        <pc:chgData name="Diane Fraser" userId="1530cd29-2a62-4924-8162-b40852efffbf" providerId="ADAL" clId="{B06CC868-E81E-4718-BBFB-9F2427888FA6}" dt="2024-06-10T17:06:54.668" v="356" actId="47"/>
        <pc:sldMkLst>
          <pc:docMk/>
          <pc:sldMk cId="2899162731" sldId="2147327340"/>
        </pc:sldMkLst>
      </pc:sldChg>
      <pc:sldChg chg="add del">
        <pc:chgData name="Diane Fraser" userId="1530cd29-2a62-4924-8162-b40852efffbf" providerId="ADAL" clId="{B06CC868-E81E-4718-BBFB-9F2427888FA6}" dt="2024-06-26T12:12:17.762" v="855" actId="47"/>
        <pc:sldMkLst>
          <pc:docMk/>
          <pc:sldMk cId="1293921178" sldId="2147327341"/>
        </pc:sldMkLst>
      </pc:sldChg>
      <pc:sldChg chg="del">
        <pc:chgData name="Diane Fraser" userId="1530cd29-2a62-4924-8162-b40852efffbf" providerId="ADAL" clId="{B06CC868-E81E-4718-BBFB-9F2427888FA6}" dt="2024-06-10T17:06:54.668" v="356" actId="47"/>
        <pc:sldMkLst>
          <pc:docMk/>
          <pc:sldMk cId="2775765617" sldId="2147327341"/>
        </pc:sldMkLst>
      </pc:sldChg>
      <pc:sldChg chg="add del">
        <pc:chgData name="Diane Fraser" userId="1530cd29-2a62-4924-8162-b40852efffbf" providerId="ADAL" clId="{B06CC868-E81E-4718-BBFB-9F2427888FA6}" dt="2024-06-26T12:12:17.762" v="855" actId="47"/>
        <pc:sldMkLst>
          <pc:docMk/>
          <pc:sldMk cId="3123890555" sldId="2147327342"/>
        </pc:sldMkLst>
      </pc:sldChg>
      <pc:sldChg chg="add del">
        <pc:chgData name="Diane Fraser" userId="1530cd29-2a62-4924-8162-b40852efffbf" providerId="ADAL" clId="{B06CC868-E81E-4718-BBFB-9F2427888FA6}" dt="2024-06-26T12:12:17.762" v="855" actId="47"/>
        <pc:sldMkLst>
          <pc:docMk/>
          <pc:sldMk cId="998533211" sldId="2147327343"/>
        </pc:sldMkLst>
      </pc:sldChg>
      <pc:sldChg chg="modSp add del mod">
        <pc:chgData name="Diane Fraser" userId="1530cd29-2a62-4924-8162-b40852efffbf" providerId="ADAL" clId="{B06CC868-E81E-4718-BBFB-9F2427888FA6}" dt="2024-06-26T12:12:17.762" v="855" actId="47"/>
        <pc:sldMkLst>
          <pc:docMk/>
          <pc:sldMk cId="747052810" sldId="2147327344"/>
        </pc:sldMkLst>
        <pc:spChg chg="mod">
          <ac:chgData name="Diane Fraser" userId="1530cd29-2a62-4924-8162-b40852efffbf" providerId="ADAL" clId="{B06CC868-E81E-4718-BBFB-9F2427888FA6}" dt="2024-06-21T20:08:28.524" v="636" actId="255"/>
          <ac:spMkLst>
            <pc:docMk/>
            <pc:sldMk cId="747052810" sldId="2147327344"/>
            <ac:spMk id="6" creationId="{22E2FF40-E4E8-7591-EC16-1A043F63B9CE}"/>
          </ac:spMkLst>
        </pc:spChg>
      </pc:sldChg>
      <pc:sldChg chg="add del">
        <pc:chgData name="Diane Fraser" userId="1530cd29-2a62-4924-8162-b40852efffbf" providerId="ADAL" clId="{B06CC868-E81E-4718-BBFB-9F2427888FA6}" dt="2024-06-26T12:12:17.762" v="855" actId="47"/>
        <pc:sldMkLst>
          <pc:docMk/>
          <pc:sldMk cId="2001107855" sldId="2147327345"/>
        </pc:sldMkLst>
      </pc:sldChg>
      <pc:sldChg chg="delSp add del mod">
        <pc:chgData name="Diane Fraser" userId="1530cd29-2a62-4924-8162-b40852efffbf" providerId="ADAL" clId="{B06CC868-E81E-4718-BBFB-9F2427888FA6}" dt="2024-06-26T12:12:17.762" v="855" actId="47"/>
        <pc:sldMkLst>
          <pc:docMk/>
          <pc:sldMk cId="1864825595" sldId="2147327346"/>
        </pc:sldMkLst>
        <pc:spChg chg="del">
          <ac:chgData name="Diane Fraser" userId="1530cd29-2a62-4924-8162-b40852efffbf" providerId="ADAL" clId="{B06CC868-E81E-4718-BBFB-9F2427888FA6}" dt="2024-06-25T14:07:51.079" v="770" actId="478"/>
          <ac:spMkLst>
            <pc:docMk/>
            <pc:sldMk cId="1864825595" sldId="2147327346"/>
            <ac:spMk id="6" creationId="{22E2FF40-E4E8-7591-EC16-1A043F63B9CE}"/>
          </ac:spMkLst>
        </pc:spChg>
      </pc:sldChg>
      <pc:sldChg chg="delSp modSp add del mod">
        <pc:chgData name="Diane Fraser" userId="1530cd29-2a62-4924-8162-b40852efffbf" providerId="ADAL" clId="{B06CC868-E81E-4718-BBFB-9F2427888FA6}" dt="2024-06-26T12:12:17.762" v="855" actId="47"/>
        <pc:sldMkLst>
          <pc:docMk/>
          <pc:sldMk cId="2105064494" sldId="2147327347"/>
        </pc:sldMkLst>
        <pc:spChg chg="del">
          <ac:chgData name="Diane Fraser" userId="1530cd29-2a62-4924-8162-b40852efffbf" providerId="ADAL" clId="{B06CC868-E81E-4718-BBFB-9F2427888FA6}" dt="2024-06-25T14:08:08.732" v="771" actId="478"/>
          <ac:spMkLst>
            <pc:docMk/>
            <pc:sldMk cId="2105064494" sldId="2147327347"/>
            <ac:spMk id="6" creationId="{22E2FF40-E4E8-7591-EC16-1A043F63B9CE}"/>
          </ac:spMkLst>
        </pc:spChg>
        <pc:picChg chg="mod">
          <ac:chgData name="Diane Fraser" userId="1530cd29-2a62-4924-8162-b40852efffbf" providerId="ADAL" clId="{B06CC868-E81E-4718-BBFB-9F2427888FA6}" dt="2024-06-25T14:08:15.053" v="772" actId="1076"/>
          <ac:picMkLst>
            <pc:docMk/>
            <pc:sldMk cId="2105064494" sldId="2147327347"/>
            <ac:picMk id="5" creationId="{00000000-0000-0000-0000-000000000000}"/>
          </ac:picMkLst>
        </pc:picChg>
      </pc:sldChg>
      <pc:sldChg chg="add del">
        <pc:chgData name="Diane Fraser" userId="1530cd29-2a62-4924-8162-b40852efffbf" providerId="ADAL" clId="{B06CC868-E81E-4718-BBFB-9F2427888FA6}" dt="2024-06-26T12:12:17.762" v="855" actId="47"/>
        <pc:sldMkLst>
          <pc:docMk/>
          <pc:sldMk cId="1296576982" sldId="2147327348"/>
        </pc:sldMkLst>
      </pc:sldChg>
      <pc:sldChg chg="add del">
        <pc:chgData name="Diane Fraser" userId="1530cd29-2a62-4924-8162-b40852efffbf" providerId="ADAL" clId="{B06CC868-E81E-4718-BBFB-9F2427888FA6}" dt="2024-06-26T12:12:17.762" v="855" actId="47"/>
        <pc:sldMkLst>
          <pc:docMk/>
          <pc:sldMk cId="2557422729" sldId="2147327349"/>
        </pc:sldMkLst>
      </pc:sldChg>
      <pc:sldChg chg="add del">
        <pc:chgData name="Diane Fraser" userId="1530cd29-2a62-4924-8162-b40852efffbf" providerId="ADAL" clId="{B06CC868-E81E-4718-BBFB-9F2427888FA6}" dt="2024-06-26T12:12:17.762" v="855" actId="47"/>
        <pc:sldMkLst>
          <pc:docMk/>
          <pc:sldMk cId="1636025765" sldId="2147327350"/>
        </pc:sldMkLst>
      </pc:sldChg>
      <pc:sldChg chg="add">
        <pc:chgData name="Diane Fraser" userId="1530cd29-2a62-4924-8162-b40852efffbf" providerId="ADAL" clId="{B06CC868-E81E-4718-BBFB-9F2427888FA6}" dt="2024-06-25T12:39:03.152" v="684"/>
        <pc:sldMkLst>
          <pc:docMk/>
          <pc:sldMk cId="4177613484" sldId="2147327351"/>
        </pc:sldMkLst>
      </pc:sldChg>
      <pc:sldChg chg="modSp add mod">
        <pc:chgData name="Diane Fraser" userId="1530cd29-2a62-4924-8162-b40852efffbf" providerId="ADAL" clId="{B06CC868-E81E-4718-BBFB-9F2427888FA6}" dt="2024-06-25T19:43:35.161" v="780" actId="20577"/>
        <pc:sldMkLst>
          <pc:docMk/>
          <pc:sldMk cId="4073060581" sldId="2147327352"/>
        </pc:sldMkLst>
        <pc:spChg chg="mod">
          <ac:chgData name="Diane Fraser" userId="1530cd29-2a62-4924-8162-b40852efffbf" providerId="ADAL" clId="{B06CC868-E81E-4718-BBFB-9F2427888FA6}" dt="2024-06-25T19:43:35.161" v="780" actId="20577"/>
          <ac:spMkLst>
            <pc:docMk/>
            <pc:sldMk cId="4073060581" sldId="2147327352"/>
            <ac:spMk id="2" creationId="{1067AE62-E7BF-41B8-95E4-B9216A0EA537}"/>
          </ac:spMkLst>
        </pc:spChg>
      </pc:sldChg>
      <pc:sldChg chg="modSp add mod">
        <pc:chgData name="Diane Fraser" userId="1530cd29-2a62-4924-8162-b40852efffbf" providerId="ADAL" clId="{B06CC868-E81E-4718-BBFB-9F2427888FA6}" dt="2024-06-25T19:44:04.673" v="796" actId="20577"/>
        <pc:sldMkLst>
          <pc:docMk/>
          <pc:sldMk cId="1834283575" sldId="2147327353"/>
        </pc:sldMkLst>
        <pc:spChg chg="mod">
          <ac:chgData name="Diane Fraser" userId="1530cd29-2a62-4924-8162-b40852efffbf" providerId="ADAL" clId="{B06CC868-E81E-4718-BBFB-9F2427888FA6}" dt="2024-06-25T19:44:04.673" v="796" actId="20577"/>
          <ac:spMkLst>
            <pc:docMk/>
            <pc:sldMk cId="1834283575" sldId="2147327353"/>
            <ac:spMk id="2" creationId="{1067AE62-E7BF-41B8-95E4-B9216A0EA537}"/>
          </ac:spMkLst>
        </pc:spChg>
      </pc:sldChg>
      <pc:sldChg chg="modSp add mod">
        <pc:chgData name="Diane Fraser" userId="1530cd29-2a62-4924-8162-b40852efffbf" providerId="ADAL" clId="{B06CC868-E81E-4718-BBFB-9F2427888FA6}" dt="2024-06-25T19:45:54.027" v="838" actId="20577"/>
        <pc:sldMkLst>
          <pc:docMk/>
          <pc:sldMk cId="2451610054" sldId="2147327354"/>
        </pc:sldMkLst>
        <pc:spChg chg="mod">
          <ac:chgData name="Diane Fraser" userId="1530cd29-2a62-4924-8162-b40852efffbf" providerId="ADAL" clId="{B06CC868-E81E-4718-BBFB-9F2427888FA6}" dt="2024-06-25T19:45:54.027" v="838" actId="20577"/>
          <ac:spMkLst>
            <pc:docMk/>
            <pc:sldMk cId="2451610054" sldId="2147327354"/>
            <ac:spMk id="2" creationId="{1067AE62-E7BF-41B8-95E4-B9216A0EA537}"/>
          </ac:spMkLst>
        </pc:spChg>
      </pc:sldChg>
      <pc:sldChg chg="add">
        <pc:chgData name="Diane Fraser" userId="1530cd29-2a62-4924-8162-b40852efffbf" providerId="ADAL" clId="{B06CC868-E81E-4718-BBFB-9F2427888FA6}" dt="2024-06-25T12:43:35.491" v="690"/>
        <pc:sldMkLst>
          <pc:docMk/>
          <pc:sldMk cId="2678535950" sldId="2147327355"/>
        </pc:sldMkLst>
      </pc:sldChg>
      <pc:sldChg chg="addSp modSp add mod">
        <pc:chgData name="Diane Fraser" userId="1530cd29-2a62-4924-8162-b40852efffbf" providerId="ADAL" clId="{B06CC868-E81E-4718-BBFB-9F2427888FA6}" dt="2024-06-26T12:14:15.971" v="863" actId="1076"/>
        <pc:sldMkLst>
          <pc:docMk/>
          <pc:sldMk cId="3548517291" sldId="2147327356"/>
        </pc:sldMkLst>
        <pc:spChg chg="mod">
          <ac:chgData name="Diane Fraser" userId="1530cd29-2a62-4924-8162-b40852efffbf" providerId="ADAL" clId="{B06CC868-E81E-4718-BBFB-9F2427888FA6}" dt="2024-06-26T12:13:52.327" v="857" actId="1076"/>
          <ac:spMkLst>
            <pc:docMk/>
            <pc:sldMk cId="3548517291" sldId="2147327356"/>
            <ac:spMk id="2" creationId="{00000000-0000-0000-0000-000000000000}"/>
          </ac:spMkLst>
        </pc:spChg>
        <pc:spChg chg="add mod">
          <ac:chgData name="Diane Fraser" userId="1530cd29-2a62-4924-8162-b40852efffbf" providerId="ADAL" clId="{B06CC868-E81E-4718-BBFB-9F2427888FA6}" dt="2024-06-26T12:14:11.977" v="862" actId="207"/>
          <ac:spMkLst>
            <pc:docMk/>
            <pc:sldMk cId="3548517291" sldId="2147327356"/>
            <ac:spMk id="3" creationId="{CB34150F-95AD-F406-31FB-859158CCB2B5}"/>
          </ac:spMkLst>
        </pc:spChg>
        <pc:picChg chg="mod">
          <ac:chgData name="Diane Fraser" userId="1530cd29-2a62-4924-8162-b40852efffbf" providerId="ADAL" clId="{B06CC868-E81E-4718-BBFB-9F2427888FA6}" dt="2024-06-26T12:14:15.971" v="863" actId="1076"/>
          <ac:picMkLst>
            <pc:docMk/>
            <pc:sldMk cId="3548517291" sldId="2147327356"/>
            <ac:picMk id="5" creationId="{00000000-0000-0000-0000-000000000000}"/>
          </ac:picMkLst>
        </pc:picChg>
      </pc:sldChg>
      <pc:sldChg chg="add">
        <pc:chgData name="Diane Fraser" userId="1530cd29-2a62-4924-8162-b40852efffbf" providerId="ADAL" clId="{B06CC868-E81E-4718-BBFB-9F2427888FA6}" dt="2024-06-26T12:12:56.380" v="856"/>
        <pc:sldMkLst>
          <pc:docMk/>
          <pc:sldMk cId="1269002450" sldId="2147327357"/>
        </pc:sldMkLst>
      </pc:sldChg>
      <pc:sldChg chg="modSp add mod">
        <pc:chgData name="Diane Fraser" userId="1530cd29-2a62-4924-8162-b40852efffbf" providerId="ADAL" clId="{B06CC868-E81E-4718-BBFB-9F2427888FA6}" dt="2024-06-26T12:18:33.794" v="864" actId="255"/>
        <pc:sldMkLst>
          <pc:docMk/>
          <pc:sldMk cId="3115384141" sldId="2147327358"/>
        </pc:sldMkLst>
        <pc:spChg chg="mod">
          <ac:chgData name="Diane Fraser" userId="1530cd29-2a62-4924-8162-b40852efffbf" providerId="ADAL" clId="{B06CC868-E81E-4718-BBFB-9F2427888FA6}" dt="2024-06-26T12:18:33.794" v="864" actId="255"/>
          <ac:spMkLst>
            <pc:docMk/>
            <pc:sldMk cId="3115384141" sldId="2147327358"/>
            <ac:spMk id="6" creationId="{22E2FF40-E4E8-7591-EC16-1A043F63B9CE}"/>
          </ac:spMkLst>
        </pc:spChg>
      </pc:sldChg>
      <pc:sldChg chg="modSp add mod">
        <pc:chgData name="Diane Fraser" userId="1530cd29-2a62-4924-8162-b40852efffbf" providerId="ADAL" clId="{B06CC868-E81E-4718-BBFB-9F2427888FA6}" dt="2024-06-26T12:19:10.608" v="867" actId="255"/>
        <pc:sldMkLst>
          <pc:docMk/>
          <pc:sldMk cId="3546694665" sldId="2147327359"/>
        </pc:sldMkLst>
        <pc:spChg chg="mod">
          <ac:chgData name="Diane Fraser" userId="1530cd29-2a62-4924-8162-b40852efffbf" providerId="ADAL" clId="{B06CC868-E81E-4718-BBFB-9F2427888FA6}" dt="2024-06-26T12:19:10.608" v="867" actId="255"/>
          <ac:spMkLst>
            <pc:docMk/>
            <pc:sldMk cId="3546694665" sldId="2147327359"/>
            <ac:spMk id="6" creationId="{22E2FF40-E4E8-7591-EC16-1A043F63B9CE}"/>
          </ac:spMkLst>
        </pc:spChg>
      </pc:sldChg>
      <pc:sldChg chg="add">
        <pc:chgData name="Diane Fraser" userId="1530cd29-2a62-4924-8162-b40852efffbf" providerId="ADAL" clId="{B06CC868-E81E-4718-BBFB-9F2427888FA6}" dt="2024-06-26T12:12:56.380" v="856"/>
        <pc:sldMkLst>
          <pc:docMk/>
          <pc:sldMk cId="987398186" sldId="2147327360"/>
        </pc:sldMkLst>
      </pc:sldChg>
      <pc:sldChg chg="add">
        <pc:chgData name="Diane Fraser" userId="1530cd29-2a62-4924-8162-b40852efffbf" providerId="ADAL" clId="{B06CC868-E81E-4718-BBFB-9F2427888FA6}" dt="2024-06-26T12:12:56.380" v="856"/>
        <pc:sldMkLst>
          <pc:docMk/>
          <pc:sldMk cId="1477784234" sldId="2147327361"/>
        </pc:sldMkLst>
      </pc:sldChg>
      <pc:sldChg chg="add">
        <pc:chgData name="Diane Fraser" userId="1530cd29-2a62-4924-8162-b40852efffbf" providerId="ADAL" clId="{B06CC868-E81E-4718-BBFB-9F2427888FA6}" dt="2024-06-26T12:12:56.380" v="856"/>
        <pc:sldMkLst>
          <pc:docMk/>
          <pc:sldMk cId="2557422729" sldId="2147327362"/>
        </pc:sldMkLst>
      </pc:sldChg>
      <pc:sldChg chg="add">
        <pc:chgData name="Diane Fraser" userId="1530cd29-2a62-4924-8162-b40852efffbf" providerId="ADAL" clId="{B06CC868-E81E-4718-BBFB-9F2427888FA6}" dt="2024-06-26T12:12:56.380" v="856"/>
        <pc:sldMkLst>
          <pc:docMk/>
          <pc:sldMk cId="1052316364" sldId="2147327363"/>
        </pc:sldMkLst>
      </pc:sldChg>
    </pc:docChg>
  </pc:docChgLst>
  <pc:docChgLst>
    <pc:chgData name="Kate Durocher" userId="40432b76-a175-4390-9e16-b86587ecb23e" providerId="ADAL" clId="{8C1FE3D9-53F5-469B-BE03-C11B60CC14CC}"/>
    <pc:docChg chg="">
      <pc:chgData name="Kate Durocher" userId="40432b76-a175-4390-9e16-b86587ecb23e" providerId="ADAL" clId="{8C1FE3D9-53F5-469B-BE03-C11B60CC14CC}" dt="2024-06-24T12:11:20.767" v="7"/>
      <pc:docMkLst>
        <pc:docMk/>
      </pc:docMkLst>
      <pc:sldChg chg="addCm">
        <pc:chgData name="Kate Durocher" userId="40432b76-a175-4390-9e16-b86587ecb23e" providerId="ADAL" clId="{8C1FE3D9-53F5-469B-BE03-C11B60CC14CC}" dt="2024-06-24T12:11:20.767" v="7"/>
        <pc:sldMkLst>
          <pc:docMk/>
          <pc:sldMk cId="546209393" sldId="310"/>
        </pc:sldMkLst>
        <pc:extLst>
          <p:ext xmlns:p="http://schemas.openxmlformats.org/presentationml/2006/main" uri="{D6D511B9-2390-475A-947B-AFAB55BFBCF1}">
            <pc226:cmChg xmlns:pc226="http://schemas.microsoft.com/office/powerpoint/2022/06/main/command" chg="add">
              <pc226:chgData name="Kate Durocher" userId="40432b76-a175-4390-9e16-b86587ecb23e" providerId="ADAL" clId="{8C1FE3D9-53F5-469B-BE03-C11B60CC14CC}" dt="2024-06-24T12:11:20.767" v="7"/>
              <pc2:cmMkLst xmlns:pc2="http://schemas.microsoft.com/office/powerpoint/2019/9/main/command">
                <pc:docMk/>
                <pc:sldMk cId="546209393" sldId="310"/>
                <pc2:cmMk id="{E4E94511-F7FE-40C1-9E3D-26E061872C58}"/>
              </pc2:cmMkLst>
            </pc226:cmChg>
          </p:ext>
        </pc:extLst>
      </pc:sldChg>
      <pc:sldChg chg="addCm">
        <pc:chgData name="Kate Durocher" userId="40432b76-a175-4390-9e16-b86587ecb23e" providerId="ADAL" clId="{8C1FE3D9-53F5-469B-BE03-C11B60CC14CC}" dt="2024-06-24T12:09:42.802" v="5"/>
        <pc:sldMkLst>
          <pc:docMk/>
          <pc:sldMk cId="774108647" sldId="340"/>
        </pc:sldMkLst>
        <pc:extLst>
          <p:ext xmlns:p="http://schemas.openxmlformats.org/presentationml/2006/main" uri="{D6D511B9-2390-475A-947B-AFAB55BFBCF1}">
            <pc226:cmChg xmlns:pc226="http://schemas.microsoft.com/office/powerpoint/2022/06/main/command" chg="add">
              <pc226:chgData name="Kate Durocher" userId="40432b76-a175-4390-9e16-b86587ecb23e" providerId="ADAL" clId="{8C1FE3D9-53F5-469B-BE03-C11B60CC14CC}" dt="2024-06-24T12:09:42.802" v="5"/>
              <pc2:cmMkLst xmlns:pc2="http://schemas.microsoft.com/office/powerpoint/2019/9/main/command">
                <pc:docMk/>
                <pc:sldMk cId="774108647" sldId="340"/>
                <pc2:cmMk id="{6CBA0887-7471-4706-A28F-77C74C10D82B}"/>
              </pc2:cmMkLst>
            </pc226:cmChg>
          </p:ext>
        </pc:extLst>
      </pc:sldChg>
      <pc:sldChg chg="addCm modCm">
        <pc:chgData name="Kate Durocher" userId="40432b76-a175-4390-9e16-b86587ecb23e" providerId="ADAL" clId="{8C1FE3D9-53F5-469B-BE03-C11B60CC14CC}" dt="2024-06-21T20:32:50.115" v="3"/>
        <pc:sldMkLst>
          <pc:docMk/>
          <pc:sldMk cId="4083908279" sldId="342"/>
        </pc:sldMkLst>
        <pc:extLst>
          <p:ext xmlns:p="http://schemas.openxmlformats.org/presentationml/2006/main" uri="{D6D511B9-2390-475A-947B-AFAB55BFBCF1}">
            <pc226:cmChg xmlns:pc226="http://schemas.microsoft.com/office/powerpoint/2022/06/main/command" chg="add mod">
              <pc226:chgData name="Kate Durocher" userId="40432b76-a175-4390-9e16-b86587ecb23e" providerId="ADAL" clId="{8C1FE3D9-53F5-469B-BE03-C11B60CC14CC}" dt="2024-06-21T20:32:50.115" v="3"/>
              <pc2:cmMkLst xmlns:pc2="http://schemas.microsoft.com/office/powerpoint/2019/9/main/command">
                <pc:docMk/>
                <pc:sldMk cId="4083908279" sldId="342"/>
                <pc2:cmMk id="{465C0E45-66E5-4045-B6DC-4E06876FE3C0}"/>
              </pc2:cmMkLst>
            </pc226:cmChg>
          </p:ext>
        </pc:extLst>
      </pc:sldChg>
      <pc:sldChg chg="addCm modCm">
        <pc:chgData name="Kate Durocher" userId="40432b76-a175-4390-9e16-b86587ecb23e" providerId="ADAL" clId="{8C1FE3D9-53F5-469B-BE03-C11B60CC14CC}" dt="2024-06-21T20:30:46.094" v="1"/>
        <pc:sldMkLst>
          <pc:docMk/>
          <pc:sldMk cId="2211187068" sldId="519"/>
        </pc:sldMkLst>
        <pc:extLst>
          <p:ext xmlns:p="http://schemas.openxmlformats.org/presentationml/2006/main" uri="{D6D511B9-2390-475A-947B-AFAB55BFBCF1}">
            <pc226:cmChg xmlns:pc226="http://schemas.microsoft.com/office/powerpoint/2022/06/main/command" chg="add mod">
              <pc226:chgData name="Kate Durocher" userId="40432b76-a175-4390-9e16-b86587ecb23e" providerId="ADAL" clId="{8C1FE3D9-53F5-469B-BE03-C11B60CC14CC}" dt="2024-06-21T20:30:46.094" v="1"/>
              <pc2:cmMkLst xmlns:pc2="http://schemas.microsoft.com/office/powerpoint/2019/9/main/command">
                <pc:docMk/>
                <pc:sldMk cId="2211187068" sldId="519"/>
                <pc2:cmMk id="{FB08EC6E-8AE8-4324-8B28-82A56F34930B}"/>
              </pc2:cmMkLst>
            </pc226:cmChg>
          </p:ext>
        </pc:extLst>
      </pc:sldChg>
      <pc:sldChg chg="addCm">
        <pc:chgData name="Kate Durocher" userId="40432b76-a175-4390-9e16-b86587ecb23e" providerId="ADAL" clId="{8C1FE3D9-53F5-469B-BE03-C11B60CC14CC}" dt="2024-06-24T12:08:10.864" v="4"/>
        <pc:sldMkLst>
          <pc:docMk/>
          <pc:sldMk cId="2955425480" sldId="2147327331"/>
        </pc:sldMkLst>
        <pc:extLst>
          <p:ext xmlns:p="http://schemas.openxmlformats.org/presentationml/2006/main" uri="{D6D511B9-2390-475A-947B-AFAB55BFBCF1}">
            <pc226:cmChg xmlns:pc226="http://schemas.microsoft.com/office/powerpoint/2022/06/main/command" chg="add">
              <pc226:chgData name="Kate Durocher" userId="40432b76-a175-4390-9e16-b86587ecb23e" providerId="ADAL" clId="{8C1FE3D9-53F5-469B-BE03-C11B60CC14CC}" dt="2024-06-24T12:08:10.864" v="4"/>
              <pc2:cmMkLst xmlns:pc2="http://schemas.microsoft.com/office/powerpoint/2019/9/main/command">
                <pc:docMk/>
                <pc:sldMk cId="2955425480" sldId="2147327331"/>
                <pc2:cmMk id="{2214019C-B034-4DC4-B91A-4E0C2FC26A93}"/>
              </pc2:cmMkLst>
            </pc226:cmChg>
          </p:ext>
        </pc:extLst>
      </pc:sldChg>
      <pc:sldChg chg="addCm">
        <pc:chgData name="Kate Durocher" userId="40432b76-a175-4390-9e16-b86587ecb23e" providerId="ADAL" clId="{8C1FE3D9-53F5-469B-BE03-C11B60CC14CC}" dt="2024-06-24T12:10:27.286" v="6"/>
        <pc:sldMkLst>
          <pc:docMk/>
          <pc:sldMk cId="2451610054" sldId="2147327333"/>
        </pc:sldMkLst>
        <pc:extLst>
          <p:ext xmlns:p="http://schemas.openxmlformats.org/presentationml/2006/main" uri="{D6D511B9-2390-475A-947B-AFAB55BFBCF1}">
            <pc226:cmChg xmlns:pc226="http://schemas.microsoft.com/office/powerpoint/2022/06/main/command" chg="add">
              <pc226:chgData name="Kate Durocher" userId="40432b76-a175-4390-9e16-b86587ecb23e" providerId="ADAL" clId="{8C1FE3D9-53F5-469B-BE03-C11B60CC14CC}" dt="2024-06-24T12:10:27.286" v="6"/>
              <pc2:cmMkLst xmlns:pc2="http://schemas.microsoft.com/office/powerpoint/2019/9/main/command">
                <pc:docMk/>
                <pc:sldMk cId="2451610054" sldId="2147327333"/>
                <pc2:cmMk id="{9AF718D6-919B-49A5-A245-986718DA6A8B}"/>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sooners-my.sharepoint.com/personal/heather-gamble_ouhsc_edu/Documents/RISE-OK%20Project/AHRQ%20Webinar%2006.27.2024/Copy%20of%20PatientDemographics_20231114.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https://sooners-my.sharepoint.com/personal/heather-gamble_ouhsc_edu/Documents/RISE-OK%20Project/AHRQ%20Webinar%2006.27.2024/Copy%20of%20PatientDemographics_20231114.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znagykal\Desktop\AHRQ%20NCEPCR%20Presentation\PatientDemographics_20231114.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znagykal\Desktop\AHRQ%20NCEPCR%20Presentation\RISEOKPatientBaseline_Final%20categorization%20clean%20up_20240605.xlsb"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solidFill>
                  <a:sysClr val="windowText" lastClr="000000"/>
                </a:solidFill>
              </a:rPr>
              <a:t>Unhealthy Behaviors</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health risks</c:v>
                </c:pt>
              </c:strCache>
            </c:strRef>
          </c:tx>
          <c:spPr>
            <a:solidFill>
              <a:schemeClr val="accent6">
                <a:shade val="76000"/>
              </a:schemeClr>
            </a:solidFill>
            <a:ln>
              <a:noFill/>
            </a:ln>
            <a:effectLst/>
          </c:spPr>
          <c:invertIfNegative val="0"/>
          <c:cat>
            <c:numRef>
              <c:f>Sheet1!$A$2:$A$8</c:f>
              <c:numCache>
                <c:formatCode>General</c:formatCode>
                <c:ptCount val="7"/>
                <c:pt idx="0">
                  <c:v>0</c:v>
                </c:pt>
                <c:pt idx="1">
                  <c:v>1</c:v>
                </c:pt>
                <c:pt idx="2">
                  <c:v>2</c:v>
                </c:pt>
                <c:pt idx="3">
                  <c:v>3</c:v>
                </c:pt>
                <c:pt idx="4">
                  <c:v>4</c:v>
                </c:pt>
                <c:pt idx="5">
                  <c:v>5</c:v>
                </c:pt>
                <c:pt idx="6">
                  <c:v>6</c:v>
                </c:pt>
              </c:numCache>
            </c:numRef>
          </c:cat>
          <c:val>
            <c:numRef>
              <c:f>Sheet1!$B$2:$B$8</c:f>
              <c:numCache>
                <c:formatCode>General</c:formatCode>
                <c:ptCount val="7"/>
                <c:pt idx="0">
                  <c:v>0</c:v>
                </c:pt>
                <c:pt idx="1">
                  <c:v>6</c:v>
                </c:pt>
                <c:pt idx="2">
                  <c:v>34</c:v>
                </c:pt>
                <c:pt idx="3">
                  <c:v>93</c:v>
                </c:pt>
                <c:pt idx="4">
                  <c:v>45</c:v>
                </c:pt>
                <c:pt idx="5">
                  <c:v>7</c:v>
                </c:pt>
                <c:pt idx="6">
                  <c:v>2</c:v>
                </c:pt>
              </c:numCache>
            </c:numRef>
          </c:val>
          <c:extLst>
            <c:ext xmlns:c16="http://schemas.microsoft.com/office/drawing/2014/chart" uri="{C3380CC4-5D6E-409C-BE32-E72D297353CC}">
              <c16:uniqueId val="{00000000-2B19-4F0F-8AF1-DCDE46990655}"/>
            </c:ext>
          </c:extLst>
        </c:ser>
        <c:ser>
          <c:idx val="1"/>
          <c:order val="1"/>
          <c:tx>
            <c:strRef>
              <c:f>Sheet1!$C$1</c:f>
              <c:strCache>
                <c:ptCount val="1"/>
                <c:pt idx="0">
                  <c:v># care plans</c:v>
                </c:pt>
              </c:strCache>
            </c:strRef>
          </c:tx>
          <c:spPr>
            <a:solidFill>
              <a:schemeClr val="accent6">
                <a:tint val="77000"/>
              </a:schemeClr>
            </a:solidFill>
            <a:ln>
              <a:noFill/>
            </a:ln>
            <a:effectLst/>
          </c:spPr>
          <c:invertIfNegative val="0"/>
          <c:cat>
            <c:numRef>
              <c:f>Sheet1!$A$2:$A$8</c:f>
              <c:numCache>
                <c:formatCode>General</c:formatCode>
                <c:ptCount val="7"/>
                <c:pt idx="0">
                  <c:v>0</c:v>
                </c:pt>
                <c:pt idx="1">
                  <c:v>1</c:v>
                </c:pt>
                <c:pt idx="2">
                  <c:v>2</c:v>
                </c:pt>
                <c:pt idx="3">
                  <c:v>3</c:v>
                </c:pt>
                <c:pt idx="4">
                  <c:v>4</c:v>
                </c:pt>
                <c:pt idx="5">
                  <c:v>5</c:v>
                </c:pt>
                <c:pt idx="6">
                  <c:v>6</c:v>
                </c:pt>
              </c:numCache>
            </c:numRef>
          </c:cat>
          <c:val>
            <c:numRef>
              <c:f>Sheet1!$C$2:$C$8</c:f>
              <c:numCache>
                <c:formatCode>General</c:formatCode>
                <c:ptCount val="7"/>
                <c:pt idx="0">
                  <c:v>14</c:v>
                </c:pt>
                <c:pt idx="1">
                  <c:v>115</c:v>
                </c:pt>
                <c:pt idx="2">
                  <c:v>53</c:v>
                </c:pt>
                <c:pt idx="3">
                  <c:v>5</c:v>
                </c:pt>
              </c:numCache>
            </c:numRef>
          </c:val>
          <c:extLst>
            <c:ext xmlns:c16="http://schemas.microsoft.com/office/drawing/2014/chart" uri="{C3380CC4-5D6E-409C-BE32-E72D297353CC}">
              <c16:uniqueId val="{00000001-2B19-4F0F-8AF1-DCDE46990655}"/>
            </c:ext>
          </c:extLst>
        </c:ser>
        <c:dLbls>
          <c:showLegendKey val="0"/>
          <c:showVal val="0"/>
          <c:showCatName val="0"/>
          <c:showSerName val="0"/>
          <c:showPercent val="0"/>
          <c:showBubbleSize val="0"/>
        </c:dLbls>
        <c:gapWidth val="219"/>
        <c:overlap val="-27"/>
        <c:axId val="1207243807"/>
        <c:axId val="1207244223"/>
      </c:barChart>
      <c:catAx>
        <c:axId val="1207243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07244223"/>
        <c:crosses val="autoZero"/>
        <c:auto val="1"/>
        <c:lblAlgn val="ctr"/>
        <c:lblOffset val="100"/>
        <c:noMultiLvlLbl val="0"/>
      </c:catAx>
      <c:valAx>
        <c:axId val="1207244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07243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a:solidFill>
        <a:srgbClr val="7030A0"/>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solidFill>
                  <a:sysClr val="windowText" lastClr="000000"/>
                </a:solidFill>
              </a:rPr>
              <a:t>Mental Health Risks</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health risks</c:v>
                </c:pt>
              </c:strCache>
            </c:strRef>
          </c:tx>
          <c:spPr>
            <a:solidFill>
              <a:schemeClr val="accent6">
                <a:shade val="76000"/>
              </a:schemeClr>
            </a:solidFill>
            <a:ln>
              <a:noFill/>
            </a:ln>
            <a:effectLst/>
          </c:spPr>
          <c:invertIfNegative val="0"/>
          <c:cat>
            <c:strRef>
              <c:f>Sheet1!$A$2:$A$5</c:f>
              <c:strCache>
                <c:ptCount val="4"/>
                <c:pt idx="0">
                  <c:v>0</c:v>
                </c:pt>
                <c:pt idx="1">
                  <c:v>1</c:v>
                </c:pt>
                <c:pt idx="2">
                  <c:v>2</c:v>
                </c:pt>
                <c:pt idx="3">
                  <c:v>&gt;3</c:v>
                </c:pt>
              </c:strCache>
            </c:strRef>
          </c:cat>
          <c:val>
            <c:numRef>
              <c:f>Sheet1!$B$2:$B$5</c:f>
              <c:numCache>
                <c:formatCode>General</c:formatCode>
                <c:ptCount val="4"/>
                <c:pt idx="0">
                  <c:v>62</c:v>
                </c:pt>
                <c:pt idx="1">
                  <c:v>42</c:v>
                </c:pt>
                <c:pt idx="2">
                  <c:v>51</c:v>
                </c:pt>
                <c:pt idx="3">
                  <c:v>32</c:v>
                </c:pt>
              </c:numCache>
            </c:numRef>
          </c:val>
          <c:extLst>
            <c:ext xmlns:c16="http://schemas.microsoft.com/office/drawing/2014/chart" uri="{C3380CC4-5D6E-409C-BE32-E72D297353CC}">
              <c16:uniqueId val="{00000000-9631-4D25-ABF5-DAFA2EE5A70B}"/>
            </c:ext>
          </c:extLst>
        </c:ser>
        <c:ser>
          <c:idx val="1"/>
          <c:order val="1"/>
          <c:tx>
            <c:strRef>
              <c:f>Sheet1!$C$1</c:f>
              <c:strCache>
                <c:ptCount val="1"/>
                <c:pt idx="0">
                  <c:v># care plans</c:v>
                </c:pt>
              </c:strCache>
            </c:strRef>
          </c:tx>
          <c:spPr>
            <a:solidFill>
              <a:schemeClr val="accent6">
                <a:tint val="77000"/>
              </a:schemeClr>
            </a:solidFill>
            <a:ln>
              <a:noFill/>
            </a:ln>
            <a:effectLst/>
          </c:spPr>
          <c:invertIfNegative val="0"/>
          <c:cat>
            <c:strRef>
              <c:f>Sheet1!$A$2:$A$5</c:f>
              <c:strCache>
                <c:ptCount val="4"/>
                <c:pt idx="0">
                  <c:v>0</c:v>
                </c:pt>
                <c:pt idx="1">
                  <c:v>1</c:v>
                </c:pt>
                <c:pt idx="2">
                  <c:v>2</c:v>
                </c:pt>
                <c:pt idx="3">
                  <c:v>&gt;3</c:v>
                </c:pt>
              </c:strCache>
            </c:strRef>
          </c:cat>
          <c:val>
            <c:numRef>
              <c:f>Sheet1!$C$2:$C$5</c:f>
              <c:numCache>
                <c:formatCode>General</c:formatCode>
                <c:ptCount val="4"/>
                <c:pt idx="0">
                  <c:v>158</c:v>
                </c:pt>
                <c:pt idx="1">
                  <c:v>29</c:v>
                </c:pt>
              </c:numCache>
            </c:numRef>
          </c:val>
          <c:extLst>
            <c:ext xmlns:c16="http://schemas.microsoft.com/office/drawing/2014/chart" uri="{C3380CC4-5D6E-409C-BE32-E72D297353CC}">
              <c16:uniqueId val="{00000001-9631-4D25-ABF5-DAFA2EE5A70B}"/>
            </c:ext>
          </c:extLst>
        </c:ser>
        <c:dLbls>
          <c:showLegendKey val="0"/>
          <c:showVal val="0"/>
          <c:showCatName val="0"/>
          <c:showSerName val="0"/>
          <c:showPercent val="0"/>
          <c:showBubbleSize val="0"/>
        </c:dLbls>
        <c:gapWidth val="219"/>
        <c:overlap val="-27"/>
        <c:axId val="1207243807"/>
        <c:axId val="1207244223"/>
      </c:barChart>
      <c:catAx>
        <c:axId val="1207243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07244223"/>
        <c:crosses val="autoZero"/>
        <c:auto val="1"/>
        <c:lblAlgn val="ctr"/>
        <c:lblOffset val="100"/>
        <c:noMultiLvlLbl val="0"/>
      </c:catAx>
      <c:valAx>
        <c:axId val="1207244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07243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a:solidFill>
        <a:srgbClr val="7030A0"/>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dirty="0">
                <a:solidFill>
                  <a:sysClr val="windowText" lastClr="000000"/>
                </a:solidFill>
              </a:rPr>
              <a:t>Social Needs</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health risks</c:v>
                </c:pt>
              </c:strCache>
            </c:strRef>
          </c:tx>
          <c:spPr>
            <a:solidFill>
              <a:schemeClr val="accent6">
                <a:shade val="76000"/>
              </a:schemeClr>
            </a:solidFill>
            <a:ln>
              <a:noFill/>
            </a:ln>
            <a:effectLst/>
          </c:spPr>
          <c:invertIfNegative val="0"/>
          <c:cat>
            <c:numRef>
              <c:f>Sheet1!$A$2:$A$7</c:f>
              <c:numCache>
                <c:formatCode>General</c:formatCode>
                <c:ptCount val="6"/>
                <c:pt idx="0">
                  <c:v>0</c:v>
                </c:pt>
                <c:pt idx="1">
                  <c:v>1</c:v>
                </c:pt>
                <c:pt idx="2">
                  <c:v>2</c:v>
                </c:pt>
                <c:pt idx="3">
                  <c:v>3</c:v>
                </c:pt>
                <c:pt idx="4">
                  <c:v>4</c:v>
                </c:pt>
                <c:pt idx="5">
                  <c:v>5</c:v>
                </c:pt>
              </c:numCache>
            </c:numRef>
          </c:cat>
          <c:val>
            <c:numRef>
              <c:f>Sheet1!$B$2:$B$7</c:f>
              <c:numCache>
                <c:formatCode>General</c:formatCode>
                <c:ptCount val="6"/>
                <c:pt idx="0">
                  <c:v>91</c:v>
                </c:pt>
                <c:pt idx="1">
                  <c:v>42</c:v>
                </c:pt>
                <c:pt idx="2">
                  <c:v>19</c:v>
                </c:pt>
                <c:pt idx="3">
                  <c:v>19</c:v>
                </c:pt>
                <c:pt idx="4">
                  <c:v>12</c:v>
                </c:pt>
                <c:pt idx="5">
                  <c:v>4</c:v>
                </c:pt>
              </c:numCache>
            </c:numRef>
          </c:val>
          <c:extLst>
            <c:ext xmlns:c16="http://schemas.microsoft.com/office/drawing/2014/chart" uri="{C3380CC4-5D6E-409C-BE32-E72D297353CC}">
              <c16:uniqueId val="{00000000-75C9-4A2A-B39A-6AB43163BFEF}"/>
            </c:ext>
          </c:extLst>
        </c:ser>
        <c:ser>
          <c:idx val="1"/>
          <c:order val="1"/>
          <c:tx>
            <c:strRef>
              <c:f>Sheet1!$C$1</c:f>
              <c:strCache>
                <c:ptCount val="1"/>
                <c:pt idx="0">
                  <c:v># care plans</c:v>
                </c:pt>
              </c:strCache>
            </c:strRef>
          </c:tx>
          <c:spPr>
            <a:solidFill>
              <a:schemeClr val="accent6">
                <a:tint val="77000"/>
              </a:schemeClr>
            </a:solidFill>
            <a:ln>
              <a:noFill/>
            </a:ln>
            <a:effectLst/>
          </c:spPr>
          <c:invertIfNegative val="0"/>
          <c:cat>
            <c:numRef>
              <c:f>Sheet1!$A$2:$A$7</c:f>
              <c:numCache>
                <c:formatCode>General</c:formatCode>
                <c:ptCount val="6"/>
                <c:pt idx="0">
                  <c:v>0</c:v>
                </c:pt>
                <c:pt idx="1">
                  <c:v>1</c:v>
                </c:pt>
                <c:pt idx="2">
                  <c:v>2</c:v>
                </c:pt>
                <c:pt idx="3">
                  <c:v>3</c:v>
                </c:pt>
                <c:pt idx="4">
                  <c:v>4</c:v>
                </c:pt>
                <c:pt idx="5">
                  <c:v>5</c:v>
                </c:pt>
              </c:numCache>
            </c:numRef>
          </c:cat>
          <c:val>
            <c:numRef>
              <c:f>Sheet1!$C$2:$C$7</c:f>
              <c:numCache>
                <c:formatCode>General</c:formatCode>
                <c:ptCount val="6"/>
                <c:pt idx="0">
                  <c:v>175</c:v>
                </c:pt>
                <c:pt idx="1">
                  <c:v>12</c:v>
                </c:pt>
              </c:numCache>
            </c:numRef>
          </c:val>
          <c:extLst>
            <c:ext xmlns:c16="http://schemas.microsoft.com/office/drawing/2014/chart" uri="{C3380CC4-5D6E-409C-BE32-E72D297353CC}">
              <c16:uniqueId val="{00000001-75C9-4A2A-B39A-6AB43163BFEF}"/>
            </c:ext>
          </c:extLst>
        </c:ser>
        <c:dLbls>
          <c:showLegendKey val="0"/>
          <c:showVal val="0"/>
          <c:showCatName val="0"/>
          <c:showSerName val="0"/>
          <c:showPercent val="0"/>
          <c:showBubbleSize val="0"/>
        </c:dLbls>
        <c:gapWidth val="219"/>
        <c:overlap val="-27"/>
        <c:axId val="1207243807"/>
        <c:axId val="1207244223"/>
      </c:barChart>
      <c:catAx>
        <c:axId val="1207243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07244223"/>
        <c:crosses val="autoZero"/>
        <c:auto val="1"/>
        <c:lblAlgn val="ctr"/>
        <c:lblOffset val="100"/>
        <c:noMultiLvlLbl val="0"/>
      </c:catAx>
      <c:valAx>
        <c:axId val="1207244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207243807"/>
        <c:crosses val="autoZero"/>
        <c:crossBetween val="between"/>
      </c:valAx>
      <c:spPr>
        <a:noFill/>
        <a:ln>
          <a:solidFill>
            <a:srgbClr val="7030A0"/>
          </a:solid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a:solidFill>
        <a:srgbClr val="7030A0"/>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Age groups, n=270</a:t>
            </a:r>
          </a:p>
        </c:rich>
      </c:tx>
      <c:layout>
        <c:manualLayout>
          <c:xMode val="edge"/>
          <c:yMode val="edge"/>
          <c:x val="0.13832690031393136"/>
          <c:y val="3.4255536703714631E-2"/>
        </c:manualLayout>
      </c:layout>
      <c:overlay val="0"/>
      <c:spPr>
        <a:noFill/>
        <a:ln>
          <a:noFill/>
        </a:ln>
        <a:effectLst/>
      </c:spPr>
    </c:title>
    <c:autoTitleDeleted val="0"/>
    <c:plotArea>
      <c:layout>
        <c:manualLayout>
          <c:layoutTarget val="inner"/>
          <c:xMode val="edge"/>
          <c:yMode val="edge"/>
          <c:x val="9.8872935000771961E-2"/>
          <c:y val="0.2283582915314252"/>
          <c:w val="0.86844732643713651"/>
          <c:h val="0.62213533982492375"/>
        </c:manualLayout>
      </c:layout>
      <c:barChart>
        <c:barDir val="col"/>
        <c:grouping val="stacked"/>
        <c:varyColors val="0"/>
        <c:ser>
          <c:idx val="0"/>
          <c:order val="0"/>
          <c:tx>
            <c:strRef>
              <c:f>Demographics!$C$22:$C$23</c:f>
              <c:strCache>
                <c:ptCount val="2"/>
                <c:pt idx="0">
                  <c:v>Age group, n=270</c:v>
                </c:pt>
                <c:pt idx="1">
                  <c:v>Count</c:v>
                </c:pt>
              </c:strCache>
            </c:strRef>
          </c:tx>
          <c:spPr>
            <a:solidFill>
              <a:schemeClr val="accent1"/>
            </a:solidFill>
            <a:ln>
              <a:noFill/>
            </a:ln>
            <a:effectLst/>
          </c:spPr>
          <c:invertIfNegative val="0"/>
          <c:cat>
            <c:strRef>
              <c:f>Demographics!$A$24:$B$28</c:f>
              <c:strCache>
                <c:ptCount val="5"/>
                <c:pt idx="0">
                  <c:v>60 to &lt;65</c:v>
                </c:pt>
                <c:pt idx="1">
                  <c:v>65 to &lt;70</c:v>
                </c:pt>
                <c:pt idx="2">
                  <c:v>70 to &lt;75</c:v>
                </c:pt>
                <c:pt idx="3">
                  <c:v>75 to &lt;80</c:v>
                </c:pt>
                <c:pt idx="4">
                  <c:v>80 and older</c:v>
                </c:pt>
              </c:strCache>
            </c:strRef>
          </c:cat>
          <c:val>
            <c:numRef>
              <c:f>Demographics!$C$24:$C$28</c:f>
              <c:numCache>
                <c:formatCode>General</c:formatCode>
                <c:ptCount val="5"/>
                <c:pt idx="0">
                  <c:v>80</c:v>
                </c:pt>
                <c:pt idx="1">
                  <c:v>73</c:v>
                </c:pt>
                <c:pt idx="2">
                  <c:v>55</c:v>
                </c:pt>
                <c:pt idx="3">
                  <c:v>29</c:v>
                </c:pt>
                <c:pt idx="4">
                  <c:v>33</c:v>
                </c:pt>
              </c:numCache>
            </c:numRef>
          </c:val>
          <c:extLst>
            <c:ext xmlns:c16="http://schemas.microsoft.com/office/drawing/2014/chart" uri="{C3380CC4-5D6E-409C-BE32-E72D297353CC}">
              <c16:uniqueId val="{00000000-5AF9-46AD-9651-964C570D5DDF}"/>
            </c:ext>
          </c:extLst>
        </c:ser>
        <c:dLbls>
          <c:showLegendKey val="0"/>
          <c:showVal val="0"/>
          <c:showCatName val="0"/>
          <c:showSerName val="0"/>
          <c:showPercent val="0"/>
          <c:showBubbleSize val="0"/>
        </c:dLbls>
        <c:gapWidth val="150"/>
        <c:overlap val="100"/>
        <c:axId val="136279936"/>
        <c:axId val="136281472"/>
      </c:barChart>
      <c:catAx>
        <c:axId val="136279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6281472"/>
        <c:crosses val="autoZero"/>
        <c:auto val="1"/>
        <c:lblAlgn val="ctr"/>
        <c:lblOffset val="100"/>
        <c:noMultiLvlLbl val="0"/>
      </c:catAx>
      <c:valAx>
        <c:axId val="13628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6279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Sex, n=270</a:t>
            </a:r>
          </a:p>
        </c:rich>
      </c:tx>
      <c:layout>
        <c:manualLayout>
          <c:xMode val="edge"/>
          <c:yMode val="edge"/>
          <c:x val="0.21303278266687253"/>
          <c:y val="2.745275590551181E-2"/>
        </c:manualLayout>
      </c:layout>
      <c:overlay val="0"/>
      <c:spPr>
        <a:noFill/>
        <a:ln>
          <a:noFill/>
        </a:ln>
        <a:effectLst/>
      </c:spPr>
    </c:title>
    <c:autoTitleDeleted val="0"/>
    <c:plotArea>
      <c:layout>
        <c:manualLayout>
          <c:layoutTarget val="inner"/>
          <c:xMode val="edge"/>
          <c:yMode val="edge"/>
          <c:x val="0.18058714882861865"/>
          <c:y val="0.20314471762587377"/>
          <c:w val="0.75151161660348009"/>
          <c:h val="0.67316772299970229"/>
        </c:manualLayout>
      </c:layout>
      <c:barChart>
        <c:barDir val="col"/>
        <c:grouping val="stacked"/>
        <c:varyColors val="0"/>
        <c:ser>
          <c:idx val="0"/>
          <c:order val="0"/>
          <c:tx>
            <c:strRef>
              <c:f>Demographics!$C$4:$C$5</c:f>
              <c:strCache>
                <c:ptCount val="2"/>
                <c:pt idx="1">
                  <c:v>Count</c:v>
                </c:pt>
              </c:strCache>
            </c:strRef>
          </c:tx>
          <c:spPr>
            <a:solidFill>
              <a:schemeClr val="accent1"/>
            </a:solidFill>
            <a:ln>
              <a:noFill/>
            </a:ln>
            <a:effectLst/>
          </c:spPr>
          <c:invertIfNegative val="0"/>
          <c:cat>
            <c:strRef>
              <c:f>Demographics!$B$6:$B$7</c:f>
              <c:strCache>
                <c:ptCount val="2"/>
                <c:pt idx="0">
                  <c:v>Female</c:v>
                </c:pt>
                <c:pt idx="1">
                  <c:v>Male</c:v>
                </c:pt>
              </c:strCache>
            </c:strRef>
          </c:cat>
          <c:val>
            <c:numRef>
              <c:f>Demographics!$C$6:$C$7</c:f>
              <c:numCache>
                <c:formatCode>General</c:formatCode>
                <c:ptCount val="2"/>
                <c:pt idx="0">
                  <c:v>169</c:v>
                </c:pt>
                <c:pt idx="1">
                  <c:v>101</c:v>
                </c:pt>
              </c:numCache>
            </c:numRef>
          </c:val>
          <c:extLst>
            <c:ext xmlns:c16="http://schemas.microsoft.com/office/drawing/2014/chart" uri="{C3380CC4-5D6E-409C-BE32-E72D297353CC}">
              <c16:uniqueId val="{00000000-7C1D-40A3-91C4-3E2E891C6728}"/>
            </c:ext>
          </c:extLst>
        </c:ser>
        <c:dLbls>
          <c:showLegendKey val="0"/>
          <c:showVal val="0"/>
          <c:showCatName val="0"/>
          <c:showSerName val="0"/>
          <c:showPercent val="0"/>
          <c:showBubbleSize val="0"/>
        </c:dLbls>
        <c:gapWidth val="150"/>
        <c:overlap val="100"/>
        <c:axId val="141249152"/>
        <c:axId val="136499584"/>
      </c:barChart>
      <c:catAx>
        <c:axId val="14124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6499584"/>
        <c:crosses val="autoZero"/>
        <c:auto val="1"/>
        <c:lblAlgn val="ctr"/>
        <c:lblOffset val="100"/>
        <c:noMultiLvlLbl val="0"/>
      </c:catAx>
      <c:valAx>
        <c:axId val="136499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41249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Urban vs. Rural Residence (RUCA 1-10), n=270</a:t>
            </a:r>
          </a:p>
        </c:rich>
      </c:tx>
      <c:layout>
        <c:manualLayout>
          <c:xMode val="edge"/>
          <c:yMode val="edge"/>
          <c:x val="0.1283945165638079"/>
          <c:y val="8.0414675466239718E-2"/>
        </c:manualLayout>
      </c:layout>
      <c:overlay val="0"/>
      <c:spPr>
        <a:noFill/>
        <a:ln>
          <a:noFill/>
        </a:ln>
        <a:effectLst/>
      </c:spPr>
    </c:title>
    <c:autoTitleDeleted val="0"/>
    <c:plotArea>
      <c:layout>
        <c:manualLayout>
          <c:layoutTarget val="inner"/>
          <c:xMode val="edge"/>
          <c:yMode val="edge"/>
          <c:x val="0.10535562983690493"/>
          <c:y val="0.27133557447884649"/>
          <c:w val="0.85503038112230367"/>
          <c:h val="0.60242613904031217"/>
        </c:manualLayout>
      </c:layout>
      <c:barChart>
        <c:barDir val="col"/>
        <c:grouping val="stacked"/>
        <c:varyColors val="0"/>
        <c:ser>
          <c:idx val="0"/>
          <c:order val="0"/>
          <c:tx>
            <c:strRef>
              <c:f>Demographics!$C$44:$C$45</c:f>
              <c:strCache>
                <c:ptCount val="2"/>
                <c:pt idx="0">
                  <c:v>Urban vs. Rural using the OMB definition (Urban for Ruca codes 1-3 and Rural for Ruca 4-10)</c:v>
                </c:pt>
                <c:pt idx="1">
                  <c:v>Count</c:v>
                </c:pt>
              </c:strCache>
            </c:strRef>
          </c:tx>
          <c:spPr>
            <a:solidFill>
              <a:schemeClr val="accent1"/>
            </a:solidFill>
            <a:ln>
              <a:noFill/>
            </a:ln>
            <a:effectLst/>
          </c:spPr>
          <c:invertIfNegative val="0"/>
          <c:cat>
            <c:strRef>
              <c:f>Demographics!$B$46:$B$48</c:f>
              <c:strCache>
                <c:ptCount val="3"/>
                <c:pt idx="0">
                  <c:v>Urban (Ruca codes 1-3)</c:v>
                </c:pt>
                <c:pt idx="1">
                  <c:v>Rural (Ruca codes 4-10)</c:v>
                </c:pt>
                <c:pt idx="2">
                  <c:v>Missing ZIP codes</c:v>
                </c:pt>
              </c:strCache>
            </c:strRef>
          </c:cat>
          <c:val>
            <c:numRef>
              <c:f>Demographics!$C$46:$C$48</c:f>
              <c:numCache>
                <c:formatCode>General</c:formatCode>
                <c:ptCount val="3"/>
                <c:pt idx="0">
                  <c:v>118</c:v>
                </c:pt>
                <c:pt idx="1">
                  <c:v>150</c:v>
                </c:pt>
                <c:pt idx="2">
                  <c:v>2</c:v>
                </c:pt>
              </c:numCache>
            </c:numRef>
          </c:val>
          <c:extLst>
            <c:ext xmlns:c16="http://schemas.microsoft.com/office/drawing/2014/chart" uri="{C3380CC4-5D6E-409C-BE32-E72D297353CC}">
              <c16:uniqueId val="{00000000-C361-44D6-94F9-77CAB5BE01CC}"/>
            </c:ext>
          </c:extLst>
        </c:ser>
        <c:dLbls>
          <c:showLegendKey val="0"/>
          <c:showVal val="0"/>
          <c:showCatName val="0"/>
          <c:showSerName val="0"/>
          <c:showPercent val="0"/>
          <c:showBubbleSize val="0"/>
        </c:dLbls>
        <c:gapWidth val="150"/>
        <c:overlap val="100"/>
        <c:axId val="136578944"/>
        <c:axId val="136580480"/>
      </c:barChart>
      <c:catAx>
        <c:axId val="13657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6580480"/>
        <c:crosses val="autoZero"/>
        <c:auto val="1"/>
        <c:lblAlgn val="ctr"/>
        <c:lblOffset val="100"/>
        <c:noMultiLvlLbl val="0"/>
      </c:catAx>
      <c:valAx>
        <c:axId val="136580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6578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Race/Ethnicity, n=270</a:t>
            </a:r>
          </a:p>
        </c:rich>
      </c:tx>
      <c:overlay val="0"/>
      <c:spPr>
        <a:noFill/>
        <a:ln>
          <a:noFill/>
        </a:ln>
        <a:effectLst/>
      </c:spPr>
    </c:title>
    <c:autoTitleDeleted val="0"/>
    <c:plotArea>
      <c:layout>
        <c:manualLayout>
          <c:layoutTarget val="inner"/>
          <c:xMode val="edge"/>
          <c:yMode val="edge"/>
          <c:x val="6.6792507100995935E-2"/>
          <c:y val="0.16674364896073904"/>
          <c:w val="0.90809333764786249"/>
          <c:h val="0.47185430343147061"/>
        </c:manualLayout>
      </c:layout>
      <c:barChart>
        <c:barDir val="col"/>
        <c:grouping val="stacked"/>
        <c:varyColors val="0"/>
        <c:ser>
          <c:idx val="0"/>
          <c:order val="0"/>
          <c:tx>
            <c:strRef>
              <c:f>Demographics!$C$10:$C$11</c:f>
              <c:strCache>
                <c:ptCount val="1"/>
                <c:pt idx="0">
                  <c:v>Race/Ethnicity, n=270 Count</c:v>
                </c:pt>
              </c:strCache>
            </c:strRef>
          </c:tx>
          <c:spPr>
            <a:solidFill>
              <a:schemeClr val="accent1"/>
            </a:solidFill>
            <a:ln>
              <a:noFill/>
            </a:ln>
            <a:effectLst/>
          </c:spPr>
          <c:invertIfNegative val="0"/>
          <c:dPt>
            <c:idx val="6"/>
            <c:invertIfNegative val="0"/>
            <c:bubble3D val="0"/>
            <c:spPr>
              <a:solidFill>
                <a:schemeClr val="accent1"/>
              </a:solidFill>
              <a:ln w="22225">
                <a:solidFill>
                  <a:schemeClr val="accent1"/>
                </a:solidFill>
              </a:ln>
              <a:effectLst/>
            </c:spPr>
            <c:extLst>
              <c:ext xmlns:c16="http://schemas.microsoft.com/office/drawing/2014/chart" uri="{C3380CC4-5D6E-409C-BE32-E72D297353CC}">
                <c16:uniqueId val="{00000001-C7F8-4781-819F-6E7EAB576A36}"/>
              </c:ext>
            </c:extLst>
          </c:dPt>
          <c:dPt>
            <c:idx val="7"/>
            <c:invertIfNegative val="0"/>
            <c:bubble3D val="0"/>
            <c:spPr>
              <a:solidFill>
                <a:schemeClr val="accent1"/>
              </a:solidFill>
              <a:ln w="22225">
                <a:solidFill>
                  <a:schemeClr val="accent1"/>
                </a:solidFill>
              </a:ln>
              <a:effectLst/>
            </c:spPr>
            <c:extLst>
              <c:ext xmlns:c16="http://schemas.microsoft.com/office/drawing/2014/chart" uri="{C3380CC4-5D6E-409C-BE32-E72D297353CC}">
                <c16:uniqueId val="{00000003-C7F8-4781-819F-6E7EAB576A36}"/>
              </c:ext>
            </c:extLst>
          </c:dPt>
          <c:cat>
            <c:strRef>
              <c:f>Demographics!$B$12:$B$19</c:f>
              <c:strCache>
                <c:ptCount val="8"/>
                <c:pt idx="0">
                  <c:v>White</c:v>
                </c:pt>
                <c:pt idx="1">
                  <c:v>Black or African American</c:v>
                </c:pt>
                <c:pt idx="2">
                  <c:v>American Indian or Alaska Native</c:v>
                </c:pt>
                <c:pt idx="3">
                  <c:v>Hispanic or Latino</c:v>
                </c:pt>
                <c:pt idx="4">
                  <c:v>Asian or American Asian</c:v>
                </c:pt>
                <c:pt idx="5">
                  <c:v>Native Hawaiian/Pacific Islander</c:v>
                </c:pt>
                <c:pt idx="6">
                  <c:v>Other</c:v>
                </c:pt>
                <c:pt idx="7">
                  <c:v>Prefer not to answer</c:v>
                </c:pt>
              </c:strCache>
            </c:strRef>
          </c:cat>
          <c:val>
            <c:numRef>
              <c:f>Demographics!$C$12:$C$19</c:f>
              <c:numCache>
                <c:formatCode>General</c:formatCode>
                <c:ptCount val="8"/>
                <c:pt idx="0">
                  <c:v>219</c:v>
                </c:pt>
                <c:pt idx="1">
                  <c:v>26</c:v>
                </c:pt>
                <c:pt idx="2">
                  <c:v>14</c:v>
                </c:pt>
                <c:pt idx="3">
                  <c:v>8</c:v>
                </c:pt>
                <c:pt idx="4">
                  <c:v>0</c:v>
                </c:pt>
                <c:pt idx="5">
                  <c:v>0</c:v>
                </c:pt>
                <c:pt idx="6">
                  <c:v>2</c:v>
                </c:pt>
                <c:pt idx="7">
                  <c:v>1</c:v>
                </c:pt>
              </c:numCache>
            </c:numRef>
          </c:val>
          <c:extLst>
            <c:ext xmlns:c16="http://schemas.microsoft.com/office/drawing/2014/chart" uri="{C3380CC4-5D6E-409C-BE32-E72D297353CC}">
              <c16:uniqueId val="{00000000-3EF8-4F08-A9DA-A6E7A9809EBD}"/>
            </c:ext>
          </c:extLst>
        </c:ser>
        <c:dLbls>
          <c:showLegendKey val="0"/>
          <c:showVal val="0"/>
          <c:showCatName val="0"/>
          <c:showSerName val="0"/>
          <c:showPercent val="0"/>
          <c:showBubbleSize val="0"/>
        </c:dLbls>
        <c:gapWidth val="150"/>
        <c:overlap val="100"/>
        <c:axId val="136631808"/>
        <c:axId val="136633344"/>
      </c:barChart>
      <c:catAx>
        <c:axId val="136631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08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36633344"/>
        <c:crosses val="autoZero"/>
        <c:auto val="1"/>
        <c:lblAlgn val="ctr"/>
        <c:lblOffset val="100"/>
        <c:noMultiLvlLbl val="0"/>
      </c:catAx>
      <c:valAx>
        <c:axId val="136633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6631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0" cap="flat" cmpd="sng" algn="ctr">
      <a:noFill/>
      <a:round/>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[RISEOKPatientBaseline_Final categorization clean up_20240605.xlsb]Goal Categories Analysis!PivotTable20</c:name>
    <c:fmtId val="3"/>
  </c:pivotSource>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Frequencies of NCCP</a:t>
            </a:r>
            <a:r>
              <a:rPr lang="en-US" sz="1800" b="1" baseline="0" dirty="0"/>
              <a:t> Management Goal </a:t>
            </a:r>
            <a:r>
              <a:rPr lang="en-US" sz="1800" b="1" dirty="0"/>
              <a:t>Priorities</a:t>
            </a:r>
          </a:p>
        </c:rich>
      </c:tx>
      <c:overlay val="0"/>
      <c:spPr>
        <a:noFill/>
        <a:ln>
          <a:noFill/>
        </a:ln>
        <a:effectLst/>
      </c:sp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s>
    <c:plotArea>
      <c:layout>
        <c:manualLayout>
          <c:layoutTarget val="inner"/>
          <c:xMode val="edge"/>
          <c:yMode val="edge"/>
          <c:x val="0.49019689653390386"/>
          <c:y val="0.11092562345634105"/>
          <c:w val="0.44823690395176902"/>
          <c:h val="0.82916908898664721"/>
        </c:manualLayout>
      </c:layout>
      <c:barChart>
        <c:barDir val="bar"/>
        <c:grouping val="clustered"/>
        <c:varyColors val="0"/>
        <c:ser>
          <c:idx val="0"/>
          <c:order val="0"/>
          <c:tx>
            <c:strRef>
              <c:f>'Goal Categories Analysis'!$B$3</c:f>
              <c:strCache>
                <c:ptCount val="1"/>
                <c:pt idx="0">
                  <c:v>Total</c:v>
                </c:pt>
              </c:strCache>
            </c:strRef>
          </c:tx>
          <c:spPr>
            <a:solidFill>
              <a:schemeClr val="accent1"/>
            </a:solidFill>
            <a:ln>
              <a:noFill/>
            </a:ln>
            <a:effectLst/>
          </c:spPr>
          <c:invertIfNegative val="0"/>
          <c:cat>
            <c:strRef>
              <c:f>'Goal Categories Analysis'!$A$4:$A$19</c:f>
              <c:strCache>
                <c:ptCount val="15"/>
                <c:pt idx="0">
                  <c:v>Get more support at home (e.g., home health services, caregivers)</c:v>
                </c:pt>
                <c:pt idx="1">
                  <c:v>Be mentally or intellectually active (e.g., reading, studying)</c:v>
                </c:pt>
                <c:pt idx="2">
                  <c:v>Practice religious or spiritual life</c:v>
                </c:pt>
                <c:pt idx="3">
                  <c:v>Improve pain control</c:v>
                </c:pt>
                <c:pt idx="4">
                  <c:v>Stay out of the hospital or emergency department</c:v>
                </c:pt>
                <c:pt idx="5">
                  <c:v>Improve mood (e.g., reduce depression or anxiety)</c:v>
                </c:pt>
                <c:pt idx="6">
                  <c:v>Socialize with friends and family</c:v>
                </c:pt>
                <c:pt idx="7">
                  <c:v>Continue to work</c:v>
                </c:pt>
                <c:pt idx="8">
                  <c:v>Avoid accidents (e.g., falls, household hazards)</c:v>
                </c:pt>
                <c:pt idx="9">
                  <c:v>Care for myself (e.g., dressing, bathing, shopping, housework)</c:v>
                </c:pt>
                <c:pt idx="10">
                  <c:v>Reduce the medications I take</c:v>
                </c:pt>
                <c:pt idx="11">
                  <c:v>Control other symptoms (e.g., fatigue, nausea, constipation, insomnia)</c:v>
                </c:pt>
                <c:pt idx="12">
                  <c:v>Do recreationally activities (e.g., hobbies, attend family or community events, travel, volunteer)</c:v>
                </c:pt>
                <c:pt idx="13">
                  <c:v>Get specific care, service or equipment (e.g., doctor's appointment, therapy, medical equipment for home, transportation services, community resources)</c:v>
                </c:pt>
                <c:pt idx="14">
                  <c:v>Be physically active (e.g., walking, do physical therapy)</c:v>
                </c:pt>
              </c:strCache>
            </c:strRef>
          </c:cat>
          <c:val>
            <c:numRef>
              <c:f>'Goal Categories Analysis'!$B$4:$B$19</c:f>
              <c:numCache>
                <c:formatCode>General</c:formatCode>
                <c:ptCount val="15"/>
                <c:pt idx="0">
                  <c:v>1</c:v>
                </c:pt>
                <c:pt idx="1">
                  <c:v>1</c:v>
                </c:pt>
                <c:pt idx="2">
                  <c:v>3</c:v>
                </c:pt>
                <c:pt idx="3">
                  <c:v>3</c:v>
                </c:pt>
                <c:pt idx="4">
                  <c:v>5</c:v>
                </c:pt>
                <c:pt idx="5">
                  <c:v>9</c:v>
                </c:pt>
                <c:pt idx="6">
                  <c:v>9</c:v>
                </c:pt>
                <c:pt idx="7">
                  <c:v>11</c:v>
                </c:pt>
                <c:pt idx="8">
                  <c:v>13</c:v>
                </c:pt>
                <c:pt idx="9">
                  <c:v>15</c:v>
                </c:pt>
                <c:pt idx="10">
                  <c:v>17</c:v>
                </c:pt>
                <c:pt idx="11">
                  <c:v>24</c:v>
                </c:pt>
                <c:pt idx="12">
                  <c:v>30</c:v>
                </c:pt>
                <c:pt idx="13">
                  <c:v>32</c:v>
                </c:pt>
                <c:pt idx="14">
                  <c:v>93</c:v>
                </c:pt>
              </c:numCache>
            </c:numRef>
          </c:val>
          <c:extLst>
            <c:ext xmlns:c16="http://schemas.microsoft.com/office/drawing/2014/chart" uri="{C3380CC4-5D6E-409C-BE32-E72D297353CC}">
              <c16:uniqueId val="{00000000-3080-48E1-8A33-64D885A0A292}"/>
            </c:ext>
          </c:extLst>
        </c:ser>
        <c:dLbls>
          <c:showLegendKey val="0"/>
          <c:showVal val="0"/>
          <c:showCatName val="0"/>
          <c:showSerName val="0"/>
          <c:showPercent val="0"/>
          <c:showBubbleSize val="0"/>
        </c:dLbls>
        <c:gapWidth val="182"/>
        <c:axId val="135652864"/>
        <c:axId val="135654400"/>
      </c:barChart>
      <c:catAx>
        <c:axId val="135652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35654400"/>
        <c:crosses val="autoZero"/>
        <c:auto val="1"/>
        <c:lblAlgn val="ctr"/>
        <c:lblOffset val="100"/>
        <c:noMultiLvlLbl val="0"/>
      </c:catAx>
      <c:valAx>
        <c:axId val="1356544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6528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9057D2-6462-4C46-ABE0-5890580CB39B}" type="doc">
      <dgm:prSet loTypeId="urn:microsoft.com/office/officeart/2005/8/layout/process2" loCatId="" qsTypeId="urn:microsoft.com/office/officeart/2005/8/quickstyle/simple1" qsCatId="simple" csTypeId="urn:microsoft.com/office/officeart/2005/8/colors/accent1_2" csCatId="accent1" phldr="1"/>
      <dgm:spPr/>
    </dgm:pt>
    <dgm:pt modelId="{246B80BC-2560-0C4E-896F-E4337E6C0A39}">
      <dgm:prSet phldrT="[Text]"/>
      <dgm:spPr>
        <a:noFill/>
      </dgm:spPr>
      <dgm:t>
        <a:bodyPr/>
        <a:lstStyle/>
        <a:p>
          <a:r>
            <a:rPr lang="en-US" dirty="0">
              <a:solidFill>
                <a:srgbClr val="00282C"/>
              </a:solidFill>
            </a:rPr>
            <a:t>Shared decision making</a:t>
          </a:r>
        </a:p>
      </dgm:t>
    </dgm:pt>
    <dgm:pt modelId="{44B783E3-C39B-E54F-BA90-5A5257430392}" type="parTrans" cxnId="{67F73BE9-1C9F-B742-96BB-06E3BB9E20F6}">
      <dgm:prSet/>
      <dgm:spPr/>
      <dgm:t>
        <a:bodyPr/>
        <a:lstStyle/>
        <a:p>
          <a:endParaRPr lang="en-US"/>
        </a:p>
      </dgm:t>
    </dgm:pt>
    <dgm:pt modelId="{7262B5BC-88F0-C24B-8B02-1AB748721BC8}" type="sibTrans" cxnId="{67F73BE9-1C9F-B742-96BB-06E3BB9E20F6}">
      <dgm:prSet/>
      <dgm:spPr>
        <a:solidFill>
          <a:srgbClr val="84DAD9"/>
        </a:solidFill>
      </dgm:spPr>
      <dgm:t>
        <a:bodyPr/>
        <a:lstStyle/>
        <a:p>
          <a:endParaRPr lang="en-US"/>
        </a:p>
      </dgm:t>
    </dgm:pt>
    <dgm:pt modelId="{80AC1EE7-90A0-8D47-A998-4A0B549DA297}">
      <dgm:prSet phldrT="[Text]"/>
      <dgm:spPr>
        <a:noFill/>
      </dgm:spPr>
      <dgm:t>
        <a:bodyPr/>
        <a:lstStyle/>
        <a:p>
          <a:r>
            <a:rPr lang="en-US" dirty="0">
              <a:solidFill>
                <a:srgbClr val="00282C"/>
              </a:solidFill>
            </a:rPr>
            <a:t>Better decisions</a:t>
          </a:r>
        </a:p>
      </dgm:t>
    </dgm:pt>
    <dgm:pt modelId="{97C475BA-B2E6-F84A-99A7-10D2E01D5B0B}" type="parTrans" cxnId="{5640C392-12D3-E04B-B610-6730650A642D}">
      <dgm:prSet/>
      <dgm:spPr/>
      <dgm:t>
        <a:bodyPr/>
        <a:lstStyle/>
        <a:p>
          <a:endParaRPr lang="en-US"/>
        </a:p>
      </dgm:t>
    </dgm:pt>
    <dgm:pt modelId="{D33069C6-7EB4-8C4B-AF56-2D308DE8DA12}" type="sibTrans" cxnId="{5640C392-12D3-E04B-B610-6730650A642D}">
      <dgm:prSet/>
      <dgm:spPr>
        <a:solidFill>
          <a:srgbClr val="84DAD9"/>
        </a:solidFill>
      </dgm:spPr>
      <dgm:t>
        <a:bodyPr/>
        <a:lstStyle/>
        <a:p>
          <a:endParaRPr lang="en-US"/>
        </a:p>
      </dgm:t>
    </dgm:pt>
    <dgm:pt modelId="{72FF4249-0953-074E-ABC0-D9F6E7537007}">
      <dgm:prSet phldrT="[Text]"/>
      <dgm:spPr>
        <a:noFill/>
      </dgm:spPr>
      <dgm:t>
        <a:bodyPr/>
        <a:lstStyle/>
        <a:p>
          <a:r>
            <a:rPr lang="en-US" dirty="0">
              <a:solidFill>
                <a:srgbClr val="00282C"/>
              </a:solidFill>
            </a:rPr>
            <a:t>Better outcomes</a:t>
          </a:r>
          <a:r>
            <a:rPr lang="en-US" baseline="30000" dirty="0">
              <a:solidFill>
                <a:srgbClr val="00282C"/>
              </a:solidFill>
            </a:rPr>
            <a:t>1</a:t>
          </a:r>
        </a:p>
      </dgm:t>
    </dgm:pt>
    <dgm:pt modelId="{78E90D1B-2191-6847-AA93-3D1374CBB531}" type="parTrans" cxnId="{B23FDA2B-BD88-F849-9811-FF368670A90C}">
      <dgm:prSet/>
      <dgm:spPr/>
      <dgm:t>
        <a:bodyPr/>
        <a:lstStyle/>
        <a:p>
          <a:endParaRPr lang="en-US"/>
        </a:p>
      </dgm:t>
    </dgm:pt>
    <dgm:pt modelId="{9091992F-C838-6545-B2A0-AD9F01C6C1E0}" type="sibTrans" cxnId="{B23FDA2B-BD88-F849-9811-FF368670A90C}">
      <dgm:prSet/>
      <dgm:spPr/>
      <dgm:t>
        <a:bodyPr/>
        <a:lstStyle/>
        <a:p>
          <a:endParaRPr lang="en-US"/>
        </a:p>
      </dgm:t>
    </dgm:pt>
    <dgm:pt modelId="{94B4162D-3990-0643-885A-5E8CECE11287}" type="pres">
      <dgm:prSet presAssocID="{8A9057D2-6462-4C46-ABE0-5890580CB39B}" presName="linearFlow" presStyleCnt="0">
        <dgm:presLayoutVars>
          <dgm:resizeHandles val="exact"/>
        </dgm:presLayoutVars>
      </dgm:prSet>
      <dgm:spPr/>
    </dgm:pt>
    <dgm:pt modelId="{2CF1C5D9-2701-8F47-AD30-BE214A37AFD4}" type="pres">
      <dgm:prSet presAssocID="{246B80BC-2560-0C4E-896F-E4337E6C0A39}" presName="node" presStyleLbl="node1" presStyleIdx="0" presStyleCnt="3" custScaleX="129385">
        <dgm:presLayoutVars>
          <dgm:bulletEnabled val="1"/>
        </dgm:presLayoutVars>
      </dgm:prSet>
      <dgm:spPr/>
    </dgm:pt>
    <dgm:pt modelId="{25F6B6A7-04E7-F24D-85CD-75B299691995}" type="pres">
      <dgm:prSet presAssocID="{7262B5BC-88F0-C24B-8B02-1AB748721BC8}" presName="sibTrans" presStyleLbl="sibTrans2D1" presStyleIdx="0" presStyleCnt="2"/>
      <dgm:spPr/>
    </dgm:pt>
    <dgm:pt modelId="{44B23B7D-5DAA-E445-B1C7-176F2D254EEA}" type="pres">
      <dgm:prSet presAssocID="{7262B5BC-88F0-C24B-8B02-1AB748721BC8}" presName="connectorText" presStyleLbl="sibTrans2D1" presStyleIdx="0" presStyleCnt="2"/>
      <dgm:spPr/>
    </dgm:pt>
    <dgm:pt modelId="{7479754C-6599-D64A-A04C-E1F1D125775F}" type="pres">
      <dgm:prSet presAssocID="{80AC1EE7-90A0-8D47-A998-4A0B549DA297}" presName="node" presStyleLbl="node1" presStyleIdx="1" presStyleCnt="3">
        <dgm:presLayoutVars>
          <dgm:bulletEnabled val="1"/>
        </dgm:presLayoutVars>
      </dgm:prSet>
      <dgm:spPr/>
    </dgm:pt>
    <dgm:pt modelId="{724DF643-B181-E446-BE87-250D80F16C24}" type="pres">
      <dgm:prSet presAssocID="{D33069C6-7EB4-8C4B-AF56-2D308DE8DA12}" presName="sibTrans" presStyleLbl="sibTrans2D1" presStyleIdx="1" presStyleCnt="2"/>
      <dgm:spPr/>
    </dgm:pt>
    <dgm:pt modelId="{6D3BA77E-56CA-1141-A7A4-25D98B5DD6C4}" type="pres">
      <dgm:prSet presAssocID="{D33069C6-7EB4-8C4B-AF56-2D308DE8DA12}" presName="connectorText" presStyleLbl="sibTrans2D1" presStyleIdx="1" presStyleCnt="2"/>
      <dgm:spPr/>
    </dgm:pt>
    <dgm:pt modelId="{D910A940-9925-C747-8549-536108F7DBA5}" type="pres">
      <dgm:prSet presAssocID="{72FF4249-0953-074E-ABC0-D9F6E7537007}" presName="node" presStyleLbl="node1" presStyleIdx="2" presStyleCnt="3">
        <dgm:presLayoutVars>
          <dgm:bulletEnabled val="1"/>
        </dgm:presLayoutVars>
      </dgm:prSet>
      <dgm:spPr/>
    </dgm:pt>
  </dgm:ptLst>
  <dgm:cxnLst>
    <dgm:cxn modelId="{D9001416-A25F-3B44-801B-61613F50F854}" type="presOf" srcId="{7262B5BC-88F0-C24B-8B02-1AB748721BC8}" destId="{25F6B6A7-04E7-F24D-85CD-75B299691995}" srcOrd="0" destOrd="0" presId="urn:microsoft.com/office/officeart/2005/8/layout/process2"/>
    <dgm:cxn modelId="{B23FDA2B-BD88-F849-9811-FF368670A90C}" srcId="{8A9057D2-6462-4C46-ABE0-5890580CB39B}" destId="{72FF4249-0953-074E-ABC0-D9F6E7537007}" srcOrd="2" destOrd="0" parTransId="{78E90D1B-2191-6847-AA93-3D1374CBB531}" sibTransId="{9091992F-C838-6545-B2A0-AD9F01C6C1E0}"/>
    <dgm:cxn modelId="{C8C10B37-92C9-E34F-9685-F1EC43B17686}" type="presOf" srcId="{246B80BC-2560-0C4E-896F-E4337E6C0A39}" destId="{2CF1C5D9-2701-8F47-AD30-BE214A37AFD4}" srcOrd="0" destOrd="0" presId="urn:microsoft.com/office/officeart/2005/8/layout/process2"/>
    <dgm:cxn modelId="{76F5BC3C-D740-9B4F-B4EB-4A9F2593A378}" type="presOf" srcId="{D33069C6-7EB4-8C4B-AF56-2D308DE8DA12}" destId="{724DF643-B181-E446-BE87-250D80F16C24}" srcOrd="0" destOrd="0" presId="urn:microsoft.com/office/officeart/2005/8/layout/process2"/>
    <dgm:cxn modelId="{36733342-816A-0442-9B91-E34F295F142B}" type="presOf" srcId="{72FF4249-0953-074E-ABC0-D9F6E7537007}" destId="{D910A940-9925-C747-8549-536108F7DBA5}" srcOrd="0" destOrd="0" presId="urn:microsoft.com/office/officeart/2005/8/layout/process2"/>
    <dgm:cxn modelId="{ACAF4566-6818-754A-B95A-23E52D6D0DAF}" type="presOf" srcId="{D33069C6-7EB4-8C4B-AF56-2D308DE8DA12}" destId="{6D3BA77E-56CA-1141-A7A4-25D98B5DD6C4}" srcOrd="1" destOrd="0" presId="urn:microsoft.com/office/officeart/2005/8/layout/process2"/>
    <dgm:cxn modelId="{BD0CBA52-4EA5-7542-B1EC-E118E8C64CB1}" type="presOf" srcId="{8A9057D2-6462-4C46-ABE0-5890580CB39B}" destId="{94B4162D-3990-0643-885A-5E8CECE11287}" srcOrd="0" destOrd="0" presId="urn:microsoft.com/office/officeart/2005/8/layout/process2"/>
    <dgm:cxn modelId="{5640C392-12D3-E04B-B610-6730650A642D}" srcId="{8A9057D2-6462-4C46-ABE0-5890580CB39B}" destId="{80AC1EE7-90A0-8D47-A998-4A0B549DA297}" srcOrd="1" destOrd="0" parTransId="{97C475BA-B2E6-F84A-99A7-10D2E01D5B0B}" sibTransId="{D33069C6-7EB4-8C4B-AF56-2D308DE8DA12}"/>
    <dgm:cxn modelId="{4FE0C0C5-FC92-A541-9F80-1B81EB485A79}" type="presOf" srcId="{80AC1EE7-90A0-8D47-A998-4A0B549DA297}" destId="{7479754C-6599-D64A-A04C-E1F1D125775F}" srcOrd="0" destOrd="0" presId="urn:microsoft.com/office/officeart/2005/8/layout/process2"/>
    <dgm:cxn modelId="{D99EDFD2-345B-AD49-8A95-3E6A8B4A14C0}" type="presOf" srcId="{7262B5BC-88F0-C24B-8B02-1AB748721BC8}" destId="{44B23B7D-5DAA-E445-B1C7-176F2D254EEA}" srcOrd="1" destOrd="0" presId="urn:microsoft.com/office/officeart/2005/8/layout/process2"/>
    <dgm:cxn modelId="{67F73BE9-1C9F-B742-96BB-06E3BB9E20F6}" srcId="{8A9057D2-6462-4C46-ABE0-5890580CB39B}" destId="{246B80BC-2560-0C4E-896F-E4337E6C0A39}" srcOrd="0" destOrd="0" parTransId="{44B783E3-C39B-E54F-BA90-5A5257430392}" sibTransId="{7262B5BC-88F0-C24B-8B02-1AB748721BC8}"/>
    <dgm:cxn modelId="{6464C8AD-013D-0041-9C42-EE8E48D7C9B8}" type="presParOf" srcId="{94B4162D-3990-0643-885A-5E8CECE11287}" destId="{2CF1C5D9-2701-8F47-AD30-BE214A37AFD4}" srcOrd="0" destOrd="0" presId="urn:microsoft.com/office/officeart/2005/8/layout/process2"/>
    <dgm:cxn modelId="{59C05979-721D-4640-9289-76793BC52BAC}" type="presParOf" srcId="{94B4162D-3990-0643-885A-5E8CECE11287}" destId="{25F6B6A7-04E7-F24D-85CD-75B299691995}" srcOrd="1" destOrd="0" presId="urn:microsoft.com/office/officeart/2005/8/layout/process2"/>
    <dgm:cxn modelId="{93F978AC-9451-B84C-8775-52B0F80BC18F}" type="presParOf" srcId="{25F6B6A7-04E7-F24D-85CD-75B299691995}" destId="{44B23B7D-5DAA-E445-B1C7-176F2D254EEA}" srcOrd="0" destOrd="0" presId="urn:microsoft.com/office/officeart/2005/8/layout/process2"/>
    <dgm:cxn modelId="{D85566A8-B26F-8149-A5D1-8895E8B14C1B}" type="presParOf" srcId="{94B4162D-3990-0643-885A-5E8CECE11287}" destId="{7479754C-6599-D64A-A04C-E1F1D125775F}" srcOrd="2" destOrd="0" presId="urn:microsoft.com/office/officeart/2005/8/layout/process2"/>
    <dgm:cxn modelId="{B2755DB4-B6D3-0A40-9882-60AACB2D8254}" type="presParOf" srcId="{94B4162D-3990-0643-885A-5E8CECE11287}" destId="{724DF643-B181-E446-BE87-250D80F16C24}" srcOrd="3" destOrd="0" presId="urn:microsoft.com/office/officeart/2005/8/layout/process2"/>
    <dgm:cxn modelId="{89AADB79-9712-6E41-9C43-2270B5B22DB3}" type="presParOf" srcId="{724DF643-B181-E446-BE87-250D80F16C24}" destId="{6D3BA77E-56CA-1141-A7A4-25D98B5DD6C4}" srcOrd="0" destOrd="0" presId="urn:microsoft.com/office/officeart/2005/8/layout/process2"/>
    <dgm:cxn modelId="{80CCD147-904E-1F4A-AA58-AD79CD79A77A}" type="presParOf" srcId="{94B4162D-3990-0643-885A-5E8CECE11287}" destId="{D910A940-9925-C747-8549-536108F7DBA5}"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C3A1E3-0EAA-AF43-9D26-2B0544BAB328}"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C8837EA2-4599-2D40-8B4A-CD9BED5CC81B}">
      <dgm:prSet phldrT="[Text]" custT="1"/>
      <dgm:spPr>
        <a:solidFill>
          <a:srgbClr val="017575"/>
        </a:solidFill>
        <a:ln>
          <a:solidFill>
            <a:schemeClr val="bg1">
              <a:alpha val="88000"/>
            </a:schemeClr>
          </a:solidFill>
        </a:ln>
      </dgm:spPr>
      <dgm:t>
        <a:bodyPr/>
        <a:lstStyle/>
        <a:p>
          <a:pPr>
            <a:lnSpc>
              <a:spcPts val="1300"/>
            </a:lnSpc>
          </a:pPr>
          <a:r>
            <a:rPr lang="en-US" sz="1000" b="0" dirty="0"/>
            <a:t>Observing working together in encounters</a:t>
          </a:r>
        </a:p>
      </dgm:t>
    </dgm:pt>
    <dgm:pt modelId="{05461DA9-7F7B-6C42-B146-DA8BD0AB75E6}" type="parTrans" cxnId="{9F49DC37-D9B6-4A4C-8F2C-9FB5635502C1}">
      <dgm:prSet/>
      <dgm:spPr/>
      <dgm:t>
        <a:bodyPr/>
        <a:lstStyle/>
        <a:p>
          <a:endParaRPr lang="en-US"/>
        </a:p>
      </dgm:t>
    </dgm:pt>
    <dgm:pt modelId="{51FCA07C-1D05-0B47-90B9-EFBFD9F8EAF0}" type="sibTrans" cxnId="{9F49DC37-D9B6-4A4C-8F2C-9FB5635502C1}">
      <dgm:prSet/>
      <dgm:spPr>
        <a:solidFill>
          <a:schemeClr val="accent1">
            <a:tint val="60000"/>
            <a:hueOff val="0"/>
            <a:satOff val="0"/>
            <a:lumOff val="0"/>
            <a:alpha val="0"/>
          </a:schemeClr>
        </a:solidFill>
      </dgm:spPr>
      <dgm:t>
        <a:bodyPr/>
        <a:lstStyle/>
        <a:p>
          <a:endParaRPr lang="en-US"/>
        </a:p>
      </dgm:t>
    </dgm:pt>
    <dgm:pt modelId="{FDED37E0-8FD9-5E44-8EAC-D05B209C331E}">
      <dgm:prSet phldrT="[Text]" custT="1"/>
      <dgm:spPr>
        <a:solidFill>
          <a:srgbClr val="017575"/>
        </a:solidFill>
        <a:ln>
          <a:solidFill>
            <a:schemeClr val="bg1">
              <a:alpha val="88000"/>
            </a:schemeClr>
          </a:solidFill>
        </a:ln>
      </dgm:spPr>
      <dgm:t>
        <a:bodyPr/>
        <a:lstStyle/>
        <a:p>
          <a:pPr>
            <a:lnSpc>
              <a:spcPts val="1300"/>
            </a:lnSpc>
          </a:pPr>
          <a:r>
            <a:rPr lang="en-US" sz="1000" b="0" dirty="0"/>
            <a:t>Creating and trying out items</a:t>
          </a:r>
        </a:p>
      </dgm:t>
    </dgm:pt>
    <dgm:pt modelId="{00C13871-5A99-994F-8FDC-39E983050CC9}" type="parTrans" cxnId="{86066744-8050-0041-9EF3-AB647684874F}">
      <dgm:prSet/>
      <dgm:spPr/>
      <dgm:t>
        <a:bodyPr/>
        <a:lstStyle/>
        <a:p>
          <a:endParaRPr lang="en-US"/>
        </a:p>
      </dgm:t>
    </dgm:pt>
    <dgm:pt modelId="{F4DC2C56-D17B-A342-966D-C9BD620BA189}" type="sibTrans" cxnId="{86066744-8050-0041-9EF3-AB647684874F}">
      <dgm:prSet/>
      <dgm:spPr>
        <a:solidFill>
          <a:schemeClr val="accent1">
            <a:tint val="60000"/>
            <a:hueOff val="0"/>
            <a:satOff val="0"/>
            <a:lumOff val="0"/>
            <a:alpha val="0"/>
          </a:schemeClr>
        </a:solidFill>
      </dgm:spPr>
      <dgm:t>
        <a:bodyPr/>
        <a:lstStyle/>
        <a:p>
          <a:endParaRPr lang="en-US"/>
        </a:p>
      </dgm:t>
    </dgm:pt>
    <dgm:pt modelId="{347FCB48-6AC9-6A49-9B3E-D5A0694B643C}">
      <dgm:prSet phldrT="[Text]" custT="1"/>
      <dgm:spPr>
        <a:solidFill>
          <a:srgbClr val="017575"/>
        </a:solidFill>
        <a:ln>
          <a:solidFill>
            <a:schemeClr val="bg1">
              <a:alpha val="88000"/>
            </a:schemeClr>
          </a:solidFill>
        </a:ln>
      </dgm:spPr>
      <dgm:t>
        <a:bodyPr/>
        <a:lstStyle/>
        <a:p>
          <a:pPr>
            <a:lnSpc>
              <a:spcPts val="1300"/>
            </a:lnSpc>
          </a:pPr>
          <a:r>
            <a:rPr lang="en-US" sz="1000" b="0" dirty="0"/>
            <a:t>Literature description of SDM process</a:t>
          </a:r>
        </a:p>
      </dgm:t>
    </dgm:pt>
    <dgm:pt modelId="{5DCF6420-7150-3C4F-983F-DAD18DF260FB}" type="parTrans" cxnId="{E3ECE8F0-34B4-6C47-8890-FE1A628ADE27}">
      <dgm:prSet/>
      <dgm:spPr/>
      <dgm:t>
        <a:bodyPr/>
        <a:lstStyle/>
        <a:p>
          <a:endParaRPr lang="en-US"/>
        </a:p>
      </dgm:t>
    </dgm:pt>
    <dgm:pt modelId="{4E78F3F4-F0BA-DE48-8130-DD79BC11A2A4}" type="sibTrans" cxnId="{E3ECE8F0-34B4-6C47-8890-FE1A628ADE27}">
      <dgm:prSet/>
      <dgm:spPr>
        <a:solidFill>
          <a:schemeClr val="accent1">
            <a:tint val="60000"/>
            <a:hueOff val="0"/>
            <a:satOff val="0"/>
            <a:lumOff val="0"/>
            <a:alpha val="0"/>
          </a:schemeClr>
        </a:solidFill>
      </dgm:spPr>
      <dgm:t>
        <a:bodyPr/>
        <a:lstStyle/>
        <a:p>
          <a:endParaRPr lang="en-US"/>
        </a:p>
      </dgm:t>
    </dgm:pt>
    <dgm:pt modelId="{49F00364-7A76-B54C-A9CF-657C233B235C}">
      <dgm:prSet phldrT="[Text]" custT="1"/>
      <dgm:spPr>
        <a:solidFill>
          <a:srgbClr val="017575"/>
        </a:solidFill>
        <a:ln>
          <a:solidFill>
            <a:schemeClr val="bg1">
              <a:alpha val="88000"/>
            </a:schemeClr>
          </a:solidFill>
        </a:ln>
      </dgm:spPr>
      <dgm:t>
        <a:bodyPr/>
        <a:lstStyle/>
        <a:p>
          <a:pPr>
            <a:lnSpc>
              <a:spcPts val="1300"/>
            </a:lnSpc>
          </a:pPr>
          <a:r>
            <a:rPr lang="en-US" sz="1000" b="0" dirty="0"/>
            <a:t>Facilitated brain</a:t>
          </a:r>
          <a:br>
            <a:rPr lang="en-US" sz="1000" b="0" dirty="0"/>
          </a:br>
          <a:r>
            <a:rPr lang="en-US" sz="1000" b="0" dirty="0"/>
            <a:t>storming</a:t>
          </a:r>
        </a:p>
      </dgm:t>
    </dgm:pt>
    <dgm:pt modelId="{3D66E599-6828-234C-9A17-2C1678F64AF9}" type="parTrans" cxnId="{4E3ACCFD-BBBC-DA43-8EDF-88AE89FF7BE0}">
      <dgm:prSet/>
      <dgm:spPr/>
      <dgm:t>
        <a:bodyPr/>
        <a:lstStyle/>
        <a:p>
          <a:endParaRPr lang="en-US"/>
        </a:p>
      </dgm:t>
    </dgm:pt>
    <dgm:pt modelId="{4F5D558B-4A5A-0F4C-92AD-C64C38F590EA}" type="sibTrans" cxnId="{4E3ACCFD-BBBC-DA43-8EDF-88AE89FF7BE0}">
      <dgm:prSet/>
      <dgm:spPr>
        <a:solidFill>
          <a:schemeClr val="accent1">
            <a:tint val="60000"/>
            <a:hueOff val="0"/>
            <a:satOff val="0"/>
            <a:lumOff val="0"/>
            <a:alpha val="0"/>
          </a:schemeClr>
        </a:solidFill>
      </dgm:spPr>
      <dgm:t>
        <a:bodyPr/>
        <a:lstStyle/>
        <a:p>
          <a:endParaRPr lang="en-US"/>
        </a:p>
      </dgm:t>
    </dgm:pt>
    <dgm:pt modelId="{0A4E34C2-A58E-AF48-9AC4-CE256F89963A}">
      <dgm:prSet phldrT="[Text]" custT="1"/>
      <dgm:spPr>
        <a:solidFill>
          <a:srgbClr val="017575"/>
        </a:solidFill>
        <a:ln>
          <a:solidFill>
            <a:schemeClr val="bg1">
              <a:alpha val="88000"/>
            </a:schemeClr>
          </a:solidFill>
        </a:ln>
      </dgm:spPr>
      <dgm:t>
        <a:bodyPr/>
        <a:lstStyle/>
        <a:p>
          <a:pPr>
            <a:lnSpc>
              <a:spcPts val="1300"/>
            </a:lnSpc>
          </a:pPr>
          <a:r>
            <a:rPr lang="en-US" sz="1000" b="0" dirty="0"/>
            <a:t>Existing observer items</a:t>
          </a:r>
        </a:p>
      </dgm:t>
    </dgm:pt>
    <dgm:pt modelId="{2AB0A969-CF44-1D44-B722-B5D80CAFE411}" type="parTrans" cxnId="{2A2E2699-8E33-F546-A18A-5C07EA25B179}">
      <dgm:prSet/>
      <dgm:spPr/>
      <dgm:t>
        <a:bodyPr/>
        <a:lstStyle/>
        <a:p>
          <a:endParaRPr lang="en-US"/>
        </a:p>
      </dgm:t>
    </dgm:pt>
    <dgm:pt modelId="{89361F89-0583-5B48-B18B-1A765F4D4638}" type="sibTrans" cxnId="{2A2E2699-8E33-F546-A18A-5C07EA25B179}">
      <dgm:prSet/>
      <dgm:spPr>
        <a:solidFill>
          <a:schemeClr val="accent1">
            <a:tint val="60000"/>
            <a:hueOff val="0"/>
            <a:satOff val="0"/>
            <a:lumOff val="0"/>
            <a:alpha val="0"/>
          </a:schemeClr>
        </a:solidFill>
      </dgm:spPr>
      <dgm:t>
        <a:bodyPr/>
        <a:lstStyle/>
        <a:p>
          <a:endParaRPr lang="en-US"/>
        </a:p>
      </dgm:t>
    </dgm:pt>
    <dgm:pt modelId="{4E9912B5-4813-0940-93BD-5754F98B071B}">
      <dgm:prSet phldrT="[Text]" custT="1"/>
      <dgm:spPr>
        <a:solidFill>
          <a:srgbClr val="017575"/>
        </a:solidFill>
        <a:ln>
          <a:solidFill>
            <a:schemeClr val="bg1">
              <a:alpha val="88000"/>
            </a:schemeClr>
          </a:solidFill>
        </a:ln>
      </dgm:spPr>
      <dgm:t>
        <a:bodyPr/>
        <a:lstStyle/>
        <a:p>
          <a:pPr>
            <a:lnSpc>
              <a:spcPts val="1300"/>
            </a:lnSpc>
          </a:pPr>
          <a:r>
            <a:rPr lang="en-US" sz="1000" b="0" dirty="0"/>
            <a:t>Cross disciplinary literature survey</a:t>
          </a:r>
        </a:p>
      </dgm:t>
    </dgm:pt>
    <dgm:pt modelId="{2F80BA23-8445-F846-965C-4C191016A076}" type="parTrans" cxnId="{84FEBFEA-845E-6648-81FF-022CBC622581}">
      <dgm:prSet/>
      <dgm:spPr/>
      <dgm:t>
        <a:bodyPr/>
        <a:lstStyle/>
        <a:p>
          <a:endParaRPr lang="en-US"/>
        </a:p>
      </dgm:t>
    </dgm:pt>
    <dgm:pt modelId="{D09788B4-A19B-3F4F-8265-1EA8C7E7A765}" type="sibTrans" cxnId="{84FEBFEA-845E-6648-81FF-022CBC622581}">
      <dgm:prSet/>
      <dgm:spPr>
        <a:solidFill>
          <a:schemeClr val="accent1">
            <a:tint val="60000"/>
            <a:hueOff val="0"/>
            <a:satOff val="0"/>
            <a:lumOff val="0"/>
            <a:alpha val="0"/>
          </a:schemeClr>
        </a:solidFill>
      </dgm:spPr>
      <dgm:t>
        <a:bodyPr/>
        <a:lstStyle/>
        <a:p>
          <a:endParaRPr lang="en-US"/>
        </a:p>
      </dgm:t>
    </dgm:pt>
    <dgm:pt modelId="{2E806D11-8388-D141-BDC6-A37DDC29F981}">
      <dgm:prSet phldrT="[Text]" custT="1"/>
      <dgm:spPr>
        <a:solidFill>
          <a:srgbClr val="017575"/>
        </a:solidFill>
        <a:ln>
          <a:solidFill>
            <a:schemeClr val="bg1">
              <a:alpha val="88000"/>
            </a:schemeClr>
          </a:solidFill>
        </a:ln>
      </dgm:spPr>
      <dgm:t>
        <a:bodyPr/>
        <a:lstStyle/>
        <a:p>
          <a:pPr>
            <a:lnSpc>
              <a:spcPts val="1300"/>
            </a:lnSpc>
          </a:pPr>
          <a:r>
            <a:rPr lang="en-US" sz="1000" b="0" dirty="0"/>
            <a:t>Theory refinement</a:t>
          </a:r>
        </a:p>
      </dgm:t>
    </dgm:pt>
    <dgm:pt modelId="{107CCA34-A679-C448-B91F-02B086721919}" type="parTrans" cxnId="{DF1AB2C3-5CA6-3543-A258-893C2C028D30}">
      <dgm:prSet/>
      <dgm:spPr/>
      <dgm:t>
        <a:bodyPr/>
        <a:lstStyle/>
        <a:p>
          <a:endParaRPr lang="en-US"/>
        </a:p>
      </dgm:t>
    </dgm:pt>
    <dgm:pt modelId="{AD9C91EE-15CE-EC4E-99A9-B4F7D18F6813}" type="sibTrans" cxnId="{DF1AB2C3-5CA6-3543-A258-893C2C028D30}">
      <dgm:prSet/>
      <dgm:spPr>
        <a:solidFill>
          <a:schemeClr val="accent1">
            <a:tint val="60000"/>
            <a:hueOff val="0"/>
            <a:satOff val="0"/>
            <a:lumOff val="0"/>
            <a:alpha val="0"/>
          </a:schemeClr>
        </a:solidFill>
      </dgm:spPr>
      <dgm:t>
        <a:bodyPr/>
        <a:lstStyle/>
        <a:p>
          <a:endParaRPr lang="en-US"/>
        </a:p>
      </dgm:t>
    </dgm:pt>
    <dgm:pt modelId="{6908AA11-9C5C-9645-891B-E80C820830F8}">
      <dgm:prSet phldrT="[Text]" custT="1"/>
      <dgm:spPr>
        <a:solidFill>
          <a:srgbClr val="017575"/>
        </a:solidFill>
        <a:ln>
          <a:solidFill>
            <a:schemeClr val="bg1">
              <a:alpha val="88000"/>
            </a:schemeClr>
          </a:solidFill>
        </a:ln>
      </dgm:spPr>
      <dgm:t>
        <a:bodyPr/>
        <a:lstStyle/>
        <a:p>
          <a:pPr>
            <a:lnSpc>
              <a:spcPts val="1300"/>
            </a:lnSpc>
          </a:pPr>
          <a:r>
            <a:rPr lang="en-US" sz="1000" b="0" dirty="0"/>
            <a:t>Delphi review</a:t>
          </a:r>
        </a:p>
      </dgm:t>
    </dgm:pt>
    <dgm:pt modelId="{5FDE43D1-AD58-9C43-BC74-7ACACD7A2805}" type="parTrans" cxnId="{7E8DDD48-0DF3-A44F-BFF9-D5293D7318D9}">
      <dgm:prSet/>
      <dgm:spPr/>
      <dgm:t>
        <a:bodyPr/>
        <a:lstStyle/>
        <a:p>
          <a:endParaRPr lang="en-US"/>
        </a:p>
      </dgm:t>
    </dgm:pt>
    <dgm:pt modelId="{16A45994-4B46-6446-A4EB-3FA66EE0D8CB}" type="sibTrans" cxnId="{7E8DDD48-0DF3-A44F-BFF9-D5293D7318D9}">
      <dgm:prSet/>
      <dgm:spPr>
        <a:solidFill>
          <a:schemeClr val="accent1">
            <a:tint val="60000"/>
            <a:hueOff val="0"/>
            <a:satOff val="0"/>
            <a:lumOff val="0"/>
            <a:alpha val="0"/>
          </a:schemeClr>
        </a:solidFill>
      </dgm:spPr>
      <dgm:t>
        <a:bodyPr/>
        <a:lstStyle/>
        <a:p>
          <a:endParaRPr lang="en-US"/>
        </a:p>
      </dgm:t>
    </dgm:pt>
    <dgm:pt modelId="{D9C9CDFD-F91F-8241-A7F4-42496032DE3B}">
      <dgm:prSet phldrT="[Text]" custT="1"/>
      <dgm:spPr>
        <a:solidFill>
          <a:srgbClr val="017575"/>
        </a:solidFill>
        <a:ln>
          <a:solidFill>
            <a:schemeClr val="bg1">
              <a:alpha val="88000"/>
            </a:schemeClr>
          </a:solidFill>
        </a:ln>
      </dgm:spPr>
      <dgm:t>
        <a:bodyPr/>
        <a:lstStyle/>
        <a:p>
          <a:pPr>
            <a:lnSpc>
              <a:spcPts val="1300"/>
            </a:lnSpc>
          </a:pPr>
          <a:r>
            <a:rPr lang="en-US" sz="1000" b="0" dirty="0"/>
            <a:t>Patient and clinician experience</a:t>
          </a:r>
        </a:p>
      </dgm:t>
    </dgm:pt>
    <dgm:pt modelId="{7C8D5B8D-FB30-9946-8F5E-3D52D7BAB7A6}" type="parTrans" cxnId="{B3BFF92C-DFF9-7B41-B4EA-53D0EFC486A9}">
      <dgm:prSet/>
      <dgm:spPr/>
      <dgm:t>
        <a:bodyPr/>
        <a:lstStyle/>
        <a:p>
          <a:endParaRPr lang="en-US"/>
        </a:p>
      </dgm:t>
    </dgm:pt>
    <dgm:pt modelId="{1B4C2861-A873-0A41-9AC6-F858EB0CB574}" type="sibTrans" cxnId="{B3BFF92C-DFF9-7B41-B4EA-53D0EFC486A9}">
      <dgm:prSet/>
      <dgm:spPr>
        <a:solidFill>
          <a:schemeClr val="accent1">
            <a:tint val="60000"/>
            <a:hueOff val="0"/>
            <a:satOff val="0"/>
            <a:lumOff val="0"/>
            <a:alpha val="0"/>
          </a:schemeClr>
        </a:solidFill>
      </dgm:spPr>
      <dgm:t>
        <a:bodyPr/>
        <a:lstStyle/>
        <a:p>
          <a:endParaRPr lang="en-US"/>
        </a:p>
      </dgm:t>
    </dgm:pt>
    <dgm:pt modelId="{166BF30C-BF00-4445-B962-CB04E9EB8962}" type="pres">
      <dgm:prSet presAssocID="{1BC3A1E3-0EAA-AF43-9D26-2B0544BAB328}" presName="cycle" presStyleCnt="0">
        <dgm:presLayoutVars>
          <dgm:dir/>
          <dgm:resizeHandles val="exact"/>
        </dgm:presLayoutVars>
      </dgm:prSet>
      <dgm:spPr/>
    </dgm:pt>
    <dgm:pt modelId="{08DC80D6-7E37-8941-B433-FE89F77073ED}" type="pres">
      <dgm:prSet presAssocID="{C8837EA2-4599-2D40-8B4A-CD9BED5CC81B}" presName="node" presStyleLbl="node1" presStyleIdx="0" presStyleCnt="9">
        <dgm:presLayoutVars>
          <dgm:bulletEnabled val="1"/>
        </dgm:presLayoutVars>
      </dgm:prSet>
      <dgm:spPr/>
    </dgm:pt>
    <dgm:pt modelId="{131A5EEA-1F4B-A04B-89F8-4F5220F404AA}" type="pres">
      <dgm:prSet presAssocID="{51FCA07C-1D05-0B47-90B9-EFBFD9F8EAF0}" presName="sibTrans" presStyleLbl="sibTrans2D1" presStyleIdx="0" presStyleCnt="9" custAng="10800000" custScaleX="133100" custScaleY="133100"/>
      <dgm:spPr>
        <a:prstGeom prst="leftRightUpArrow">
          <a:avLst/>
        </a:prstGeom>
      </dgm:spPr>
    </dgm:pt>
    <dgm:pt modelId="{E61632B7-99B3-7C48-A7A7-28D90D3D95BC}" type="pres">
      <dgm:prSet presAssocID="{51FCA07C-1D05-0B47-90B9-EFBFD9F8EAF0}" presName="connectorText" presStyleLbl="sibTrans2D1" presStyleIdx="0" presStyleCnt="9"/>
      <dgm:spPr/>
    </dgm:pt>
    <dgm:pt modelId="{E4298A45-015D-9243-9E79-FE9DD98AA2DD}" type="pres">
      <dgm:prSet presAssocID="{347FCB48-6AC9-6A49-9B3E-D5A0694B643C}" presName="node" presStyleLbl="node1" presStyleIdx="1" presStyleCnt="9">
        <dgm:presLayoutVars>
          <dgm:bulletEnabled val="1"/>
        </dgm:presLayoutVars>
      </dgm:prSet>
      <dgm:spPr/>
    </dgm:pt>
    <dgm:pt modelId="{0A266497-684E-7E40-A31D-1F6C06716216}" type="pres">
      <dgm:prSet presAssocID="{4E78F3F4-F0BA-DE48-8130-DD79BC11A2A4}" presName="sibTrans" presStyleLbl="sibTrans2D1" presStyleIdx="1" presStyleCnt="9" custAng="10800000" custScaleX="133100" custScaleY="133100"/>
      <dgm:spPr>
        <a:prstGeom prst="leftRightUpArrow">
          <a:avLst/>
        </a:prstGeom>
      </dgm:spPr>
    </dgm:pt>
    <dgm:pt modelId="{06F25BC5-9644-9F4C-A642-721C3976EAF2}" type="pres">
      <dgm:prSet presAssocID="{4E78F3F4-F0BA-DE48-8130-DD79BC11A2A4}" presName="connectorText" presStyleLbl="sibTrans2D1" presStyleIdx="1" presStyleCnt="9"/>
      <dgm:spPr/>
    </dgm:pt>
    <dgm:pt modelId="{B39F618A-0A18-114D-B8D5-0DE6B021D84F}" type="pres">
      <dgm:prSet presAssocID="{4E9912B5-4813-0940-93BD-5754F98B071B}" presName="node" presStyleLbl="node1" presStyleIdx="2" presStyleCnt="9">
        <dgm:presLayoutVars>
          <dgm:bulletEnabled val="1"/>
        </dgm:presLayoutVars>
      </dgm:prSet>
      <dgm:spPr/>
    </dgm:pt>
    <dgm:pt modelId="{4F6F1A36-5B7A-7240-9C47-C9DC8AECB7A3}" type="pres">
      <dgm:prSet presAssocID="{D09788B4-A19B-3F4F-8265-1EA8C7E7A765}" presName="sibTrans" presStyleLbl="sibTrans2D1" presStyleIdx="2" presStyleCnt="9" custAng="10800000" custScaleX="133100" custScaleY="133100"/>
      <dgm:spPr>
        <a:prstGeom prst="leftRightUpArrow">
          <a:avLst/>
        </a:prstGeom>
      </dgm:spPr>
    </dgm:pt>
    <dgm:pt modelId="{0E4235C2-6D2A-1E4A-BBE5-E93C042F2117}" type="pres">
      <dgm:prSet presAssocID="{D09788B4-A19B-3F4F-8265-1EA8C7E7A765}" presName="connectorText" presStyleLbl="sibTrans2D1" presStyleIdx="2" presStyleCnt="9"/>
      <dgm:spPr/>
    </dgm:pt>
    <dgm:pt modelId="{17100BF1-95F0-9E4F-B367-259532B0AD35}" type="pres">
      <dgm:prSet presAssocID="{0A4E34C2-A58E-AF48-9AC4-CE256F89963A}" presName="node" presStyleLbl="node1" presStyleIdx="3" presStyleCnt="9">
        <dgm:presLayoutVars>
          <dgm:bulletEnabled val="1"/>
        </dgm:presLayoutVars>
      </dgm:prSet>
      <dgm:spPr/>
    </dgm:pt>
    <dgm:pt modelId="{745BB920-B69A-2144-849C-FED682090A71}" type="pres">
      <dgm:prSet presAssocID="{89361F89-0583-5B48-B18B-1A765F4D4638}" presName="sibTrans" presStyleLbl="sibTrans2D1" presStyleIdx="3" presStyleCnt="9" custAng="10800000" custScaleX="133100" custScaleY="133100"/>
      <dgm:spPr>
        <a:prstGeom prst="leftRightUpArrow">
          <a:avLst/>
        </a:prstGeom>
      </dgm:spPr>
    </dgm:pt>
    <dgm:pt modelId="{232C21F7-413E-1146-B75D-3BBC0F5BD9B8}" type="pres">
      <dgm:prSet presAssocID="{89361F89-0583-5B48-B18B-1A765F4D4638}" presName="connectorText" presStyleLbl="sibTrans2D1" presStyleIdx="3" presStyleCnt="9"/>
      <dgm:spPr/>
    </dgm:pt>
    <dgm:pt modelId="{132A537C-22D0-8040-AB68-7AD47D354D14}" type="pres">
      <dgm:prSet presAssocID="{49F00364-7A76-B54C-A9CF-657C233B235C}" presName="node" presStyleLbl="node1" presStyleIdx="4" presStyleCnt="9">
        <dgm:presLayoutVars>
          <dgm:bulletEnabled val="1"/>
        </dgm:presLayoutVars>
      </dgm:prSet>
      <dgm:spPr/>
    </dgm:pt>
    <dgm:pt modelId="{F1604C64-B5FE-A94B-AE37-7A79C7D817AA}" type="pres">
      <dgm:prSet presAssocID="{4F5D558B-4A5A-0F4C-92AD-C64C38F590EA}" presName="sibTrans" presStyleLbl="sibTrans2D1" presStyleIdx="4" presStyleCnt="9" custAng="10800000" custScaleX="133100" custScaleY="133100"/>
      <dgm:spPr>
        <a:prstGeom prst="leftRightUpArrow">
          <a:avLst/>
        </a:prstGeom>
      </dgm:spPr>
    </dgm:pt>
    <dgm:pt modelId="{472B24DF-E2BF-214A-A74D-DD4B04FAD0AF}" type="pres">
      <dgm:prSet presAssocID="{4F5D558B-4A5A-0F4C-92AD-C64C38F590EA}" presName="connectorText" presStyleLbl="sibTrans2D1" presStyleIdx="4" presStyleCnt="9"/>
      <dgm:spPr/>
    </dgm:pt>
    <dgm:pt modelId="{EB301D58-F6F0-7D4C-8D37-03550C79973C}" type="pres">
      <dgm:prSet presAssocID="{FDED37E0-8FD9-5E44-8EAC-D05B209C331E}" presName="node" presStyleLbl="node1" presStyleIdx="5" presStyleCnt="9">
        <dgm:presLayoutVars>
          <dgm:bulletEnabled val="1"/>
        </dgm:presLayoutVars>
      </dgm:prSet>
      <dgm:spPr/>
    </dgm:pt>
    <dgm:pt modelId="{99CA1083-FBA4-9041-9C30-B0357946FEB7}" type="pres">
      <dgm:prSet presAssocID="{F4DC2C56-D17B-A342-966D-C9BD620BA189}" presName="sibTrans" presStyleLbl="sibTrans2D1" presStyleIdx="5" presStyleCnt="9" custAng="10800000" custScaleX="133100" custScaleY="133100"/>
      <dgm:spPr>
        <a:prstGeom prst="leftRightUpArrow">
          <a:avLst/>
        </a:prstGeom>
      </dgm:spPr>
    </dgm:pt>
    <dgm:pt modelId="{14F922B3-2C65-954C-87C7-71A340FE37D4}" type="pres">
      <dgm:prSet presAssocID="{F4DC2C56-D17B-A342-966D-C9BD620BA189}" presName="connectorText" presStyleLbl="sibTrans2D1" presStyleIdx="5" presStyleCnt="9"/>
      <dgm:spPr/>
    </dgm:pt>
    <dgm:pt modelId="{C3E79A51-0018-604B-B48B-A787B12A9852}" type="pres">
      <dgm:prSet presAssocID="{D9C9CDFD-F91F-8241-A7F4-42496032DE3B}" presName="node" presStyleLbl="node1" presStyleIdx="6" presStyleCnt="9">
        <dgm:presLayoutVars>
          <dgm:bulletEnabled val="1"/>
        </dgm:presLayoutVars>
      </dgm:prSet>
      <dgm:spPr/>
    </dgm:pt>
    <dgm:pt modelId="{5D60DE98-EFE1-DD44-96FE-F921C2DFC15D}" type="pres">
      <dgm:prSet presAssocID="{1B4C2861-A873-0A41-9AC6-F858EB0CB574}" presName="sibTrans" presStyleLbl="sibTrans2D1" presStyleIdx="6" presStyleCnt="9" custAng="10800000" custScaleX="133100" custScaleY="133100"/>
      <dgm:spPr>
        <a:prstGeom prst="leftRightUpArrow">
          <a:avLst/>
        </a:prstGeom>
      </dgm:spPr>
    </dgm:pt>
    <dgm:pt modelId="{D348CDE6-A36E-5440-BECE-DCE4FDC535DD}" type="pres">
      <dgm:prSet presAssocID="{1B4C2861-A873-0A41-9AC6-F858EB0CB574}" presName="connectorText" presStyleLbl="sibTrans2D1" presStyleIdx="6" presStyleCnt="9"/>
      <dgm:spPr/>
    </dgm:pt>
    <dgm:pt modelId="{77F77FE8-B595-6042-A5A3-47325C3669D8}" type="pres">
      <dgm:prSet presAssocID="{2E806D11-8388-D141-BDC6-A37DDC29F981}" presName="node" presStyleLbl="node1" presStyleIdx="7" presStyleCnt="9">
        <dgm:presLayoutVars>
          <dgm:bulletEnabled val="1"/>
        </dgm:presLayoutVars>
      </dgm:prSet>
      <dgm:spPr/>
    </dgm:pt>
    <dgm:pt modelId="{976F8F82-327B-544C-BF25-BAAD62DB46A8}" type="pres">
      <dgm:prSet presAssocID="{AD9C91EE-15CE-EC4E-99A9-B4F7D18F6813}" presName="sibTrans" presStyleLbl="sibTrans2D1" presStyleIdx="7" presStyleCnt="9" custAng="10800000" custScaleX="133100" custScaleY="133100"/>
      <dgm:spPr>
        <a:prstGeom prst="leftRightUpArrow">
          <a:avLst/>
        </a:prstGeom>
      </dgm:spPr>
    </dgm:pt>
    <dgm:pt modelId="{4797BCBD-6F01-1D4A-A508-BA4F3EA573EC}" type="pres">
      <dgm:prSet presAssocID="{AD9C91EE-15CE-EC4E-99A9-B4F7D18F6813}" presName="connectorText" presStyleLbl="sibTrans2D1" presStyleIdx="7" presStyleCnt="9"/>
      <dgm:spPr/>
    </dgm:pt>
    <dgm:pt modelId="{B22924F6-F386-9640-95EA-24C61E356F29}" type="pres">
      <dgm:prSet presAssocID="{6908AA11-9C5C-9645-891B-E80C820830F8}" presName="node" presStyleLbl="node1" presStyleIdx="8" presStyleCnt="9">
        <dgm:presLayoutVars>
          <dgm:bulletEnabled val="1"/>
        </dgm:presLayoutVars>
      </dgm:prSet>
      <dgm:spPr/>
    </dgm:pt>
    <dgm:pt modelId="{EE6ED3BF-A1B7-6448-A926-5ABD738DB66D}" type="pres">
      <dgm:prSet presAssocID="{16A45994-4B46-6446-A4EB-3FA66EE0D8CB}" presName="sibTrans" presStyleLbl="sibTrans2D1" presStyleIdx="8" presStyleCnt="9" custAng="10800000" custScaleX="133100" custScaleY="133100"/>
      <dgm:spPr>
        <a:prstGeom prst="leftRightUpArrow">
          <a:avLst/>
        </a:prstGeom>
      </dgm:spPr>
    </dgm:pt>
    <dgm:pt modelId="{88579680-BB69-104B-95FA-AACA6D2D738C}" type="pres">
      <dgm:prSet presAssocID="{16A45994-4B46-6446-A4EB-3FA66EE0D8CB}" presName="connectorText" presStyleLbl="sibTrans2D1" presStyleIdx="8" presStyleCnt="9"/>
      <dgm:spPr/>
    </dgm:pt>
  </dgm:ptLst>
  <dgm:cxnLst>
    <dgm:cxn modelId="{CA076006-AE31-B248-908D-D6F3C1D5DEF6}" type="presOf" srcId="{16A45994-4B46-6446-A4EB-3FA66EE0D8CB}" destId="{EE6ED3BF-A1B7-6448-A926-5ABD738DB66D}" srcOrd="0" destOrd="0" presId="urn:microsoft.com/office/officeart/2005/8/layout/cycle2"/>
    <dgm:cxn modelId="{91EDF80B-AB07-1E47-9C0F-30B1B5C39737}" type="presOf" srcId="{347FCB48-6AC9-6A49-9B3E-D5A0694B643C}" destId="{E4298A45-015D-9243-9E79-FE9DD98AA2DD}" srcOrd="0" destOrd="0" presId="urn:microsoft.com/office/officeart/2005/8/layout/cycle2"/>
    <dgm:cxn modelId="{236DF90F-1FE8-8E49-9660-9654C25E0991}" type="presOf" srcId="{51FCA07C-1D05-0B47-90B9-EFBFD9F8EAF0}" destId="{E61632B7-99B3-7C48-A7A7-28D90D3D95BC}" srcOrd="1" destOrd="0" presId="urn:microsoft.com/office/officeart/2005/8/layout/cycle2"/>
    <dgm:cxn modelId="{C72F9314-5B5A-2642-BC18-CC9ACCA367A5}" type="presOf" srcId="{D09788B4-A19B-3F4F-8265-1EA8C7E7A765}" destId="{0E4235C2-6D2A-1E4A-BBE5-E93C042F2117}" srcOrd="1" destOrd="0" presId="urn:microsoft.com/office/officeart/2005/8/layout/cycle2"/>
    <dgm:cxn modelId="{B3BFF92C-DFF9-7B41-B4EA-53D0EFC486A9}" srcId="{1BC3A1E3-0EAA-AF43-9D26-2B0544BAB328}" destId="{D9C9CDFD-F91F-8241-A7F4-42496032DE3B}" srcOrd="6" destOrd="0" parTransId="{7C8D5B8D-FB30-9946-8F5E-3D52D7BAB7A6}" sibTransId="{1B4C2861-A873-0A41-9AC6-F858EB0CB574}"/>
    <dgm:cxn modelId="{9F49DC37-D9B6-4A4C-8F2C-9FB5635502C1}" srcId="{1BC3A1E3-0EAA-AF43-9D26-2B0544BAB328}" destId="{C8837EA2-4599-2D40-8B4A-CD9BED5CC81B}" srcOrd="0" destOrd="0" parTransId="{05461DA9-7F7B-6C42-B146-DA8BD0AB75E6}" sibTransId="{51FCA07C-1D05-0B47-90B9-EFBFD9F8EAF0}"/>
    <dgm:cxn modelId="{43B04E3D-832E-8D45-8D69-1F40C982BC5E}" type="presOf" srcId="{89361F89-0583-5B48-B18B-1A765F4D4638}" destId="{745BB920-B69A-2144-849C-FED682090A71}" srcOrd="0" destOrd="0" presId="urn:microsoft.com/office/officeart/2005/8/layout/cycle2"/>
    <dgm:cxn modelId="{86066744-8050-0041-9EF3-AB647684874F}" srcId="{1BC3A1E3-0EAA-AF43-9D26-2B0544BAB328}" destId="{FDED37E0-8FD9-5E44-8EAC-D05B209C331E}" srcOrd="5" destOrd="0" parTransId="{00C13871-5A99-994F-8FDC-39E983050CC9}" sibTransId="{F4DC2C56-D17B-A342-966D-C9BD620BA189}"/>
    <dgm:cxn modelId="{20453665-4FB0-C94B-8F23-371DCF61E6D9}" type="presOf" srcId="{F4DC2C56-D17B-A342-966D-C9BD620BA189}" destId="{99CA1083-FBA4-9041-9C30-B0357946FEB7}" srcOrd="0" destOrd="0" presId="urn:microsoft.com/office/officeart/2005/8/layout/cycle2"/>
    <dgm:cxn modelId="{7DE02746-091F-AB4A-8010-6B4187BE3B72}" type="presOf" srcId="{4E78F3F4-F0BA-DE48-8130-DD79BC11A2A4}" destId="{06F25BC5-9644-9F4C-A642-721C3976EAF2}" srcOrd="1" destOrd="0" presId="urn:microsoft.com/office/officeart/2005/8/layout/cycle2"/>
    <dgm:cxn modelId="{7E8DDD48-0DF3-A44F-BFF9-D5293D7318D9}" srcId="{1BC3A1E3-0EAA-AF43-9D26-2B0544BAB328}" destId="{6908AA11-9C5C-9645-891B-E80C820830F8}" srcOrd="8" destOrd="0" parTransId="{5FDE43D1-AD58-9C43-BC74-7ACACD7A2805}" sibTransId="{16A45994-4B46-6446-A4EB-3FA66EE0D8CB}"/>
    <dgm:cxn modelId="{55788B49-8B15-F54A-8514-3CDFDC2EAE95}" type="presOf" srcId="{D9C9CDFD-F91F-8241-A7F4-42496032DE3B}" destId="{C3E79A51-0018-604B-B48B-A787B12A9852}" srcOrd="0" destOrd="0" presId="urn:microsoft.com/office/officeart/2005/8/layout/cycle2"/>
    <dgm:cxn modelId="{B8A2DA4A-F2C5-9445-832D-CC9C808CB7F8}" type="presOf" srcId="{AD9C91EE-15CE-EC4E-99A9-B4F7D18F6813}" destId="{976F8F82-327B-544C-BF25-BAAD62DB46A8}" srcOrd="0" destOrd="0" presId="urn:microsoft.com/office/officeart/2005/8/layout/cycle2"/>
    <dgm:cxn modelId="{0220616C-E83C-7E47-84E8-1C80966C86A1}" type="presOf" srcId="{6908AA11-9C5C-9645-891B-E80C820830F8}" destId="{B22924F6-F386-9640-95EA-24C61E356F29}" srcOrd="0" destOrd="0" presId="urn:microsoft.com/office/officeart/2005/8/layout/cycle2"/>
    <dgm:cxn modelId="{069BAB53-CBCC-0D4A-8F1F-13F13538A667}" type="presOf" srcId="{0A4E34C2-A58E-AF48-9AC4-CE256F89963A}" destId="{17100BF1-95F0-9E4F-B367-259532B0AD35}" srcOrd="0" destOrd="0" presId="urn:microsoft.com/office/officeart/2005/8/layout/cycle2"/>
    <dgm:cxn modelId="{BA3DAC54-0B05-214E-88BD-159DE0C4B6C0}" type="presOf" srcId="{2E806D11-8388-D141-BDC6-A37DDC29F981}" destId="{77F77FE8-B595-6042-A5A3-47325C3669D8}" srcOrd="0" destOrd="0" presId="urn:microsoft.com/office/officeart/2005/8/layout/cycle2"/>
    <dgm:cxn modelId="{2D713F58-833E-414F-B15B-939FD49CBD3D}" type="presOf" srcId="{4F5D558B-4A5A-0F4C-92AD-C64C38F590EA}" destId="{F1604C64-B5FE-A94B-AE37-7A79C7D817AA}" srcOrd="0" destOrd="0" presId="urn:microsoft.com/office/officeart/2005/8/layout/cycle2"/>
    <dgm:cxn modelId="{B0E7A891-DAEB-584B-B059-3AAE4F344FAC}" type="presOf" srcId="{49F00364-7A76-B54C-A9CF-657C233B235C}" destId="{132A537C-22D0-8040-AB68-7AD47D354D14}" srcOrd="0" destOrd="0" presId="urn:microsoft.com/office/officeart/2005/8/layout/cycle2"/>
    <dgm:cxn modelId="{2A2E2699-8E33-F546-A18A-5C07EA25B179}" srcId="{1BC3A1E3-0EAA-AF43-9D26-2B0544BAB328}" destId="{0A4E34C2-A58E-AF48-9AC4-CE256F89963A}" srcOrd="3" destOrd="0" parTransId="{2AB0A969-CF44-1D44-B722-B5D80CAFE411}" sibTransId="{89361F89-0583-5B48-B18B-1A765F4D4638}"/>
    <dgm:cxn modelId="{0F83599A-6078-1F4E-A029-21B3EA41B81F}" type="presOf" srcId="{FDED37E0-8FD9-5E44-8EAC-D05B209C331E}" destId="{EB301D58-F6F0-7D4C-8D37-03550C79973C}" srcOrd="0" destOrd="0" presId="urn:microsoft.com/office/officeart/2005/8/layout/cycle2"/>
    <dgm:cxn modelId="{4E6F40B2-5254-DC4C-A818-0EAC77D2068F}" type="presOf" srcId="{AD9C91EE-15CE-EC4E-99A9-B4F7D18F6813}" destId="{4797BCBD-6F01-1D4A-A508-BA4F3EA573EC}" srcOrd="1" destOrd="0" presId="urn:microsoft.com/office/officeart/2005/8/layout/cycle2"/>
    <dgm:cxn modelId="{36B44BB2-5B07-F94B-9939-F50B730AD4CA}" type="presOf" srcId="{F4DC2C56-D17B-A342-966D-C9BD620BA189}" destId="{14F922B3-2C65-954C-87C7-71A340FE37D4}" srcOrd="1" destOrd="0" presId="urn:microsoft.com/office/officeart/2005/8/layout/cycle2"/>
    <dgm:cxn modelId="{CE62ACB7-5559-824D-9EA6-217E42B56DCC}" type="presOf" srcId="{89361F89-0583-5B48-B18B-1A765F4D4638}" destId="{232C21F7-413E-1146-B75D-3BBC0F5BD9B8}" srcOrd="1" destOrd="0" presId="urn:microsoft.com/office/officeart/2005/8/layout/cycle2"/>
    <dgm:cxn modelId="{27FC02BC-6A58-394B-8E6B-35EA9B3EC1FB}" type="presOf" srcId="{4E78F3F4-F0BA-DE48-8130-DD79BC11A2A4}" destId="{0A266497-684E-7E40-A31D-1F6C06716216}" srcOrd="0" destOrd="0" presId="urn:microsoft.com/office/officeart/2005/8/layout/cycle2"/>
    <dgm:cxn modelId="{DF1AB2C3-5CA6-3543-A258-893C2C028D30}" srcId="{1BC3A1E3-0EAA-AF43-9D26-2B0544BAB328}" destId="{2E806D11-8388-D141-BDC6-A37DDC29F981}" srcOrd="7" destOrd="0" parTransId="{107CCA34-A679-C448-B91F-02B086721919}" sibTransId="{AD9C91EE-15CE-EC4E-99A9-B4F7D18F6813}"/>
    <dgm:cxn modelId="{83DC33C5-C36E-7348-A7A4-0C1BBA98427A}" type="presOf" srcId="{1BC3A1E3-0EAA-AF43-9D26-2B0544BAB328}" destId="{166BF30C-BF00-4445-B962-CB04E9EB8962}" srcOrd="0" destOrd="0" presId="urn:microsoft.com/office/officeart/2005/8/layout/cycle2"/>
    <dgm:cxn modelId="{B0916FCF-40FA-6B4E-B51C-BB80814B1BF6}" type="presOf" srcId="{D09788B4-A19B-3F4F-8265-1EA8C7E7A765}" destId="{4F6F1A36-5B7A-7240-9C47-C9DC8AECB7A3}" srcOrd="0" destOrd="0" presId="urn:microsoft.com/office/officeart/2005/8/layout/cycle2"/>
    <dgm:cxn modelId="{E7296DD4-F9F9-094D-8F9C-B1C0ADD5D8C5}" type="presOf" srcId="{1B4C2861-A873-0A41-9AC6-F858EB0CB574}" destId="{5D60DE98-EFE1-DD44-96FE-F921C2DFC15D}" srcOrd="0" destOrd="0" presId="urn:microsoft.com/office/officeart/2005/8/layout/cycle2"/>
    <dgm:cxn modelId="{7DE6BDE7-4191-FD4E-9B1B-4D67093FF2E0}" type="presOf" srcId="{4F5D558B-4A5A-0F4C-92AD-C64C38F590EA}" destId="{472B24DF-E2BF-214A-A74D-DD4B04FAD0AF}" srcOrd="1" destOrd="0" presId="urn:microsoft.com/office/officeart/2005/8/layout/cycle2"/>
    <dgm:cxn modelId="{84FEBFEA-845E-6648-81FF-022CBC622581}" srcId="{1BC3A1E3-0EAA-AF43-9D26-2B0544BAB328}" destId="{4E9912B5-4813-0940-93BD-5754F98B071B}" srcOrd="2" destOrd="0" parTransId="{2F80BA23-8445-F846-965C-4C191016A076}" sibTransId="{D09788B4-A19B-3F4F-8265-1EA8C7E7A765}"/>
    <dgm:cxn modelId="{72A8C1ED-6CC2-A240-8ED4-545A725A13F9}" type="presOf" srcId="{1B4C2861-A873-0A41-9AC6-F858EB0CB574}" destId="{D348CDE6-A36E-5440-BECE-DCE4FDC535DD}" srcOrd="1" destOrd="0" presId="urn:microsoft.com/office/officeart/2005/8/layout/cycle2"/>
    <dgm:cxn modelId="{80D83DEE-7F24-3741-A937-E4648DF4ED8B}" type="presOf" srcId="{C8837EA2-4599-2D40-8B4A-CD9BED5CC81B}" destId="{08DC80D6-7E37-8941-B433-FE89F77073ED}" srcOrd="0" destOrd="0" presId="urn:microsoft.com/office/officeart/2005/8/layout/cycle2"/>
    <dgm:cxn modelId="{D4D946EE-1519-5744-9B26-FDA173F864B0}" type="presOf" srcId="{4E9912B5-4813-0940-93BD-5754F98B071B}" destId="{B39F618A-0A18-114D-B8D5-0DE6B021D84F}" srcOrd="0" destOrd="0" presId="urn:microsoft.com/office/officeart/2005/8/layout/cycle2"/>
    <dgm:cxn modelId="{1A9016EF-0E1F-7646-8729-68DADB7653BD}" type="presOf" srcId="{16A45994-4B46-6446-A4EB-3FA66EE0D8CB}" destId="{88579680-BB69-104B-95FA-AACA6D2D738C}" srcOrd="1" destOrd="0" presId="urn:microsoft.com/office/officeart/2005/8/layout/cycle2"/>
    <dgm:cxn modelId="{E3ECE8F0-34B4-6C47-8890-FE1A628ADE27}" srcId="{1BC3A1E3-0EAA-AF43-9D26-2B0544BAB328}" destId="{347FCB48-6AC9-6A49-9B3E-D5A0694B643C}" srcOrd="1" destOrd="0" parTransId="{5DCF6420-7150-3C4F-983F-DAD18DF260FB}" sibTransId="{4E78F3F4-F0BA-DE48-8130-DD79BC11A2A4}"/>
    <dgm:cxn modelId="{3D8730F6-330B-A143-BE97-2203ED2CE19F}" type="presOf" srcId="{51FCA07C-1D05-0B47-90B9-EFBFD9F8EAF0}" destId="{131A5EEA-1F4B-A04B-89F8-4F5220F404AA}" srcOrd="0" destOrd="0" presId="urn:microsoft.com/office/officeart/2005/8/layout/cycle2"/>
    <dgm:cxn modelId="{4E3ACCFD-BBBC-DA43-8EDF-88AE89FF7BE0}" srcId="{1BC3A1E3-0EAA-AF43-9D26-2B0544BAB328}" destId="{49F00364-7A76-B54C-A9CF-657C233B235C}" srcOrd="4" destOrd="0" parTransId="{3D66E599-6828-234C-9A17-2C1678F64AF9}" sibTransId="{4F5D558B-4A5A-0F4C-92AD-C64C38F590EA}"/>
    <dgm:cxn modelId="{AF9D6D81-9A45-8F4A-9479-5DD3B5657100}" type="presParOf" srcId="{166BF30C-BF00-4445-B962-CB04E9EB8962}" destId="{08DC80D6-7E37-8941-B433-FE89F77073ED}" srcOrd="0" destOrd="0" presId="urn:microsoft.com/office/officeart/2005/8/layout/cycle2"/>
    <dgm:cxn modelId="{A20B31A4-57E4-614F-9400-AF481D76FF78}" type="presParOf" srcId="{166BF30C-BF00-4445-B962-CB04E9EB8962}" destId="{131A5EEA-1F4B-A04B-89F8-4F5220F404AA}" srcOrd="1" destOrd="0" presId="urn:microsoft.com/office/officeart/2005/8/layout/cycle2"/>
    <dgm:cxn modelId="{B6FE22CF-F361-714D-8CDD-4EAF9B2C3C76}" type="presParOf" srcId="{131A5EEA-1F4B-A04B-89F8-4F5220F404AA}" destId="{E61632B7-99B3-7C48-A7A7-28D90D3D95BC}" srcOrd="0" destOrd="0" presId="urn:microsoft.com/office/officeart/2005/8/layout/cycle2"/>
    <dgm:cxn modelId="{B7E33D34-1EFD-784A-ACD3-771F13854EC7}" type="presParOf" srcId="{166BF30C-BF00-4445-B962-CB04E9EB8962}" destId="{E4298A45-015D-9243-9E79-FE9DD98AA2DD}" srcOrd="2" destOrd="0" presId="urn:microsoft.com/office/officeart/2005/8/layout/cycle2"/>
    <dgm:cxn modelId="{379B8F7C-5200-D046-A5A0-30CD00E5BE7B}" type="presParOf" srcId="{166BF30C-BF00-4445-B962-CB04E9EB8962}" destId="{0A266497-684E-7E40-A31D-1F6C06716216}" srcOrd="3" destOrd="0" presId="urn:microsoft.com/office/officeart/2005/8/layout/cycle2"/>
    <dgm:cxn modelId="{DF70A12E-1FAC-2B41-B81A-3CEB7A021133}" type="presParOf" srcId="{0A266497-684E-7E40-A31D-1F6C06716216}" destId="{06F25BC5-9644-9F4C-A642-721C3976EAF2}" srcOrd="0" destOrd="0" presId="urn:microsoft.com/office/officeart/2005/8/layout/cycle2"/>
    <dgm:cxn modelId="{05748DBA-0BE9-C148-A260-D12A9837EA25}" type="presParOf" srcId="{166BF30C-BF00-4445-B962-CB04E9EB8962}" destId="{B39F618A-0A18-114D-B8D5-0DE6B021D84F}" srcOrd="4" destOrd="0" presId="urn:microsoft.com/office/officeart/2005/8/layout/cycle2"/>
    <dgm:cxn modelId="{B1840E7A-AA84-E243-83A5-D28CE9769C94}" type="presParOf" srcId="{166BF30C-BF00-4445-B962-CB04E9EB8962}" destId="{4F6F1A36-5B7A-7240-9C47-C9DC8AECB7A3}" srcOrd="5" destOrd="0" presId="urn:microsoft.com/office/officeart/2005/8/layout/cycle2"/>
    <dgm:cxn modelId="{A303D509-5E94-D446-B778-A65C31D10322}" type="presParOf" srcId="{4F6F1A36-5B7A-7240-9C47-C9DC8AECB7A3}" destId="{0E4235C2-6D2A-1E4A-BBE5-E93C042F2117}" srcOrd="0" destOrd="0" presId="urn:microsoft.com/office/officeart/2005/8/layout/cycle2"/>
    <dgm:cxn modelId="{1572B79C-503F-6044-8544-C122F6E9235C}" type="presParOf" srcId="{166BF30C-BF00-4445-B962-CB04E9EB8962}" destId="{17100BF1-95F0-9E4F-B367-259532B0AD35}" srcOrd="6" destOrd="0" presId="urn:microsoft.com/office/officeart/2005/8/layout/cycle2"/>
    <dgm:cxn modelId="{D07F80DB-4862-D040-B2D2-7EAA8D296F90}" type="presParOf" srcId="{166BF30C-BF00-4445-B962-CB04E9EB8962}" destId="{745BB920-B69A-2144-849C-FED682090A71}" srcOrd="7" destOrd="0" presId="urn:microsoft.com/office/officeart/2005/8/layout/cycle2"/>
    <dgm:cxn modelId="{D250E745-55DA-2A42-950E-C98AD5FDEFE2}" type="presParOf" srcId="{745BB920-B69A-2144-849C-FED682090A71}" destId="{232C21F7-413E-1146-B75D-3BBC0F5BD9B8}" srcOrd="0" destOrd="0" presId="urn:microsoft.com/office/officeart/2005/8/layout/cycle2"/>
    <dgm:cxn modelId="{3AE48B38-C400-794D-B1D9-94DAB84B7AE0}" type="presParOf" srcId="{166BF30C-BF00-4445-B962-CB04E9EB8962}" destId="{132A537C-22D0-8040-AB68-7AD47D354D14}" srcOrd="8" destOrd="0" presId="urn:microsoft.com/office/officeart/2005/8/layout/cycle2"/>
    <dgm:cxn modelId="{73F79A55-0F4A-9643-8C94-3E0B65D9B003}" type="presParOf" srcId="{166BF30C-BF00-4445-B962-CB04E9EB8962}" destId="{F1604C64-B5FE-A94B-AE37-7A79C7D817AA}" srcOrd="9" destOrd="0" presId="urn:microsoft.com/office/officeart/2005/8/layout/cycle2"/>
    <dgm:cxn modelId="{1A74152D-FFD0-2649-A6E3-2F5C12D015A7}" type="presParOf" srcId="{F1604C64-B5FE-A94B-AE37-7A79C7D817AA}" destId="{472B24DF-E2BF-214A-A74D-DD4B04FAD0AF}" srcOrd="0" destOrd="0" presId="urn:microsoft.com/office/officeart/2005/8/layout/cycle2"/>
    <dgm:cxn modelId="{963CE4D4-C4DF-654E-8F49-A59DB88B7962}" type="presParOf" srcId="{166BF30C-BF00-4445-B962-CB04E9EB8962}" destId="{EB301D58-F6F0-7D4C-8D37-03550C79973C}" srcOrd="10" destOrd="0" presId="urn:microsoft.com/office/officeart/2005/8/layout/cycle2"/>
    <dgm:cxn modelId="{86D5F2FB-7E75-104E-AD71-E0BE8BFCA145}" type="presParOf" srcId="{166BF30C-BF00-4445-B962-CB04E9EB8962}" destId="{99CA1083-FBA4-9041-9C30-B0357946FEB7}" srcOrd="11" destOrd="0" presId="urn:microsoft.com/office/officeart/2005/8/layout/cycle2"/>
    <dgm:cxn modelId="{F923E31C-29AA-4741-8CC8-2A8D3CD35D35}" type="presParOf" srcId="{99CA1083-FBA4-9041-9C30-B0357946FEB7}" destId="{14F922B3-2C65-954C-87C7-71A340FE37D4}" srcOrd="0" destOrd="0" presId="urn:microsoft.com/office/officeart/2005/8/layout/cycle2"/>
    <dgm:cxn modelId="{BF54D24D-A3AC-A342-85E2-6F9303CEF29E}" type="presParOf" srcId="{166BF30C-BF00-4445-B962-CB04E9EB8962}" destId="{C3E79A51-0018-604B-B48B-A787B12A9852}" srcOrd="12" destOrd="0" presId="urn:microsoft.com/office/officeart/2005/8/layout/cycle2"/>
    <dgm:cxn modelId="{9BA10072-CB71-5643-9797-4BE1DBB645D9}" type="presParOf" srcId="{166BF30C-BF00-4445-B962-CB04E9EB8962}" destId="{5D60DE98-EFE1-DD44-96FE-F921C2DFC15D}" srcOrd="13" destOrd="0" presId="urn:microsoft.com/office/officeart/2005/8/layout/cycle2"/>
    <dgm:cxn modelId="{DE26E368-7EE6-4F4B-9D66-9B20600E37DD}" type="presParOf" srcId="{5D60DE98-EFE1-DD44-96FE-F921C2DFC15D}" destId="{D348CDE6-A36E-5440-BECE-DCE4FDC535DD}" srcOrd="0" destOrd="0" presId="urn:microsoft.com/office/officeart/2005/8/layout/cycle2"/>
    <dgm:cxn modelId="{E276B0AE-213C-9E48-AA9C-E3203BB350B2}" type="presParOf" srcId="{166BF30C-BF00-4445-B962-CB04E9EB8962}" destId="{77F77FE8-B595-6042-A5A3-47325C3669D8}" srcOrd="14" destOrd="0" presId="urn:microsoft.com/office/officeart/2005/8/layout/cycle2"/>
    <dgm:cxn modelId="{EEFC7363-A868-3B4B-88A7-D0CCF00AE431}" type="presParOf" srcId="{166BF30C-BF00-4445-B962-CB04E9EB8962}" destId="{976F8F82-327B-544C-BF25-BAAD62DB46A8}" srcOrd="15" destOrd="0" presId="urn:microsoft.com/office/officeart/2005/8/layout/cycle2"/>
    <dgm:cxn modelId="{36ED675D-7CF1-1C44-BF8D-4234F5A5BE01}" type="presParOf" srcId="{976F8F82-327B-544C-BF25-BAAD62DB46A8}" destId="{4797BCBD-6F01-1D4A-A508-BA4F3EA573EC}" srcOrd="0" destOrd="0" presId="urn:microsoft.com/office/officeart/2005/8/layout/cycle2"/>
    <dgm:cxn modelId="{7B818940-3949-C243-8BB9-6EBD3EE19BF5}" type="presParOf" srcId="{166BF30C-BF00-4445-B962-CB04E9EB8962}" destId="{B22924F6-F386-9640-95EA-24C61E356F29}" srcOrd="16" destOrd="0" presId="urn:microsoft.com/office/officeart/2005/8/layout/cycle2"/>
    <dgm:cxn modelId="{F7150857-CD59-CE47-A544-A7B3B190CED9}" type="presParOf" srcId="{166BF30C-BF00-4445-B962-CB04E9EB8962}" destId="{EE6ED3BF-A1B7-6448-A926-5ABD738DB66D}" srcOrd="17" destOrd="0" presId="urn:microsoft.com/office/officeart/2005/8/layout/cycle2"/>
    <dgm:cxn modelId="{3BE35E99-7E2E-9A4D-BEED-FF4ADB02E3D2}" type="presParOf" srcId="{EE6ED3BF-A1B7-6448-A926-5ABD738DB66D}" destId="{88579680-BB69-104B-95FA-AACA6D2D738C}"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1C5D9-2701-8F47-AD30-BE214A37AFD4}">
      <dsp:nvSpPr>
        <dsp:cNvPr id="0" name=""/>
        <dsp:cNvSpPr/>
      </dsp:nvSpPr>
      <dsp:spPr>
        <a:xfrm>
          <a:off x="0" y="0"/>
          <a:ext cx="2677223" cy="1149553"/>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00282C"/>
              </a:solidFill>
            </a:rPr>
            <a:t>Shared decision making</a:t>
          </a:r>
        </a:p>
      </dsp:txBody>
      <dsp:txXfrm>
        <a:off x="33669" y="33669"/>
        <a:ext cx="2609885" cy="1082215"/>
      </dsp:txXfrm>
    </dsp:sp>
    <dsp:sp modelId="{25F6B6A7-04E7-F24D-85CD-75B299691995}">
      <dsp:nvSpPr>
        <dsp:cNvPr id="0" name=""/>
        <dsp:cNvSpPr/>
      </dsp:nvSpPr>
      <dsp:spPr>
        <a:xfrm rot="5400000">
          <a:off x="1123070" y="1178292"/>
          <a:ext cx="431082" cy="517298"/>
        </a:xfrm>
        <a:prstGeom prst="rightArrow">
          <a:avLst>
            <a:gd name="adj1" fmla="val 60000"/>
            <a:gd name="adj2" fmla="val 50000"/>
          </a:avLst>
        </a:prstGeom>
        <a:solidFill>
          <a:srgbClr val="84DAD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1183423" y="1221400"/>
        <a:ext cx="310378" cy="301757"/>
      </dsp:txXfrm>
    </dsp:sp>
    <dsp:sp modelId="{7479754C-6599-D64A-A04C-E1F1D125775F}">
      <dsp:nvSpPr>
        <dsp:cNvPr id="0" name=""/>
        <dsp:cNvSpPr/>
      </dsp:nvSpPr>
      <dsp:spPr>
        <a:xfrm>
          <a:off x="304015" y="1724329"/>
          <a:ext cx="2069191" cy="1149553"/>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00282C"/>
              </a:solidFill>
            </a:rPr>
            <a:t>Better decisions</a:t>
          </a:r>
        </a:p>
      </dsp:txBody>
      <dsp:txXfrm>
        <a:off x="337684" y="1757998"/>
        <a:ext cx="2001853" cy="1082215"/>
      </dsp:txXfrm>
    </dsp:sp>
    <dsp:sp modelId="{724DF643-B181-E446-BE87-250D80F16C24}">
      <dsp:nvSpPr>
        <dsp:cNvPr id="0" name=""/>
        <dsp:cNvSpPr/>
      </dsp:nvSpPr>
      <dsp:spPr>
        <a:xfrm rot="5400000">
          <a:off x="1123070" y="2902621"/>
          <a:ext cx="431082" cy="517298"/>
        </a:xfrm>
        <a:prstGeom prst="rightArrow">
          <a:avLst>
            <a:gd name="adj1" fmla="val 60000"/>
            <a:gd name="adj2" fmla="val 50000"/>
          </a:avLst>
        </a:prstGeom>
        <a:solidFill>
          <a:srgbClr val="84DAD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1183423" y="2945729"/>
        <a:ext cx="310378" cy="301757"/>
      </dsp:txXfrm>
    </dsp:sp>
    <dsp:sp modelId="{D910A940-9925-C747-8549-536108F7DBA5}">
      <dsp:nvSpPr>
        <dsp:cNvPr id="0" name=""/>
        <dsp:cNvSpPr/>
      </dsp:nvSpPr>
      <dsp:spPr>
        <a:xfrm>
          <a:off x="304015" y="3448659"/>
          <a:ext cx="2069191" cy="1149553"/>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00282C"/>
              </a:solidFill>
            </a:rPr>
            <a:t>Better outcomes</a:t>
          </a:r>
          <a:r>
            <a:rPr lang="en-US" sz="2500" kern="1200" baseline="30000" dirty="0">
              <a:solidFill>
                <a:srgbClr val="00282C"/>
              </a:solidFill>
            </a:rPr>
            <a:t>1</a:t>
          </a:r>
        </a:p>
      </dsp:txBody>
      <dsp:txXfrm>
        <a:off x="337684" y="3482328"/>
        <a:ext cx="2001853" cy="10822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C80D6-7E37-8941-B433-FE89F77073ED}">
      <dsp:nvSpPr>
        <dsp:cNvPr id="0" name=""/>
        <dsp:cNvSpPr/>
      </dsp:nvSpPr>
      <dsp:spPr>
        <a:xfrm>
          <a:off x="4139635" y="98"/>
          <a:ext cx="940928" cy="940928"/>
        </a:xfrm>
        <a:prstGeom prst="ellipse">
          <a:avLst/>
        </a:prstGeom>
        <a:solidFill>
          <a:srgbClr val="017575"/>
        </a:solidFill>
        <a:ln w="25400" cap="flat" cmpd="sng" algn="ctr">
          <a:solidFill>
            <a:schemeClr val="bg1">
              <a:alpha val="88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ts val="1300"/>
            </a:lnSpc>
            <a:spcBef>
              <a:spcPct val="0"/>
            </a:spcBef>
            <a:spcAft>
              <a:spcPct val="35000"/>
            </a:spcAft>
            <a:buNone/>
          </a:pPr>
          <a:r>
            <a:rPr lang="en-US" sz="1000" b="0" kern="1200" dirty="0"/>
            <a:t>Observing working together in encounters</a:t>
          </a:r>
        </a:p>
      </dsp:txBody>
      <dsp:txXfrm>
        <a:off x="4277431" y="137894"/>
        <a:ext cx="665336" cy="665336"/>
      </dsp:txXfrm>
    </dsp:sp>
    <dsp:sp modelId="{131A5EEA-1F4B-A04B-89F8-4F5220F404AA}">
      <dsp:nvSpPr>
        <dsp:cNvPr id="0" name=""/>
        <dsp:cNvSpPr/>
      </dsp:nvSpPr>
      <dsp:spPr>
        <a:xfrm rot="12000000">
          <a:off x="5100710" y="498243"/>
          <a:ext cx="332179" cy="422676"/>
        </a:xfrm>
        <a:prstGeom prst="leftRightUpArrow">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197359" y="599820"/>
        <a:ext cx="232525" cy="253606"/>
      </dsp:txXfrm>
    </dsp:sp>
    <dsp:sp modelId="{E4298A45-015D-9243-9E79-FE9DD98AA2DD}">
      <dsp:nvSpPr>
        <dsp:cNvPr id="0" name=""/>
        <dsp:cNvSpPr/>
      </dsp:nvSpPr>
      <dsp:spPr>
        <a:xfrm>
          <a:off x="5466310" y="482968"/>
          <a:ext cx="940928" cy="940928"/>
        </a:xfrm>
        <a:prstGeom prst="ellipse">
          <a:avLst/>
        </a:prstGeom>
        <a:solidFill>
          <a:srgbClr val="017575"/>
        </a:solidFill>
        <a:ln w="25400" cap="flat" cmpd="sng" algn="ctr">
          <a:solidFill>
            <a:schemeClr val="bg1">
              <a:alpha val="88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ts val="1300"/>
            </a:lnSpc>
            <a:spcBef>
              <a:spcPct val="0"/>
            </a:spcBef>
            <a:spcAft>
              <a:spcPct val="35000"/>
            </a:spcAft>
            <a:buNone/>
          </a:pPr>
          <a:r>
            <a:rPr lang="en-US" sz="1000" b="0" kern="1200" dirty="0"/>
            <a:t>Literature description of SDM process</a:t>
          </a:r>
        </a:p>
      </dsp:txBody>
      <dsp:txXfrm>
        <a:off x="5604106" y="620764"/>
        <a:ext cx="665336" cy="665336"/>
      </dsp:txXfrm>
    </dsp:sp>
    <dsp:sp modelId="{0A266497-684E-7E40-A31D-1F6C06716216}">
      <dsp:nvSpPr>
        <dsp:cNvPr id="0" name=""/>
        <dsp:cNvSpPr/>
      </dsp:nvSpPr>
      <dsp:spPr>
        <a:xfrm rot="14400000">
          <a:off x="6120107" y="1347312"/>
          <a:ext cx="332179" cy="422676"/>
        </a:xfrm>
        <a:prstGeom prst="leftRightUpArrow">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194848" y="1474998"/>
        <a:ext cx="232525" cy="253606"/>
      </dsp:txXfrm>
    </dsp:sp>
    <dsp:sp modelId="{B39F618A-0A18-114D-B8D5-0DE6B021D84F}">
      <dsp:nvSpPr>
        <dsp:cNvPr id="0" name=""/>
        <dsp:cNvSpPr/>
      </dsp:nvSpPr>
      <dsp:spPr>
        <a:xfrm>
          <a:off x="6172219" y="1705638"/>
          <a:ext cx="940928" cy="940928"/>
        </a:xfrm>
        <a:prstGeom prst="ellipse">
          <a:avLst/>
        </a:prstGeom>
        <a:solidFill>
          <a:srgbClr val="017575"/>
        </a:solidFill>
        <a:ln w="25400" cap="flat" cmpd="sng" algn="ctr">
          <a:solidFill>
            <a:schemeClr val="bg1">
              <a:alpha val="88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ts val="1300"/>
            </a:lnSpc>
            <a:spcBef>
              <a:spcPct val="0"/>
            </a:spcBef>
            <a:spcAft>
              <a:spcPct val="35000"/>
            </a:spcAft>
            <a:buNone/>
          </a:pPr>
          <a:r>
            <a:rPr lang="en-US" sz="1000" b="0" kern="1200" dirty="0"/>
            <a:t>Cross disciplinary literature survey</a:t>
          </a:r>
        </a:p>
      </dsp:txBody>
      <dsp:txXfrm>
        <a:off x="6310015" y="1843434"/>
        <a:ext cx="665336" cy="665336"/>
      </dsp:txXfrm>
    </dsp:sp>
    <dsp:sp modelId="{4F6F1A36-5B7A-7240-9C47-C9DC8AECB7A3}">
      <dsp:nvSpPr>
        <dsp:cNvPr id="0" name=""/>
        <dsp:cNvSpPr/>
      </dsp:nvSpPr>
      <dsp:spPr>
        <a:xfrm rot="16800000">
          <a:off x="6355240" y="2652993"/>
          <a:ext cx="332179" cy="422676"/>
        </a:xfrm>
        <a:prstGeom prst="leftRightUpArrow">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6396415" y="2786598"/>
        <a:ext cx="232525" cy="253606"/>
      </dsp:txXfrm>
    </dsp:sp>
    <dsp:sp modelId="{17100BF1-95F0-9E4F-B367-259532B0AD35}">
      <dsp:nvSpPr>
        <dsp:cNvPr id="0" name=""/>
        <dsp:cNvSpPr/>
      </dsp:nvSpPr>
      <dsp:spPr>
        <a:xfrm>
          <a:off x="5927059" y="3096007"/>
          <a:ext cx="940928" cy="940928"/>
        </a:xfrm>
        <a:prstGeom prst="ellipse">
          <a:avLst/>
        </a:prstGeom>
        <a:solidFill>
          <a:srgbClr val="017575"/>
        </a:solidFill>
        <a:ln w="25400" cap="flat" cmpd="sng" algn="ctr">
          <a:solidFill>
            <a:schemeClr val="bg1">
              <a:alpha val="88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ts val="1300"/>
            </a:lnSpc>
            <a:spcBef>
              <a:spcPct val="0"/>
            </a:spcBef>
            <a:spcAft>
              <a:spcPct val="35000"/>
            </a:spcAft>
            <a:buNone/>
          </a:pPr>
          <a:r>
            <a:rPr lang="en-US" sz="1000" b="0" kern="1200" dirty="0"/>
            <a:t>Existing observer items</a:t>
          </a:r>
        </a:p>
      </dsp:txBody>
      <dsp:txXfrm>
        <a:off x="6064855" y="3233803"/>
        <a:ext cx="665336" cy="665336"/>
      </dsp:txXfrm>
    </dsp:sp>
    <dsp:sp modelId="{745BB920-B69A-2144-849C-FED682090A71}">
      <dsp:nvSpPr>
        <dsp:cNvPr id="0" name=""/>
        <dsp:cNvSpPr/>
      </dsp:nvSpPr>
      <dsp:spPr>
        <a:xfrm rot="19200000">
          <a:off x="5696087" y="3804343"/>
          <a:ext cx="332179" cy="422676"/>
        </a:xfrm>
        <a:prstGeom prst="leftRightUpArrow">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5707744" y="3920906"/>
        <a:ext cx="232525" cy="253606"/>
      </dsp:txXfrm>
    </dsp:sp>
    <dsp:sp modelId="{132A537C-22D0-8040-AB68-7AD47D354D14}">
      <dsp:nvSpPr>
        <dsp:cNvPr id="0" name=""/>
        <dsp:cNvSpPr/>
      </dsp:nvSpPr>
      <dsp:spPr>
        <a:xfrm>
          <a:off x="4845544" y="4003507"/>
          <a:ext cx="940928" cy="940928"/>
        </a:xfrm>
        <a:prstGeom prst="ellipse">
          <a:avLst/>
        </a:prstGeom>
        <a:solidFill>
          <a:srgbClr val="017575"/>
        </a:solidFill>
        <a:ln w="25400" cap="flat" cmpd="sng" algn="ctr">
          <a:solidFill>
            <a:schemeClr val="bg1">
              <a:alpha val="88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ts val="1300"/>
            </a:lnSpc>
            <a:spcBef>
              <a:spcPct val="0"/>
            </a:spcBef>
            <a:spcAft>
              <a:spcPct val="35000"/>
            </a:spcAft>
            <a:buNone/>
          </a:pPr>
          <a:r>
            <a:rPr lang="en-US" sz="1000" b="0" kern="1200" dirty="0"/>
            <a:t>Facilitated brain</a:t>
          </a:r>
          <a:br>
            <a:rPr lang="en-US" sz="1000" b="0" kern="1200" dirty="0"/>
          </a:br>
          <a:r>
            <a:rPr lang="en-US" sz="1000" b="0" kern="1200" dirty="0"/>
            <a:t>storming</a:t>
          </a:r>
        </a:p>
      </dsp:txBody>
      <dsp:txXfrm>
        <a:off x="4983340" y="4141303"/>
        <a:ext cx="665336" cy="665336"/>
      </dsp:txXfrm>
    </dsp:sp>
    <dsp:sp modelId="{F1604C64-B5FE-A94B-AE37-7A79C7D817AA}">
      <dsp:nvSpPr>
        <dsp:cNvPr id="0" name=""/>
        <dsp:cNvSpPr/>
      </dsp:nvSpPr>
      <dsp:spPr>
        <a:xfrm>
          <a:off x="4451073" y="4262632"/>
          <a:ext cx="332179" cy="422676"/>
        </a:xfrm>
        <a:prstGeom prst="leftRightUpArrow">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4451073" y="4347167"/>
        <a:ext cx="232525" cy="253606"/>
      </dsp:txXfrm>
    </dsp:sp>
    <dsp:sp modelId="{EB301D58-F6F0-7D4C-8D37-03550C79973C}">
      <dsp:nvSpPr>
        <dsp:cNvPr id="0" name=""/>
        <dsp:cNvSpPr/>
      </dsp:nvSpPr>
      <dsp:spPr>
        <a:xfrm>
          <a:off x="3433726" y="4003507"/>
          <a:ext cx="940928" cy="940928"/>
        </a:xfrm>
        <a:prstGeom prst="ellipse">
          <a:avLst/>
        </a:prstGeom>
        <a:solidFill>
          <a:srgbClr val="017575"/>
        </a:solidFill>
        <a:ln w="25400" cap="flat" cmpd="sng" algn="ctr">
          <a:solidFill>
            <a:schemeClr val="bg1">
              <a:alpha val="88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ts val="1300"/>
            </a:lnSpc>
            <a:spcBef>
              <a:spcPct val="0"/>
            </a:spcBef>
            <a:spcAft>
              <a:spcPct val="35000"/>
            </a:spcAft>
            <a:buNone/>
          </a:pPr>
          <a:r>
            <a:rPr lang="en-US" sz="1000" b="0" kern="1200" dirty="0"/>
            <a:t>Creating and trying out items</a:t>
          </a:r>
        </a:p>
      </dsp:txBody>
      <dsp:txXfrm>
        <a:off x="3571522" y="4141303"/>
        <a:ext cx="665336" cy="665336"/>
      </dsp:txXfrm>
    </dsp:sp>
    <dsp:sp modelId="{99CA1083-FBA4-9041-9C30-B0357946FEB7}">
      <dsp:nvSpPr>
        <dsp:cNvPr id="0" name=""/>
        <dsp:cNvSpPr/>
      </dsp:nvSpPr>
      <dsp:spPr>
        <a:xfrm rot="2400000">
          <a:off x="3202754" y="3813423"/>
          <a:ext cx="332179" cy="422676"/>
        </a:xfrm>
        <a:prstGeom prst="leftRightUpArrow">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214411" y="3865930"/>
        <a:ext cx="232525" cy="253606"/>
      </dsp:txXfrm>
    </dsp:sp>
    <dsp:sp modelId="{C3E79A51-0018-604B-B48B-A787B12A9852}">
      <dsp:nvSpPr>
        <dsp:cNvPr id="0" name=""/>
        <dsp:cNvSpPr/>
      </dsp:nvSpPr>
      <dsp:spPr>
        <a:xfrm>
          <a:off x="2352211" y="3096007"/>
          <a:ext cx="940928" cy="940928"/>
        </a:xfrm>
        <a:prstGeom prst="ellipse">
          <a:avLst/>
        </a:prstGeom>
        <a:solidFill>
          <a:srgbClr val="017575"/>
        </a:solidFill>
        <a:ln w="25400" cap="flat" cmpd="sng" algn="ctr">
          <a:solidFill>
            <a:schemeClr val="bg1">
              <a:alpha val="88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ts val="1300"/>
            </a:lnSpc>
            <a:spcBef>
              <a:spcPct val="0"/>
            </a:spcBef>
            <a:spcAft>
              <a:spcPct val="35000"/>
            </a:spcAft>
            <a:buNone/>
          </a:pPr>
          <a:r>
            <a:rPr lang="en-US" sz="1000" b="0" kern="1200" dirty="0"/>
            <a:t>Patient and clinician experience</a:t>
          </a:r>
        </a:p>
      </dsp:txBody>
      <dsp:txXfrm>
        <a:off x="2490007" y="3233803"/>
        <a:ext cx="665336" cy="665336"/>
      </dsp:txXfrm>
    </dsp:sp>
    <dsp:sp modelId="{5D60DE98-EFE1-DD44-96FE-F921C2DFC15D}">
      <dsp:nvSpPr>
        <dsp:cNvPr id="0" name=""/>
        <dsp:cNvSpPr/>
      </dsp:nvSpPr>
      <dsp:spPr>
        <a:xfrm rot="4800000">
          <a:off x="2535232" y="2666905"/>
          <a:ext cx="332179" cy="422676"/>
        </a:xfrm>
        <a:prstGeom prst="leftRightUpArrow">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576407" y="2702370"/>
        <a:ext cx="232525" cy="253606"/>
      </dsp:txXfrm>
    </dsp:sp>
    <dsp:sp modelId="{77F77FE8-B595-6042-A5A3-47325C3669D8}">
      <dsp:nvSpPr>
        <dsp:cNvPr id="0" name=""/>
        <dsp:cNvSpPr/>
      </dsp:nvSpPr>
      <dsp:spPr>
        <a:xfrm>
          <a:off x="2107051" y="1705638"/>
          <a:ext cx="940928" cy="940928"/>
        </a:xfrm>
        <a:prstGeom prst="ellipse">
          <a:avLst/>
        </a:prstGeom>
        <a:solidFill>
          <a:srgbClr val="017575"/>
        </a:solidFill>
        <a:ln w="25400" cap="flat" cmpd="sng" algn="ctr">
          <a:solidFill>
            <a:schemeClr val="bg1">
              <a:alpha val="88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ts val="1300"/>
            </a:lnSpc>
            <a:spcBef>
              <a:spcPct val="0"/>
            </a:spcBef>
            <a:spcAft>
              <a:spcPct val="35000"/>
            </a:spcAft>
            <a:buNone/>
          </a:pPr>
          <a:r>
            <a:rPr lang="en-US" sz="1000" b="0" kern="1200" dirty="0"/>
            <a:t>Theory refinement</a:t>
          </a:r>
        </a:p>
      </dsp:txBody>
      <dsp:txXfrm>
        <a:off x="2244847" y="1843434"/>
        <a:ext cx="665336" cy="665336"/>
      </dsp:txXfrm>
    </dsp:sp>
    <dsp:sp modelId="{976F8F82-327B-544C-BF25-BAAD62DB46A8}">
      <dsp:nvSpPr>
        <dsp:cNvPr id="0" name=""/>
        <dsp:cNvSpPr/>
      </dsp:nvSpPr>
      <dsp:spPr>
        <a:xfrm rot="7200000">
          <a:off x="2760849" y="1359546"/>
          <a:ext cx="332179" cy="422676"/>
        </a:xfrm>
        <a:prstGeom prst="leftRightUpArrow">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835590" y="1400930"/>
        <a:ext cx="232525" cy="253606"/>
      </dsp:txXfrm>
    </dsp:sp>
    <dsp:sp modelId="{B22924F6-F386-9640-95EA-24C61E356F29}">
      <dsp:nvSpPr>
        <dsp:cNvPr id="0" name=""/>
        <dsp:cNvSpPr/>
      </dsp:nvSpPr>
      <dsp:spPr>
        <a:xfrm>
          <a:off x="2812960" y="482968"/>
          <a:ext cx="940928" cy="940928"/>
        </a:xfrm>
        <a:prstGeom prst="ellipse">
          <a:avLst/>
        </a:prstGeom>
        <a:solidFill>
          <a:srgbClr val="017575"/>
        </a:solidFill>
        <a:ln w="25400" cap="flat" cmpd="sng" algn="ctr">
          <a:solidFill>
            <a:schemeClr val="bg1">
              <a:alpha val="88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ts val="1300"/>
            </a:lnSpc>
            <a:spcBef>
              <a:spcPct val="0"/>
            </a:spcBef>
            <a:spcAft>
              <a:spcPct val="35000"/>
            </a:spcAft>
            <a:buNone/>
          </a:pPr>
          <a:r>
            <a:rPr lang="en-US" sz="1000" b="0" kern="1200" dirty="0"/>
            <a:t>Delphi review</a:t>
          </a:r>
        </a:p>
      </dsp:txBody>
      <dsp:txXfrm>
        <a:off x="2950756" y="620764"/>
        <a:ext cx="665336" cy="665336"/>
      </dsp:txXfrm>
    </dsp:sp>
    <dsp:sp modelId="{EE6ED3BF-A1B7-6448-A926-5ABD738DB66D}">
      <dsp:nvSpPr>
        <dsp:cNvPr id="0" name=""/>
        <dsp:cNvSpPr/>
      </dsp:nvSpPr>
      <dsp:spPr>
        <a:xfrm rot="9600000">
          <a:off x="3774035" y="503075"/>
          <a:ext cx="332179" cy="422676"/>
        </a:xfrm>
        <a:prstGeom prst="leftRightUpArrow">
          <a:avLst/>
        </a:prstGeom>
        <a:solidFill>
          <a:schemeClr val="accent1">
            <a:tint val="60000"/>
            <a:hueOff val="0"/>
            <a:satOff val="0"/>
            <a:lumOff val="0"/>
            <a:alpha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870684" y="570568"/>
        <a:ext cx="232525" cy="2536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cdr:x>
      <cdr:y>0.21053</cdr:y>
    </cdr:from>
    <cdr:to>
      <cdr:x>0.48144</cdr:x>
      <cdr:y>0.31271</cdr:y>
    </cdr:to>
    <cdr:sp macro="" textlink="">
      <cdr:nvSpPr>
        <cdr:cNvPr id="2" name="TextBox 1">
          <a:extLst xmlns:a="http://schemas.openxmlformats.org/drawingml/2006/main">
            <a:ext uri="{FF2B5EF4-FFF2-40B4-BE49-F238E27FC236}">
              <a16:creationId xmlns:a16="http://schemas.microsoft.com/office/drawing/2014/main" id="{D017A7EA-A06A-EFD5-200E-5A0FA2734AD8}"/>
            </a:ext>
          </a:extLst>
        </cdr:cNvPr>
        <cdr:cNvSpPr txBox="1"/>
      </cdr:nvSpPr>
      <cdr:spPr>
        <a:xfrm xmlns:a="http://schemas.openxmlformats.org/drawingml/2006/main">
          <a:off x="1828800" y="609600"/>
          <a:ext cx="922629" cy="295872"/>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t>27.0%</a:t>
          </a:r>
        </a:p>
      </cdr:txBody>
    </cdr:sp>
  </cdr:relSizeAnchor>
  <cdr:relSizeAnchor xmlns:cdr="http://schemas.openxmlformats.org/drawingml/2006/chartDrawing">
    <cdr:from>
      <cdr:x>0.49333</cdr:x>
      <cdr:y>0.21053</cdr:y>
    </cdr:from>
    <cdr:to>
      <cdr:x>0.65019</cdr:x>
      <cdr:y>0.31271</cdr:y>
    </cdr:to>
    <cdr:sp macro="" textlink="">
      <cdr:nvSpPr>
        <cdr:cNvPr id="3" name="TextBox 1">
          <a:extLst xmlns:a="http://schemas.openxmlformats.org/drawingml/2006/main">
            <a:ext uri="{FF2B5EF4-FFF2-40B4-BE49-F238E27FC236}">
              <a16:creationId xmlns:a16="http://schemas.microsoft.com/office/drawing/2014/main" id="{D017A7EA-A06A-EFD5-200E-5A0FA2734AD8}"/>
            </a:ext>
          </a:extLst>
        </cdr:cNvPr>
        <cdr:cNvSpPr txBox="1"/>
      </cdr:nvSpPr>
      <cdr:spPr>
        <a:xfrm xmlns:a="http://schemas.openxmlformats.org/drawingml/2006/main">
          <a:off x="2819400" y="609600"/>
          <a:ext cx="896455" cy="295872"/>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t>20.4%</a:t>
          </a:r>
        </a:p>
      </cdr:txBody>
    </cdr:sp>
  </cdr:relSizeAnchor>
  <cdr:relSizeAnchor xmlns:cdr="http://schemas.openxmlformats.org/drawingml/2006/chartDrawing">
    <cdr:from>
      <cdr:x>0.14667</cdr:x>
      <cdr:y>0.21053</cdr:y>
    </cdr:from>
    <cdr:to>
      <cdr:x>0.29836</cdr:x>
      <cdr:y>0.34256</cdr:y>
    </cdr:to>
    <cdr:sp macro="" textlink="">
      <cdr:nvSpPr>
        <cdr:cNvPr id="4" name="TextBox 1">
          <a:extLst xmlns:a="http://schemas.openxmlformats.org/drawingml/2006/main">
            <a:ext uri="{FF2B5EF4-FFF2-40B4-BE49-F238E27FC236}">
              <a16:creationId xmlns:a16="http://schemas.microsoft.com/office/drawing/2014/main" id="{D017A7EA-A06A-EFD5-200E-5A0FA2734AD8}"/>
            </a:ext>
          </a:extLst>
        </cdr:cNvPr>
        <cdr:cNvSpPr txBox="1"/>
      </cdr:nvSpPr>
      <cdr:spPr>
        <a:xfrm xmlns:a="http://schemas.openxmlformats.org/drawingml/2006/main">
          <a:off x="838200" y="609600"/>
          <a:ext cx="866908" cy="382306"/>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t>29.6%</a:t>
          </a:r>
        </a:p>
      </cdr:txBody>
    </cdr:sp>
  </cdr:relSizeAnchor>
  <cdr:relSizeAnchor xmlns:cdr="http://schemas.openxmlformats.org/drawingml/2006/chartDrawing">
    <cdr:from>
      <cdr:x>0.66667</cdr:x>
      <cdr:y>0.21053</cdr:y>
    </cdr:from>
    <cdr:to>
      <cdr:x>0.82353</cdr:x>
      <cdr:y>0.35175</cdr:y>
    </cdr:to>
    <cdr:sp macro="" textlink="">
      <cdr:nvSpPr>
        <cdr:cNvPr id="5" name="TextBox 1">
          <a:extLst xmlns:a="http://schemas.openxmlformats.org/drawingml/2006/main">
            <a:ext uri="{FF2B5EF4-FFF2-40B4-BE49-F238E27FC236}">
              <a16:creationId xmlns:a16="http://schemas.microsoft.com/office/drawing/2014/main" id="{CE6711C5-3578-4F94-82B3-C9E019E7B094}"/>
            </a:ext>
          </a:extLst>
        </cdr:cNvPr>
        <cdr:cNvSpPr txBox="1"/>
      </cdr:nvSpPr>
      <cdr:spPr>
        <a:xfrm xmlns:a="http://schemas.openxmlformats.org/drawingml/2006/main">
          <a:off x="3810000" y="609600"/>
          <a:ext cx="896455" cy="408916"/>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t>10.7%</a:t>
          </a:r>
        </a:p>
      </cdr:txBody>
    </cdr:sp>
  </cdr:relSizeAnchor>
  <cdr:relSizeAnchor xmlns:cdr="http://schemas.openxmlformats.org/drawingml/2006/chartDrawing">
    <cdr:from>
      <cdr:x>0.82667</cdr:x>
      <cdr:y>0.21053</cdr:y>
    </cdr:from>
    <cdr:to>
      <cdr:x>0.98495</cdr:x>
      <cdr:y>0.3483</cdr:y>
    </cdr:to>
    <cdr:sp macro="" textlink="">
      <cdr:nvSpPr>
        <cdr:cNvPr id="6" name="TextBox 1">
          <a:extLst xmlns:a="http://schemas.openxmlformats.org/drawingml/2006/main">
            <a:ext uri="{FF2B5EF4-FFF2-40B4-BE49-F238E27FC236}">
              <a16:creationId xmlns:a16="http://schemas.microsoft.com/office/drawing/2014/main" id="{EED2A17B-0B12-ED58-EC9D-641282B6BF2F}"/>
            </a:ext>
          </a:extLst>
        </cdr:cNvPr>
        <cdr:cNvSpPr txBox="1"/>
      </cdr:nvSpPr>
      <cdr:spPr>
        <a:xfrm xmlns:a="http://schemas.openxmlformats.org/drawingml/2006/main">
          <a:off x="4724400" y="609600"/>
          <a:ext cx="904570" cy="398927"/>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t>12.2%</a:t>
          </a:r>
        </a:p>
      </cdr:txBody>
    </cdr:sp>
  </cdr:relSizeAnchor>
</c:userShapes>
</file>

<file path=ppt/drawings/drawing2.xml><?xml version="1.0" encoding="utf-8"?>
<c:userShapes xmlns:c="http://schemas.openxmlformats.org/drawingml/2006/chart">
  <cdr:relSizeAnchor xmlns:cdr="http://schemas.openxmlformats.org/drawingml/2006/chartDrawing">
    <cdr:from>
      <cdr:x>0.66803</cdr:x>
      <cdr:y>0.125</cdr:y>
    </cdr:from>
    <cdr:to>
      <cdr:x>0.96895</cdr:x>
      <cdr:y>0.24696</cdr:y>
    </cdr:to>
    <cdr:sp macro="" textlink="">
      <cdr:nvSpPr>
        <cdr:cNvPr id="2" name="TextBox 1">
          <a:extLst xmlns:a="http://schemas.openxmlformats.org/drawingml/2006/main">
            <a:ext uri="{FF2B5EF4-FFF2-40B4-BE49-F238E27FC236}">
              <a16:creationId xmlns:a16="http://schemas.microsoft.com/office/drawing/2014/main" id="{E7232092-3F07-8C8B-9853-DFDBE8A6377D}"/>
            </a:ext>
          </a:extLst>
        </cdr:cNvPr>
        <cdr:cNvSpPr txBox="1"/>
      </cdr:nvSpPr>
      <cdr:spPr>
        <a:xfrm xmlns:a="http://schemas.openxmlformats.org/drawingml/2006/main">
          <a:off x="2596114" y="381000"/>
          <a:ext cx="1169435" cy="3717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t>37.4%</a:t>
          </a:r>
        </a:p>
      </cdr:txBody>
    </cdr:sp>
  </cdr:relSizeAnchor>
  <cdr:relSizeAnchor xmlns:cdr="http://schemas.openxmlformats.org/drawingml/2006/chartDrawing">
    <cdr:from>
      <cdr:x>0.29412</cdr:x>
      <cdr:y>0.125</cdr:y>
    </cdr:from>
    <cdr:to>
      <cdr:x>0.59393</cdr:x>
      <cdr:y>0.21242</cdr:y>
    </cdr:to>
    <cdr:sp macro="" textlink="">
      <cdr:nvSpPr>
        <cdr:cNvPr id="3" name="TextBox 1">
          <a:extLst xmlns:a="http://schemas.openxmlformats.org/drawingml/2006/main">
            <a:ext uri="{FF2B5EF4-FFF2-40B4-BE49-F238E27FC236}">
              <a16:creationId xmlns:a16="http://schemas.microsoft.com/office/drawing/2014/main" id="{A5222213-5D09-C012-E85C-EF593A9506FC}"/>
            </a:ext>
          </a:extLst>
        </cdr:cNvPr>
        <cdr:cNvSpPr txBox="1"/>
      </cdr:nvSpPr>
      <cdr:spPr>
        <a:xfrm xmlns:a="http://schemas.openxmlformats.org/drawingml/2006/main">
          <a:off x="1143000" y="381000"/>
          <a:ext cx="1165121" cy="2664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62.6%</a:t>
          </a:r>
        </a:p>
      </cdr:txBody>
    </cdr:sp>
  </cdr:relSizeAnchor>
</c:userShapes>
</file>

<file path=ppt/drawings/drawing3.xml><?xml version="1.0" encoding="utf-8"?>
<c:userShapes xmlns:c="http://schemas.openxmlformats.org/drawingml/2006/chart">
  <cdr:relSizeAnchor xmlns:cdr="http://schemas.openxmlformats.org/drawingml/2006/chartDrawing">
    <cdr:from>
      <cdr:x>0.78378</cdr:x>
      <cdr:y>0.19088</cdr:y>
    </cdr:from>
    <cdr:to>
      <cdr:x>0.95946</cdr:x>
      <cdr:y>0.31003</cdr:y>
    </cdr:to>
    <cdr:sp macro="" textlink="">
      <cdr:nvSpPr>
        <cdr:cNvPr id="2" name="TextBox 1">
          <a:extLst xmlns:a="http://schemas.openxmlformats.org/drawingml/2006/main">
            <a:ext uri="{FF2B5EF4-FFF2-40B4-BE49-F238E27FC236}">
              <a16:creationId xmlns:a16="http://schemas.microsoft.com/office/drawing/2014/main" id="{C1CAD6A6-F450-50D5-7D07-AD76C168C062}"/>
            </a:ext>
          </a:extLst>
        </cdr:cNvPr>
        <cdr:cNvSpPr txBox="1"/>
      </cdr:nvSpPr>
      <cdr:spPr>
        <a:xfrm xmlns:a="http://schemas.openxmlformats.org/drawingml/2006/main">
          <a:off x="4419600" y="533400"/>
          <a:ext cx="990625" cy="33295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t>0.7%</a:t>
          </a:r>
        </a:p>
      </cdr:txBody>
    </cdr:sp>
  </cdr:relSizeAnchor>
  <cdr:relSizeAnchor xmlns:cdr="http://schemas.openxmlformats.org/drawingml/2006/chartDrawing">
    <cdr:from>
      <cdr:x>0.2027</cdr:x>
      <cdr:y>0.19088</cdr:y>
    </cdr:from>
    <cdr:to>
      <cdr:x>0.36531</cdr:x>
      <cdr:y>0.32117</cdr:y>
    </cdr:to>
    <cdr:sp macro="" textlink="">
      <cdr:nvSpPr>
        <cdr:cNvPr id="3" name="TextBox 1">
          <a:extLst xmlns:a="http://schemas.openxmlformats.org/drawingml/2006/main">
            <a:ext uri="{FF2B5EF4-FFF2-40B4-BE49-F238E27FC236}">
              <a16:creationId xmlns:a16="http://schemas.microsoft.com/office/drawing/2014/main" id="{A15DB0AC-0FE5-46C4-3630-F8CC4EEF6EDF}"/>
            </a:ext>
          </a:extLst>
        </cdr:cNvPr>
        <cdr:cNvSpPr txBox="1"/>
      </cdr:nvSpPr>
      <cdr:spPr>
        <a:xfrm xmlns:a="http://schemas.openxmlformats.org/drawingml/2006/main">
          <a:off x="1143000" y="533400"/>
          <a:ext cx="916925" cy="364079"/>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t>43.7%</a:t>
          </a:r>
        </a:p>
      </cdr:txBody>
    </cdr:sp>
  </cdr:relSizeAnchor>
  <cdr:relSizeAnchor xmlns:cdr="http://schemas.openxmlformats.org/drawingml/2006/chartDrawing">
    <cdr:from>
      <cdr:x>0.48649</cdr:x>
      <cdr:y>0.19088</cdr:y>
    </cdr:from>
    <cdr:to>
      <cdr:x>0.6491</cdr:x>
      <cdr:y>0.32117</cdr:y>
    </cdr:to>
    <cdr:sp macro="" textlink="">
      <cdr:nvSpPr>
        <cdr:cNvPr id="4" name="TextBox 1">
          <a:extLst xmlns:a="http://schemas.openxmlformats.org/drawingml/2006/main">
            <a:ext uri="{FF2B5EF4-FFF2-40B4-BE49-F238E27FC236}">
              <a16:creationId xmlns:a16="http://schemas.microsoft.com/office/drawing/2014/main" id="{C1CAD6A6-F450-50D5-7D07-AD76C168C062}"/>
            </a:ext>
          </a:extLst>
        </cdr:cNvPr>
        <cdr:cNvSpPr txBox="1"/>
      </cdr:nvSpPr>
      <cdr:spPr>
        <a:xfrm xmlns:a="http://schemas.openxmlformats.org/drawingml/2006/main">
          <a:off x="2743200" y="533400"/>
          <a:ext cx="916925" cy="364080"/>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t>55.6%</a:t>
          </a:r>
        </a:p>
      </cdr:txBody>
    </cdr:sp>
  </cdr:relSizeAnchor>
</c:userShapes>
</file>

<file path=ppt/drawings/drawing4.xml><?xml version="1.0" encoding="utf-8"?>
<c:userShapes xmlns:c="http://schemas.openxmlformats.org/drawingml/2006/chart">
  <cdr:relSizeAnchor xmlns:cdr="http://schemas.openxmlformats.org/drawingml/2006/chartDrawing">
    <cdr:from>
      <cdr:x>0.43836</cdr:x>
      <cdr:y>0.36482</cdr:y>
    </cdr:from>
    <cdr:to>
      <cdr:x>0.64781</cdr:x>
      <cdr:y>0.45446</cdr:y>
    </cdr:to>
    <cdr:sp macro="" textlink="">
      <cdr:nvSpPr>
        <cdr:cNvPr id="2" name="TextBox 1">
          <a:extLst xmlns:a="http://schemas.openxmlformats.org/drawingml/2006/main">
            <a:ext uri="{FF2B5EF4-FFF2-40B4-BE49-F238E27FC236}">
              <a16:creationId xmlns:a16="http://schemas.microsoft.com/office/drawing/2014/main" id="{A5222213-5D09-C012-E85C-EF593A9506FC}"/>
            </a:ext>
          </a:extLst>
        </cdr:cNvPr>
        <cdr:cNvSpPr txBox="1"/>
      </cdr:nvSpPr>
      <cdr:spPr>
        <a:xfrm xmlns:a="http://schemas.openxmlformats.org/drawingml/2006/main">
          <a:off x="2438400" y="1003092"/>
          <a:ext cx="1165121" cy="2464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18.5%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E40ABE-DCA6-4B7A-B1BC-961182C98C1E}" type="datetimeFigureOut">
              <a:rPr lang="en-US" smtClean="0"/>
              <a:pPr/>
              <a:t>7/9/2024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3DE9D1-BBA0-4F2C-9FA0-7B37DDC69B66}" type="slidenum">
              <a:rPr lang="en-US" smtClean="0"/>
              <a:pPr/>
              <a:t>‹#›</a:t>
            </a:fld>
            <a:endParaRPr lang="en-US"/>
          </a:p>
        </p:txBody>
      </p:sp>
    </p:spTree>
    <p:extLst>
      <p:ext uri="{BB962C8B-B14F-4D97-AF65-F5344CB8AC3E}">
        <p14:creationId xmlns:p14="http://schemas.microsoft.com/office/powerpoint/2010/main" val="8245258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06A1E-4DC8-4B97-9735-D05403F9CA2D}"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BA40C-25F7-4A81-B7B0-365A5351FE20}" type="slidenum">
              <a:rPr lang="en-US" smtClean="0"/>
              <a:t>‹#›</a:t>
            </a:fld>
            <a:endParaRPr lang="en-US"/>
          </a:p>
        </p:txBody>
      </p:sp>
    </p:spTree>
    <p:extLst>
      <p:ext uri="{BB962C8B-B14F-4D97-AF65-F5344CB8AC3E}">
        <p14:creationId xmlns:p14="http://schemas.microsoft.com/office/powerpoint/2010/main" val="26149740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1</a:t>
            </a:fld>
            <a:endParaRPr lang="en-US"/>
          </a:p>
        </p:txBody>
      </p:sp>
    </p:spTree>
    <p:extLst>
      <p:ext uri="{BB962C8B-B14F-4D97-AF65-F5344CB8AC3E}">
        <p14:creationId xmlns:p14="http://schemas.microsoft.com/office/powerpoint/2010/main" val="255798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I’d like to introduce our first presenter, Hannah Neprash, PhD, University of Minnesota; School of Public Health; Division of Health Policy &amp; Management. Welcome Dr. Neprash.</a:t>
            </a:r>
          </a:p>
        </p:txBody>
      </p:sp>
      <p:sp>
        <p:nvSpPr>
          <p:cNvPr id="4" name="Slide Number Placeholder 3"/>
          <p:cNvSpPr>
            <a:spLocks noGrp="1"/>
          </p:cNvSpPr>
          <p:nvPr>
            <p:ph type="sldNum" sz="quarter" idx="5"/>
          </p:nvPr>
        </p:nvSpPr>
        <p:spPr/>
        <p:txBody>
          <a:bodyPr/>
          <a:lstStyle/>
          <a:p>
            <a:fld id="{B17BA40C-25F7-4A81-B7B0-365A5351FE20}" type="slidenum">
              <a:rPr lang="en-US" smtClean="0"/>
              <a:t>11</a:t>
            </a:fld>
            <a:endParaRPr lang="en-US"/>
          </a:p>
        </p:txBody>
      </p:sp>
    </p:spTree>
    <p:extLst>
      <p:ext uri="{BB962C8B-B14F-4D97-AF65-F5344CB8AC3E}">
        <p14:creationId xmlns:p14="http://schemas.microsoft.com/office/powerpoint/2010/main" val="393893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14</a:t>
            </a:fld>
            <a:endParaRPr lang="en-US"/>
          </a:p>
        </p:txBody>
      </p:sp>
    </p:spTree>
    <p:extLst>
      <p:ext uri="{BB962C8B-B14F-4D97-AF65-F5344CB8AC3E}">
        <p14:creationId xmlns:p14="http://schemas.microsoft.com/office/powerpoint/2010/main" val="3219232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16</a:t>
            </a:fld>
            <a:endParaRPr lang="en-US"/>
          </a:p>
        </p:txBody>
      </p:sp>
    </p:spTree>
    <p:extLst>
      <p:ext uri="{BB962C8B-B14F-4D97-AF65-F5344CB8AC3E}">
        <p14:creationId xmlns:p14="http://schemas.microsoft.com/office/powerpoint/2010/main" val="1171054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19</a:t>
            </a:fld>
            <a:endParaRPr lang="en-US"/>
          </a:p>
        </p:txBody>
      </p:sp>
    </p:spTree>
    <p:extLst>
      <p:ext uri="{BB962C8B-B14F-4D97-AF65-F5344CB8AC3E}">
        <p14:creationId xmlns:p14="http://schemas.microsoft.com/office/powerpoint/2010/main" val="2987777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22</a:t>
            </a:fld>
            <a:endParaRPr lang="en-US"/>
          </a:p>
        </p:txBody>
      </p:sp>
    </p:spTree>
    <p:extLst>
      <p:ext uri="{BB962C8B-B14F-4D97-AF65-F5344CB8AC3E}">
        <p14:creationId xmlns:p14="http://schemas.microsoft.com/office/powerpoint/2010/main" val="385538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23</a:t>
            </a:fld>
            <a:endParaRPr lang="en-US"/>
          </a:p>
        </p:txBody>
      </p:sp>
    </p:spTree>
    <p:extLst>
      <p:ext uri="{BB962C8B-B14F-4D97-AF65-F5344CB8AC3E}">
        <p14:creationId xmlns:p14="http://schemas.microsoft.com/office/powerpoint/2010/main" val="2433713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24</a:t>
            </a:fld>
            <a:endParaRPr lang="en-US"/>
          </a:p>
        </p:txBody>
      </p:sp>
    </p:spTree>
    <p:extLst>
      <p:ext uri="{BB962C8B-B14F-4D97-AF65-F5344CB8AC3E}">
        <p14:creationId xmlns:p14="http://schemas.microsoft.com/office/powerpoint/2010/main" val="763215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US" dirty="0"/>
              <a:t>Now I’d like to introduce our second presenter, </a:t>
            </a:r>
            <a:r>
              <a:rPr lang="en-US" sz="1200" kern="1200" dirty="0">
                <a:solidFill>
                  <a:schemeClr val="tx1"/>
                </a:solidFill>
                <a:latin typeface="+mn-lt"/>
                <a:ea typeface="+mn-ea"/>
                <a:cs typeface="+mn-cs"/>
              </a:rPr>
              <a:t>Lawrence P. Casalino, MD, PhD, Weill Cornell Medical College, Department of Population Health Sciences, who is presenting on primary care physician staff dyads or “</a:t>
            </a:r>
            <a:r>
              <a:rPr lang="en-US" sz="1200" kern="1200" dirty="0" err="1">
                <a:solidFill>
                  <a:schemeClr val="tx1"/>
                </a:solidFill>
                <a:latin typeface="+mn-lt"/>
                <a:ea typeface="+mn-ea"/>
                <a:cs typeface="+mn-cs"/>
              </a:rPr>
              <a:t>teamlets</a:t>
            </a:r>
            <a:r>
              <a:rPr lang="en-US" sz="1200" kern="1200" dirty="0">
                <a:solidFill>
                  <a:schemeClr val="tx1"/>
                </a:solidFill>
                <a:latin typeface="+mn-lt"/>
                <a:ea typeface="+mn-ea"/>
                <a:cs typeface="+mn-cs"/>
              </a:rPr>
              <a:t>” – a simple, efficient means to improve healthcare quality and decrease cost. Welcome Dr. Casalino.</a:t>
            </a:r>
          </a:p>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28</a:t>
            </a:fld>
            <a:endParaRPr lang="en-US"/>
          </a:p>
        </p:txBody>
      </p:sp>
    </p:spTree>
    <p:extLst>
      <p:ext uri="{BB962C8B-B14F-4D97-AF65-F5344CB8AC3E}">
        <p14:creationId xmlns:p14="http://schemas.microsoft.com/office/powerpoint/2010/main" val="2933445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I’d like to introduce our third presenter, Sylvia Hysong, PhD Baylor College of Medicine, who is presenting on the impact of team configuration and team stability on primary care quality. Welcome Dr. Hysong.</a:t>
            </a:r>
          </a:p>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42</a:t>
            </a:fld>
            <a:endParaRPr lang="en-US"/>
          </a:p>
        </p:txBody>
      </p:sp>
    </p:spTree>
    <p:extLst>
      <p:ext uri="{BB962C8B-B14F-4D97-AF65-F5344CB8AC3E}">
        <p14:creationId xmlns:p14="http://schemas.microsoft.com/office/powerpoint/2010/main" val="585504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afternoon, my name is Zsolt Nagykaldi and I represent a large study team from the University of Oklahoma Health Sciences Center, which is currently conducting a state‐wide implementation study called: </a:t>
            </a:r>
            <a:r>
              <a:rPr lang="en-US" sz="1200" b="1" i="1" kern="1200" dirty="0">
                <a:solidFill>
                  <a:schemeClr val="tx1"/>
                </a:solidFill>
                <a:effectLst/>
                <a:latin typeface="+mn-lt"/>
                <a:ea typeface="+mn-ea"/>
                <a:cs typeface="+mn-cs"/>
              </a:rPr>
              <a:t>Reducing Opioid Use Incidence in Seniors in Oklahoma</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RISE‐ OK. In this talk, I would like to build upon the points made by my colleagues today and showcase an example of implementing patient‐centered research in primary care practice.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43</a:t>
            </a:fld>
            <a:endParaRPr lang="en-US"/>
          </a:p>
        </p:txBody>
      </p:sp>
    </p:spTree>
    <p:extLst>
      <p:ext uri="{BB962C8B-B14F-4D97-AF65-F5344CB8AC3E}">
        <p14:creationId xmlns:p14="http://schemas.microsoft.com/office/powerpoint/2010/main" val="206601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AHRQ is hosting a webinar series, Strengthening Primary Care Research. Today’s webinar is the fifth in the series. Stay tuned to the AHRQ channels for future webinar dates and registration.</a:t>
            </a:r>
          </a:p>
        </p:txBody>
      </p:sp>
      <p:sp>
        <p:nvSpPr>
          <p:cNvPr id="4" name="Slide Number Placeholder 3"/>
          <p:cNvSpPr>
            <a:spLocks noGrp="1"/>
          </p:cNvSpPr>
          <p:nvPr>
            <p:ph type="sldNum" sz="quarter" idx="5"/>
          </p:nvPr>
        </p:nvSpPr>
        <p:spPr/>
        <p:txBody>
          <a:bodyPr/>
          <a:lstStyle/>
          <a:p>
            <a:fld id="{B17BA40C-25F7-4A81-B7B0-365A5351FE20}" type="slidenum">
              <a:rPr lang="en-US" smtClean="0"/>
              <a:t>2</a:t>
            </a:fld>
            <a:endParaRPr lang="en-US"/>
          </a:p>
        </p:txBody>
      </p:sp>
    </p:spTree>
    <p:extLst>
      <p:ext uri="{BB962C8B-B14F-4D97-AF65-F5344CB8AC3E}">
        <p14:creationId xmlns:p14="http://schemas.microsoft.com/office/powerpoint/2010/main" val="2654320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substantial body of research has been published on how to address non‐cancer chronic pain or </a:t>
            </a:r>
            <a:r>
              <a:rPr lang="en-US" sz="1200" u="sng" kern="1200" dirty="0">
                <a:solidFill>
                  <a:schemeClr val="tx1"/>
                </a:solidFill>
                <a:effectLst/>
                <a:latin typeface="+mn-lt"/>
                <a:ea typeface="+mn-ea"/>
                <a:cs typeface="+mn-cs"/>
              </a:rPr>
              <a:t>NCCP</a:t>
            </a:r>
            <a:r>
              <a:rPr lang="en-US" sz="1200" kern="1200" dirty="0">
                <a:solidFill>
                  <a:schemeClr val="tx1"/>
                </a:solidFill>
                <a:effectLst/>
                <a:latin typeface="+mn-lt"/>
                <a:ea typeface="+mn-ea"/>
                <a:cs typeface="+mn-cs"/>
              </a:rPr>
              <a:t> with or without opioid medications in the general population, however much less is known about how to do the same in older populations that typically have more </a:t>
            </a:r>
            <a:r>
              <a:rPr lang="en-US" sz="1200" u="sng" kern="1200" dirty="0">
                <a:solidFill>
                  <a:schemeClr val="tx1"/>
                </a:solidFill>
                <a:effectLst/>
                <a:latin typeface="+mn-lt"/>
                <a:ea typeface="+mn-ea"/>
                <a:cs typeface="+mn-cs"/>
              </a:rPr>
              <a:t>co</a:t>
            </a:r>
            <a:r>
              <a:rPr lang="en-US" sz="1200" kern="1200" dirty="0">
                <a:solidFill>
                  <a:schemeClr val="tx1"/>
                </a:solidFill>
                <a:effectLst/>
                <a:latin typeface="+mn-lt"/>
                <a:ea typeface="+mn-ea"/>
                <a:cs typeface="+mn-cs"/>
              </a:rPr>
              <a:t>morbid conditions that may interfere with and extend the effects of chronic pain and in which there is a much greater focus on how pain affects one’s quality of life and functioning. We also know that the use of opioids and other medications show a quite different pattern in older populations.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for these reasons, we established a multi‐disciplinary team to initiate a large, AHRQ‐ funded implementation/dissemination study in 2020 to develop and test a more sophisticated care delivery model for older NCCP patients.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44</a:t>
            </a:fld>
            <a:endParaRPr lang="en-US"/>
          </a:p>
        </p:txBody>
      </p:sp>
    </p:spTree>
    <p:extLst>
      <p:ext uri="{BB962C8B-B14F-4D97-AF65-F5344CB8AC3E}">
        <p14:creationId xmlns:p14="http://schemas.microsoft.com/office/powerpoint/2010/main" val="724916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RISE‐OK study had 4 overreaching aims. In the first year, we convened a series of expert and community advisory groups to help us put the study on a firm, patient‐ and community‐centered foundation and to develop critical resources that can help our practices implement patient‐focused interventions. In particular, we co‐created a RISE‐OK Practice Toolkit and an Academic Detailing guide for our peer‐clinician educators and study practices.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second and third years, we conducted a comprehensive and multi‐level hybrid implementation‐effectiveness study that aimed at improving care delivery systems for patient‐centered and goal‐oriented NCCP care. I will say more about these levels later.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also created a rigorous measurement structure to assess both the quality of our implementation and the effectiveness of the RISE‐OK program at the patient‐, practice‐, and health system or community levels.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finally, we are currently working on data analyses and the dissemination of lessons learned and our resources through academic and community venues.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45</a:t>
            </a:fld>
            <a:endParaRPr lang="en-US"/>
          </a:p>
        </p:txBody>
      </p:sp>
    </p:spTree>
    <p:extLst>
      <p:ext uri="{BB962C8B-B14F-4D97-AF65-F5344CB8AC3E}">
        <p14:creationId xmlns:p14="http://schemas.microsoft.com/office/powerpoint/2010/main" val="136723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shows the distribution of our RISE‐OK practices in Oklahoma. The yellow dots indicate practice sites in our larger primary care network that we approached, and the red dots show those practices that actually participated. The striking difference between these underscore the difficulty of finding willing and able sites for a study that addresses a difficult challenge and which requires significant involvement.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left side you can see our practice and patient eligibility requirements that were set to cast the widest possible net across the primary care population. Practices that used EHRs and saw at least 20 NCCP patients, 60 or older, were eligible, whether these patients received opioid therapy or not. Patient eligibility followed our practice criteria: any established NCCP patient, 60 or older, could participate regardless of opioid therapy.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46</a:t>
            </a:fld>
            <a:endParaRPr lang="en-US"/>
          </a:p>
        </p:txBody>
      </p:sp>
    </p:spTree>
    <p:extLst>
      <p:ext uri="{BB962C8B-B14F-4D97-AF65-F5344CB8AC3E}">
        <p14:creationId xmlns:p14="http://schemas.microsoft.com/office/powerpoint/2010/main" val="4181755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Just a little bit about our patient population. We managed to retain 270 patients out of the planned 310 across 31 practices. These participants followed expected population statistics in terms of age, sex and race/ethnicity that were closely aligned with the mixture of patients who are established in primary care in our state, including over half of our practices that were located in rural populations.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47</a:t>
            </a:fld>
            <a:endParaRPr lang="en-US"/>
          </a:p>
        </p:txBody>
      </p:sp>
    </p:spTree>
    <p:extLst>
      <p:ext uri="{BB962C8B-B14F-4D97-AF65-F5344CB8AC3E}">
        <p14:creationId xmlns:p14="http://schemas.microsoft.com/office/powerpoint/2010/main" val="2863622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I mentioned before, our team deployed a carefully designed, multi‐level implementation and evaluation approach. We had numerous patient‐centered implementation components and outcomes at all three levels of our intervention. For example, we deployed resources for person‐tailored pain management plans, patient goal‐oriented intervention approaches, pain‐function interference measures, and personalized diversification of pharmacological and non‐pharmacological therapy.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48</a:t>
            </a:fld>
            <a:endParaRPr lang="en-US"/>
          </a:p>
        </p:txBody>
      </p:sp>
    </p:spTree>
    <p:extLst>
      <p:ext uri="{BB962C8B-B14F-4D97-AF65-F5344CB8AC3E}">
        <p14:creationId xmlns:p14="http://schemas.microsoft.com/office/powerpoint/2010/main" val="1776669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this slide you can see screenshots of our professional peer‐clinician educator / Academic Detailer or </a:t>
            </a:r>
            <a:r>
              <a:rPr lang="en-US" sz="1200" u="sng" kern="1200" dirty="0">
                <a:solidFill>
                  <a:schemeClr val="tx1"/>
                </a:solidFill>
                <a:effectLst/>
                <a:latin typeface="+mn-lt"/>
                <a:ea typeface="+mn-ea"/>
                <a:cs typeface="+mn-cs"/>
              </a:rPr>
              <a:t>AD</a:t>
            </a:r>
            <a:r>
              <a:rPr lang="en-US" sz="1200" kern="1200" dirty="0">
                <a:solidFill>
                  <a:schemeClr val="tx1"/>
                </a:solidFill>
                <a:effectLst/>
                <a:latin typeface="+mn-lt"/>
                <a:ea typeface="+mn-ea"/>
                <a:cs typeface="+mn-cs"/>
              </a:rPr>
              <a:t> Guide that we developed collaborating with </a:t>
            </a:r>
            <a:r>
              <a:rPr lang="en-US" sz="1200" kern="1200" dirty="0" err="1">
                <a:solidFill>
                  <a:schemeClr val="tx1"/>
                </a:solidFill>
                <a:effectLst/>
                <a:latin typeface="+mn-lt"/>
                <a:ea typeface="+mn-ea"/>
                <a:cs typeface="+mn-cs"/>
              </a:rPr>
              <a:t>Alosa</a:t>
            </a:r>
            <a:r>
              <a:rPr lang="en-US" sz="1200" kern="1200" dirty="0">
                <a:solidFill>
                  <a:schemeClr val="tx1"/>
                </a:solidFill>
                <a:effectLst/>
                <a:latin typeface="+mn-lt"/>
                <a:ea typeface="+mn-ea"/>
                <a:cs typeface="+mn-cs"/>
              </a:rPr>
              <a:t> Health. This well‐designed guide served as a conversation aid that was used in each practice at the project kickoff meeting. The AD session aimed at introducing the topic and to have a respectful conversation with the clinicians and staff about how to contextualize and apply evidence and resources we offered, in the particular setting, in order to develop a tailored program implementation plan.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49</a:t>
            </a:fld>
            <a:endParaRPr lang="en-US"/>
          </a:p>
        </p:txBody>
      </p:sp>
    </p:spTree>
    <p:extLst>
      <p:ext uri="{BB962C8B-B14F-4D97-AF65-F5344CB8AC3E}">
        <p14:creationId xmlns:p14="http://schemas.microsoft.com/office/powerpoint/2010/main" val="2106517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two pages from the AD Guide. On the left side I wanted to show the 5 key patient goal‐oriented questions that clinicians could ask to refocus pain management conversations from the pain itself to how pain is a barrier to a more enjoyable life and achieving one’s health goals. One of the questions was: “What do you do on a typical day?” which e</a:t>
            </a:r>
            <a:r>
              <a:rPr lang="en-US" sz="1200" u="sng" kern="1200" dirty="0">
                <a:solidFill>
                  <a:schemeClr val="tx1"/>
                </a:solidFill>
                <a:effectLst/>
                <a:latin typeface="+mn-lt"/>
                <a:ea typeface="+mn-ea"/>
                <a:cs typeface="+mn-cs"/>
              </a:rPr>
              <a:t>li</a:t>
            </a:r>
            <a:r>
              <a:rPr lang="en-US" sz="1200" kern="1200" dirty="0">
                <a:solidFill>
                  <a:schemeClr val="tx1"/>
                </a:solidFill>
                <a:effectLst/>
                <a:latin typeface="+mn-lt"/>
                <a:ea typeface="+mn-ea"/>
                <a:cs typeface="+mn-cs"/>
              </a:rPr>
              <a:t>cits a richer understating of what matters to someone and what their environment looks like. Clinicians could also ask: “What would you like to be able to do that you can’t do now?” which touches specifically on pain‐related barriers to achieving personal goals.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right side I show an example of how we attempted to distill the many variable interventions related to safe prescribing into a visually appealing and effective mental checklist for clinicians using the DO‐NO‐HARM acronym as mnemonic.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50</a:t>
            </a:fld>
            <a:endParaRPr lang="en-US"/>
          </a:p>
        </p:txBody>
      </p:sp>
    </p:spTree>
    <p:extLst>
      <p:ext uri="{BB962C8B-B14F-4D97-AF65-F5344CB8AC3E}">
        <p14:creationId xmlns:p14="http://schemas.microsoft.com/office/powerpoint/2010/main" val="3073983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course of the RISE‐OK project we realized that the best way to make research patient centered is to design a patient‐centered implementation approach at the practice‐, health system‐, and community levels. Since we envisioned our entire program in a strongly patient goal‐oriented paradigm, we thought that we should also work with our practices in a goal‐oriented framework and so we adapted a formerly developed practice assessment tool, which you can see here, that aligned 4 high‐level practice goal domains with NCCP‐specific objectives, strategies, techniques, and even resources that practices could use to create their own priorities for a tailored implementation plan.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51</a:t>
            </a:fld>
            <a:endParaRPr lang="en-US"/>
          </a:p>
        </p:txBody>
      </p:sp>
    </p:spTree>
    <p:extLst>
      <p:ext uri="{BB962C8B-B14F-4D97-AF65-F5344CB8AC3E}">
        <p14:creationId xmlns:p14="http://schemas.microsoft.com/office/powerpoint/2010/main" val="3358011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look what happened when we based our implementation design on the practices’ self‐ prioritized goals. Instead of focusing on the usual NCCP care process targets, such as medication monitoring or refill policies, most practices turned their attention to learning how to capture and address pain‐function interference and how to operationalize goal‐oriented multimodal pain care. I think we can agree that these represent a more sophisticated, more appropriate, and based on what we learned, perhaps even more effective approach.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52</a:t>
            </a:fld>
            <a:endParaRPr lang="en-US"/>
          </a:p>
        </p:txBody>
      </p:sp>
    </p:spTree>
    <p:extLst>
      <p:ext uri="{BB962C8B-B14F-4D97-AF65-F5344CB8AC3E}">
        <p14:creationId xmlns:p14="http://schemas.microsoft.com/office/powerpoint/2010/main" val="2357451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example from our project for leveraging patient‐centered data is a pain management goal‐setting and goal‐attainment conversation guide that we initially planned to use in regular care, but due to study limitations, our team used in separate phone conversations with patients. Starting with the five pain goal questions, which you can see in the red box, patients were led through a standard exercise to select or craft a custom priority goal for themselves.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53</a:t>
            </a:fld>
            <a:endParaRPr lang="en-US"/>
          </a:p>
        </p:txBody>
      </p:sp>
    </p:spTree>
    <p:extLst>
      <p:ext uri="{BB962C8B-B14F-4D97-AF65-F5344CB8AC3E}">
        <p14:creationId xmlns:p14="http://schemas.microsoft.com/office/powerpoint/2010/main" val="57511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Good day, everyone. My name is Aimee Eden. I am the acting Director for AHRQ’s National Center for Excellence in Primary Care Research. It is my pleasure to welcome you to today’s webinar. </a:t>
            </a:r>
          </a:p>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3</a:t>
            </a:fld>
            <a:endParaRPr lang="en-US"/>
          </a:p>
        </p:txBody>
      </p:sp>
    </p:spTree>
    <p:extLst>
      <p:ext uri="{BB962C8B-B14F-4D97-AF65-F5344CB8AC3E}">
        <p14:creationId xmlns:p14="http://schemas.microsoft.com/office/powerpoint/2010/main" val="4025094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exercise also included goal scaling (including “where you are now; what you hope to achieve; and how far you can possibly go”) and the usual scaling of perceived difficulty and confidence in achieving their goal. On the right, I show the attainment scaling part of the guide where barriers are reviewed and an action plan for overcoming them is created along with self‐rating of one’s progress.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54</a:t>
            </a:fld>
            <a:endParaRPr lang="en-US"/>
          </a:p>
        </p:txBody>
      </p:sp>
    </p:spTree>
    <p:extLst>
      <p:ext uri="{BB962C8B-B14F-4D97-AF65-F5344CB8AC3E}">
        <p14:creationId xmlns:p14="http://schemas.microsoft.com/office/powerpoint/2010/main" val="3208672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What’s really interesting, as an early outcome of this particular approach, is that, again, instead of the expected focus on improving pain control (which you can see listed at the red arrow), we find functioning and quality of life goals as the highest priorities. Even when patients told us that their priority was to receive services, most of the time, they aimed at addressing functional capacity and life quality.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55</a:t>
            </a:fld>
            <a:endParaRPr lang="en-US"/>
          </a:p>
        </p:txBody>
      </p:sp>
    </p:spTree>
    <p:extLst>
      <p:ext uri="{BB962C8B-B14F-4D97-AF65-F5344CB8AC3E}">
        <p14:creationId xmlns:p14="http://schemas.microsoft.com/office/powerpoint/2010/main" val="2593099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third and final example from RISE‐OK, I would like to provide some very early results from 10 patient, 10 clinician, and 5 clinic staff interviews that are being analyzed currently. Patient interviews explored many domains, including the quality and content of pain care conversations; goal setting and changes in pain‐function interference; care experience; and changes in the patterns of therapy. What we can say at this point is that emerging themes include functioning and quality of life as the main concern for patients; that NCCP in older adults is even more complex and multi‐faceted than we thought; and that current health care is spotty in terms of balancing patient and clinical needs or to respond to patient needs to improve their quality of life.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of these themes were substantiated by patient quotes on the right side reflecting both success stories and some of the shortcomings from the patient’s perspective. [Next slide]</a:t>
            </a:r>
          </a:p>
        </p:txBody>
      </p:sp>
      <p:sp>
        <p:nvSpPr>
          <p:cNvPr id="4" name="Slide Number Placeholder 3"/>
          <p:cNvSpPr>
            <a:spLocks noGrp="1"/>
          </p:cNvSpPr>
          <p:nvPr>
            <p:ph type="sldNum" sz="quarter" idx="10"/>
          </p:nvPr>
        </p:nvSpPr>
        <p:spPr/>
        <p:txBody>
          <a:bodyPr/>
          <a:lstStyle/>
          <a:p>
            <a:fld id="{B17BA40C-25F7-4A81-B7B0-365A5351FE20}" type="slidenum">
              <a:rPr lang="en-US" smtClean="0"/>
              <a:t>56</a:t>
            </a:fld>
            <a:endParaRPr lang="en-US"/>
          </a:p>
        </p:txBody>
      </p:sp>
    </p:spTree>
    <p:extLst>
      <p:ext uri="{BB962C8B-B14F-4D97-AF65-F5344CB8AC3E}">
        <p14:creationId xmlns:p14="http://schemas.microsoft.com/office/powerpoint/2010/main" val="4055897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finally, I would like to say a few words about our practice interviews that we just started analyzing. These interviews were very detailed and they covered all major steps of the chronic pain management care cycle, in addition to the experience of clinicians and staff participating in RISE‐OK and lots of barriers and facilitators to implementing and sustaining the program.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order to underscore the importance of addressing practice resource gaps, I would like to highlight the third quote. This clinician said: “…</a:t>
            </a:r>
            <a:r>
              <a:rPr lang="en-US" sz="1200" i="1" kern="1200" dirty="0">
                <a:solidFill>
                  <a:schemeClr val="tx1"/>
                </a:solidFill>
                <a:effectLst/>
                <a:latin typeface="+mn-lt"/>
                <a:ea typeface="+mn-ea"/>
                <a:cs typeface="+mn-cs"/>
              </a:rPr>
              <a:t>we can be told things all day long but if you don't have that </a:t>
            </a:r>
            <a:r>
              <a:rPr lang="en-US" sz="1200" kern="1200" dirty="0">
                <a:solidFill>
                  <a:schemeClr val="tx1"/>
                </a:solidFill>
                <a:effectLst/>
                <a:latin typeface="+mn-lt"/>
                <a:ea typeface="+mn-ea"/>
                <a:cs typeface="+mn-cs"/>
              </a:rPr>
              <a:t>[resource] </a:t>
            </a:r>
            <a:r>
              <a:rPr lang="en-US" sz="1200" i="1" kern="1200" dirty="0">
                <a:solidFill>
                  <a:schemeClr val="tx1"/>
                </a:solidFill>
                <a:effectLst/>
                <a:latin typeface="+mn-lt"/>
                <a:ea typeface="+mn-ea"/>
                <a:cs typeface="+mn-cs"/>
              </a:rPr>
              <a:t>at your fingertips to look back on and things like that... you know, it's hard.” </a:t>
            </a:r>
            <a:r>
              <a:rPr lang="en-US" sz="1200" kern="1200" dirty="0">
                <a:solidFill>
                  <a:schemeClr val="tx1"/>
                </a:solidFill>
                <a:effectLst/>
                <a:latin typeface="+mn-lt"/>
                <a:ea typeface="+mn-ea"/>
                <a:cs typeface="+mn-cs"/>
              </a:rPr>
              <a:t>One of the strengths of our program was to help resource practices through practice facilitation and by co‐designing and deploying a large library of resources linked to their own care improvement priorities. [Last slide please]</a:t>
            </a:r>
          </a:p>
        </p:txBody>
      </p:sp>
      <p:sp>
        <p:nvSpPr>
          <p:cNvPr id="4" name="Slide Number Placeholder 3"/>
          <p:cNvSpPr>
            <a:spLocks noGrp="1"/>
          </p:cNvSpPr>
          <p:nvPr>
            <p:ph type="sldNum" sz="quarter" idx="10"/>
          </p:nvPr>
        </p:nvSpPr>
        <p:spPr/>
        <p:txBody>
          <a:bodyPr/>
          <a:lstStyle/>
          <a:p>
            <a:fld id="{B17BA40C-25F7-4A81-B7B0-365A5351FE20}" type="slidenum">
              <a:rPr lang="en-US" smtClean="0"/>
              <a:t>57</a:t>
            </a:fld>
            <a:endParaRPr lang="en-US"/>
          </a:p>
        </p:txBody>
      </p:sp>
    </p:spTree>
    <p:extLst>
      <p:ext uri="{BB962C8B-B14F-4D97-AF65-F5344CB8AC3E}">
        <p14:creationId xmlns:p14="http://schemas.microsoft.com/office/powerpoint/2010/main" val="2284767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In summary</a:t>
            </a:r>
            <a:r>
              <a:rPr lang="en-US" sz="1200" kern="1200" dirty="0">
                <a:solidFill>
                  <a:schemeClr val="tx1"/>
                </a:solidFill>
                <a:effectLst/>
                <a:latin typeface="+mn-lt"/>
                <a:ea typeface="+mn-ea"/>
                <a:cs typeface="+mn-cs"/>
              </a:rPr>
              <a:t>: we have learned about the utmost importance of robust primary care practice and patient support, and building capacity for a patient‐goal oriented care approach which, we believe, has great potential to make chronic pain care person‐centered. We also learned that substantially more work is needed to provide those integrated data and care systems that can effectively respond to complex needs of older adults with NCCP; and that there are large gaps in services, especially in rural and underserved areas, to diversify chronic pain therapy.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finally, RISE‐OK exemplifies how a multi‐disciplinary and comprehensive approach to NCCP management can move the needle for older adults toward better patient‐centered outcomes and care experience.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Thank you for your attention!</a:t>
            </a:r>
          </a:p>
        </p:txBody>
      </p:sp>
      <p:sp>
        <p:nvSpPr>
          <p:cNvPr id="4" name="Slide Number Placeholder 3"/>
          <p:cNvSpPr>
            <a:spLocks noGrp="1"/>
          </p:cNvSpPr>
          <p:nvPr>
            <p:ph type="sldNum" sz="quarter" idx="10"/>
          </p:nvPr>
        </p:nvSpPr>
        <p:spPr/>
        <p:txBody>
          <a:bodyPr/>
          <a:lstStyle/>
          <a:p>
            <a:fld id="{B17BA40C-25F7-4A81-B7B0-365A5351FE20}" type="slidenum">
              <a:rPr lang="en-US" smtClean="0"/>
              <a:t>58</a:t>
            </a:fld>
            <a:endParaRPr lang="en-US"/>
          </a:p>
        </p:txBody>
      </p:sp>
    </p:spTree>
    <p:extLst>
      <p:ext uri="{BB962C8B-B14F-4D97-AF65-F5344CB8AC3E}">
        <p14:creationId xmlns:p14="http://schemas.microsoft.com/office/powerpoint/2010/main" val="179967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59</a:t>
            </a:fld>
            <a:endParaRPr lang="en-US"/>
          </a:p>
        </p:txBody>
      </p:sp>
    </p:spTree>
    <p:extLst>
      <p:ext uri="{BB962C8B-B14F-4D97-AF65-F5344CB8AC3E}">
        <p14:creationId xmlns:p14="http://schemas.microsoft.com/office/powerpoint/2010/main" val="2759785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the AHRQ channels for announcements about the next webinar in the NCECPR webinar series. </a:t>
            </a:r>
          </a:p>
          <a:p>
            <a:r>
              <a:rPr lang="en-US"/>
              <a:t>Please take the short evaluation poll  that will pop up after this webinar. Thank you to our excellent presenters and to all of you for joining us today!</a:t>
            </a:r>
          </a:p>
        </p:txBody>
      </p:sp>
      <p:sp>
        <p:nvSpPr>
          <p:cNvPr id="4" name="Slide Number Placeholder 3"/>
          <p:cNvSpPr>
            <a:spLocks noGrp="1"/>
          </p:cNvSpPr>
          <p:nvPr>
            <p:ph type="sldNum" sz="quarter" idx="5"/>
          </p:nvPr>
        </p:nvSpPr>
        <p:spPr/>
        <p:txBody>
          <a:bodyPr/>
          <a:lstStyle/>
          <a:p>
            <a:fld id="{B17BA40C-25F7-4A81-B7B0-365A5351FE20}" type="slidenum">
              <a:rPr lang="en-US" smtClean="0"/>
              <a:t>60</a:t>
            </a:fld>
            <a:endParaRPr lang="en-US"/>
          </a:p>
        </p:txBody>
      </p:sp>
    </p:spTree>
    <p:extLst>
      <p:ext uri="{BB962C8B-B14F-4D97-AF65-F5344CB8AC3E}">
        <p14:creationId xmlns:p14="http://schemas.microsoft.com/office/powerpoint/2010/main" val="93387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A40C-25F7-4A81-B7B0-365A5351F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783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7BA40C-25F7-4A81-B7B0-365A5351FE20}" type="slidenum">
              <a:rPr lang="en-US" smtClean="0"/>
              <a:t>6</a:t>
            </a:fld>
            <a:endParaRPr lang="en-US"/>
          </a:p>
        </p:txBody>
      </p:sp>
    </p:spTree>
    <p:extLst>
      <p:ext uri="{BB962C8B-B14F-4D97-AF65-F5344CB8AC3E}">
        <p14:creationId xmlns:p14="http://schemas.microsoft.com/office/powerpoint/2010/main" val="254969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A40C-25F7-4A81-B7B0-365A5351F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71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The goal of today’s webinar is to 1. Highlight examples of primary care research on integration of behavioral health and </a:t>
            </a:r>
          </a:p>
          <a:p>
            <a:pPr marL="45720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2. Introduce AHRQ resources that support behavioral health integration.</a:t>
            </a:r>
          </a:p>
          <a:p>
            <a:pPr marL="45720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8</a:t>
            </a:fld>
            <a:endParaRPr lang="en-US"/>
          </a:p>
        </p:txBody>
      </p:sp>
    </p:spTree>
    <p:extLst>
      <p:ext uri="{BB962C8B-B14F-4D97-AF65-F5344CB8AC3E}">
        <p14:creationId xmlns:p14="http://schemas.microsoft.com/office/powerpoint/2010/main" val="4128430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I’d like to introduce the moderator for today’s webinar,  Dr. Yalda Jabbarpour, from The Robert Graham Center.</a:t>
            </a:r>
          </a:p>
          <a:p>
            <a:r>
              <a:rPr lang="en-US" dirty="0"/>
              <a:t>Dr. Jabbarpour will facilitate the Q&amp;A and discussion, which will take place after all of the presentations are finished. Welcome, Yalda!</a:t>
            </a:r>
          </a:p>
        </p:txBody>
      </p:sp>
      <p:sp>
        <p:nvSpPr>
          <p:cNvPr id="4" name="Slide Number Placeholder 3"/>
          <p:cNvSpPr>
            <a:spLocks noGrp="1"/>
          </p:cNvSpPr>
          <p:nvPr>
            <p:ph type="sldNum" sz="quarter" idx="5"/>
          </p:nvPr>
        </p:nvSpPr>
        <p:spPr/>
        <p:txBody>
          <a:bodyPr/>
          <a:lstStyle/>
          <a:p>
            <a:fld id="{B17BA40C-25F7-4A81-B7B0-365A5351FE20}" type="slidenum">
              <a:rPr lang="en-US" smtClean="0"/>
              <a:t>9</a:t>
            </a:fld>
            <a:endParaRPr lang="en-US"/>
          </a:p>
        </p:txBody>
      </p:sp>
    </p:spTree>
    <p:extLst>
      <p:ext uri="{BB962C8B-B14F-4D97-AF65-F5344CB8AC3E}">
        <p14:creationId xmlns:p14="http://schemas.microsoft.com/office/powerpoint/2010/main" val="1913999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effectLst/>
                <a:latin typeface="Calibri" panose="020F0502020204030204" pitchFamily="34" charset="0"/>
                <a:ea typeface="Calibri" panose="020F0502020204030204" pitchFamily="34" charset="0"/>
                <a:cs typeface="Arial" panose="020B0604020202020204" pitchFamily="34" charset="0"/>
              </a:rPr>
              <a:t>Hello everyone. We have three primary care researchers here today. Join me in welcoming:</a:t>
            </a:r>
          </a:p>
          <a:p>
            <a:pPr marL="342900" marR="0" lvl="0" indent="-342900" rtl="0">
              <a:spcBef>
                <a:spcPts val="0"/>
              </a:spcBef>
              <a:spcAft>
                <a:spcPts val="0"/>
              </a:spcAft>
              <a:buFont typeface="Symbol" panose="05050102010706020507" pitchFamily="18" charset="2"/>
              <a:buChar char=""/>
            </a:pPr>
            <a:r>
              <a:rPr lang="en-US" sz="1800">
                <a:solidFill>
                  <a:srgbClr val="000000"/>
                </a:solidFill>
                <a:effectLst/>
                <a:latin typeface="Calibri" panose="020F0502020204030204" pitchFamily="34" charset="0"/>
                <a:ea typeface="Calibri" panose="020F0502020204030204" pitchFamily="34" charset="0"/>
              </a:rPr>
              <a:t>Hannah Neprash, PhD (University of Minnesota; School of Public Health; Division of Health Policy &amp; Management), </a:t>
            </a:r>
            <a:r>
              <a:rPr lang="en-US" sz="1800" i="1">
                <a:solidFill>
                  <a:srgbClr val="000000"/>
                </a:solidFill>
                <a:effectLst/>
                <a:latin typeface="Calibri" panose="020F0502020204030204" pitchFamily="34" charset="0"/>
                <a:ea typeface="Calibri" panose="020F0502020204030204" pitchFamily="34" charset="0"/>
              </a:rPr>
              <a:t>The Role of Nurse Practitioners in Improving Access to Primary Care</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rPr>
              <a:t>Lawrence P. Casalino, MD, PhD (Weill Cornell Medical College, Department of Population Health Sciences), </a:t>
            </a:r>
            <a:r>
              <a:rPr lang="en-US" sz="1800" i="1">
                <a:effectLst/>
                <a:latin typeface="Calibri" panose="020F0502020204030204" pitchFamily="34" charset="0"/>
                <a:ea typeface="Calibri" panose="020F0502020204030204" pitchFamily="34" charset="0"/>
              </a:rPr>
              <a:t>Primary Care Physician-Staff Dyads (“</a:t>
            </a:r>
            <a:r>
              <a:rPr lang="en-US" sz="1800" i="1" err="1">
                <a:effectLst/>
                <a:latin typeface="Calibri" panose="020F0502020204030204" pitchFamily="34" charset="0"/>
                <a:ea typeface="Calibri" panose="020F0502020204030204" pitchFamily="34" charset="0"/>
              </a:rPr>
              <a:t>Teamlets</a:t>
            </a:r>
            <a:r>
              <a:rPr lang="en-US" sz="1800" i="1">
                <a:effectLst/>
                <a:latin typeface="Calibri" panose="020F0502020204030204" pitchFamily="34" charset="0"/>
                <a:ea typeface="Calibri" panose="020F0502020204030204" pitchFamily="34" charset="0"/>
              </a:rPr>
              <a:t>”): A Simple, Efficient Means to Improve Healthcare Quality and Decrease Cost</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rPr>
              <a:t>Sylvia Hysong, PhD (Baylor College of Medicine), </a:t>
            </a:r>
            <a:r>
              <a:rPr lang="en-US" sz="1800" i="1">
                <a:effectLst/>
                <a:latin typeface="Calibri" panose="020F0502020204030204" pitchFamily="34" charset="0"/>
                <a:ea typeface="Calibri" panose="020F0502020204030204" pitchFamily="34" charset="0"/>
              </a:rPr>
              <a:t>Impact of Team Configuration and Team Stability on Primary Care Quality</a:t>
            </a:r>
            <a:endParaRPr lang="en-US" sz="1800">
              <a:effectLst/>
              <a:latin typeface="Calibri" panose="020F0502020204030204" pitchFamily="34" charset="0"/>
              <a:ea typeface="Calibri" panose="020F0502020204030204" pitchFamily="34" charset="0"/>
            </a:endParaRPr>
          </a:p>
          <a:p>
            <a:pPr marL="0" marR="0" lvl="0" indent="0" rtl="0">
              <a:spcBef>
                <a:spcPts val="0"/>
              </a:spcBef>
              <a:spcAft>
                <a:spcPts val="0"/>
              </a:spcAft>
              <a:buFont typeface="Symbol" panose="05050102010706020507" pitchFamily="18" charset="2"/>
              <a:buNone/>
            </a:pPr>
            <a:r>
              <a:rPr lang="en-US" sz="1800">
                <a:solidFill>
                  <a:srgbClr val="000000"/>
                </a:solidFill>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endParaRPr lang="en-US" sz="1400">
              <a:effectLst/>
              <a:latin typeface="Calibri" panose="020F0502020204030204" pitchFamily="34" charset="0"/>
              <a:ea typeface="Calibri" panose="020F0502020204030204" pitchFamily="34" charset="0"/>
              <a:cs typeface="Arial" panose="020B0604020202020204" pitchFamily="34" charset="0"/>
            </a:endParaRPr>
          </a:p>
          <a:p>
            <a:r>
              <a:rPr lang="en-US" sz="1400">
                <a:effectLst/>
                <a:latin typeface="Calibri" panose="020F0502020204030204" pitchFamily="34" charset="0"/>
                <a:ea typeface="Calibri" panose="020F0502020204030204" pitchFamily="34" charset="0"/>
                <a:cs typeface="Arial" panose="020B0604020202020204" pitchFamily="34" charset="0"/>
              </a:rPr>
              <a:t>Be sure to save your questions – we’ll have the Q&amp;A session after all the presentations are over. You can also pop your questions into the chat for later. </a:t>
            </a:r>
          </a:p>
          <a:p>
            <a:endParaRPr lang="en-US"/>
          </a:p>
        </p:txBody>
      </p:sp>
      <p:sp>
        <p:nvSpPr>
          <p:cNvPr id="4" name="Slide Number Placeholder 3"/>
          <p:cNvSpPr>
            <a:spLocks noGrp="1"/>
          </p:cNvSpPr>
          <p:nvPr>
            <p:ph type="sldNum" sz="quarter" idx="5"/>
          </p:nvPr>
        </p:nvSpPr>
        <p:spPr/>
        <p:txBody>
          <a:bodyPr/>
          <a:lstStyle/>
          <a:p>
            <a:fld id="{B17BA40C-25F7-4A81-B7B0-365A5351FE20}" type="slidenum">
              <a:rPr lang="en-US" smtClean="0"/>
              <a:t>10</a:t>
            </a:fld>
            <a:endParaRPr lang="en-US"/>
          </a:p>
        </p:txBody>
      </p:sp>
    </p:spTree>
    <p:extLst>
      <p:ext uri="{BB962C8B-B14F-4D97-AF65-F5344CB8AC3E}">
        <p14:creationId xmlns:p14="http://schemas.microsoft.com/office/powerpoint/2010/main" val="3062290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352800"/>
            <a:ext cx="10363200" cy="1295400"/>
          </a:xfrm>
        </p:spPr>
        <p:txBody>
          <a:bodyPr/>
          <a:lstStyle>
            <a:lvl1pPr algn="ctr">
              <a:defRPr>
                <a:solidFill>
                  <a:schemeClr val="tx1"/>
                </a:solidFill>
              </a:defRPr>
            </a:lvl1pPr>
          </a:lstStyle>
          <a:p>
            <a:r>
              <a:rPr lang="en-US"/>
              <a:t>Title of Presentation</a:t>
            </a:r>
          </a:p>
        </p:txBody>
      </p:sp>
      <p:sp>
        <p:nvSpPr>
          <p:cNvPr id="3" name="Subtitle 2"/>
          <p:cNvSpPr>
            <a:spLocks noGrp="1"/>
          </p:cNvSpPr>
          <p:nvPr>
            <p:ph type="subTitle" idx="1" hasCustomPrompt="1"/>
          </p:nvPr>
        </p:nvSpPr>
        <p:spPr>
          <a:xfrm>
            <a:off x="1828800" y="4876800"/>
            <a:ext cx="8534400" cy="7620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Author and Date</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981326"/>
            <a:ext cx="10363200" cy="1362075"/>
          </a:xfrm>
        </p:spPr>
        <p:txBody>
          <a:bodyPr anchor="t"/>
          <a:lstStyle>
            <a:lvl1pPr algn="ctr">
              <a:defRPr sz="400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4343401"/>
            <a:ext cx="10363200" cy="1500187"/>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85F5B7A5-34A7-4AB0-A34F-A4DF2002FA9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Text Placeholder 2"/>
          <p:cNvSpPr>
            <a:spLocks noGrp="1"/>
          </p:cNvSpPr>
          <p:nvPr>
            <p:ph type="body" idx="1"/>
          </p:nvPr>
        </p:nvSpPr>
        <p:spPr>
          <a:xfrm>
            <a:off x="609600" y="1447801"/>
            <a:ext cx="5386917"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447801"/>
            <a:ext cx="5389033"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85F5B7A5-34A7-4AB0-A34F-A4DF2002FA9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a:t>
            </a:r>
          </a:p>
        </p:txBody>
      </p:sp>
      <p:sp>
        <p:nvSpPr>
          <p:cNvPr id="3" name="Slide Number Placeholder 2"/>
          <p:cNvSpPr>
            <a:spLocks noGrp="1"/>
          </p:cNvSpPr>
          <p:nvPr>
            <p:ph type="sldNum" sz="quarter" idx="10"/>
          </p:nvPr>
        </p:nvSpPr>
        <p:spPr/>
        <p:txBody>
          <a:bodyPr/>
          <a:lstStyle/>
          <a:p>
            <a:fld id="{85F5B7A5-34A7-4AB0-A34F-A4DF2002FA9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5F5B7A5-34A7-4AB0-A34F-A4DF2002FA9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85F5B7A5-34A7-4AB0-A34F-A4DF2002FA9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 of Presentation</a:t>
            </a:r>
          </a:p>
        </p:txBody>
      </p:sp>
      <p:sp>
        <p:nvSpPr>
          <p:cNvPr id="3" name="Content Placeholder 2"/>
          <p:cNvSpPr>
            <a:spLocks noGrp="1"/>
          </p:cNvSpPr>
          <p:nvPr>
            <p:ph idx="1" hasCustomPrompt="1"/>
          </p:nvPr>
        </p:nvSpPr>
        <p:spPr/>
        <p:txBody>
          <a:bodyPr/>
          <a:lstStyle>
            <a:lvl1pPr>
              <a:defRPr baseline="0"/>
            </a:lvl1pPr>
          </a:lstStyle>
          <a:p>
            <a:pPr lvl="0"/>
            <a:r>
              <a:rPr lang="en-US"/>
              <a:t>Author and Date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304800"/>
            <a:ext cx="8839200" cy="617884"/>
          </a:xfrm>
          <a:prstGeom prst="rect">
            <a:avLst/>
          </a:prstGeom>
        </p:spPr>
        <p:txBody>
          <a:bodyPr vert="horz" lIns="91440" tIns="45720" rIns="91440" bIns="45720" rtlCol="0" anchor="ctr">
            <a:normAutofit/>
          </a:bodyPr>
          <a:lstStyle/>
          <a:p>
            <a:r>
              <a:rPr lang="en-US"/>
              <a:t>Title goes here</a:t>
            </a:r>
          </a:p>
        </p:txBody>
      </p:sp>
      <p:sp>
        <p:nvSpPr>
          <p:cNvPr id="3" name="Text Placeholder 2"/>
          <p:cNvSpPr>
            <a:spLocks noGrp="1"/>
          </p:cNvSpPr>
          <p:nvPr>
            <p:ph type="body" idx="1"/>
          </p:nvPr>
        </p:nvSpPr>
        <p:spPr>
          <a:xfrm>
            <a:off x="609600" y="1646238"/>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2"/>
            <a:endParaRPr lang="en-US"/>
          </a:p>
        </p:txBody>
      </p:sp>
      <p:sp>
        <p:nvSpPr>
          <p:cNvPr id="4" name="Slide Number Placeholder 3"/>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F5B7A5-34A7-4AB0-A34F-A4DF2002FA9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hf hdr="0" ftr="0" dt="0"/>
  <p:txStyles>
    <p:titleStyle>
      <a:lvl1pPr algn="ctr" defTabSz="914400" rtl="0" eaLnBrk="1" latinLnBrk="0" hangingPunct="1">
        <a:spcBef>
          <a:spcPct val="0"/>
        </a:spcBef>
        <a:buNone/>
        <a:defRPr sz="3600" b="1"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200400"/>
            <a:ext cx="10972800" cy="1600200"/>
          </a:xfrm>
          <a:prstGeom prst="rect">
            <a:avLst/>
          </a:prstGeom>
        </p:spPr>
        <p:txBody>
          <a:bodyPr vert="horz" lIns="91440" tIns="45720" rIns="91440" bIns="45720" rtlCol="0" anchor="ctr">
            <a:normAutofit/>
          </a:bodyPr>
          <a:lstStyle/>
          <a:p>
            <a:r>
              <a:rPr lang="en-US"/>
              <a:t>Title of Presentation</a:t>
            </a:r>
          </a:p>
        </p:txBody>
      </p:sp>
      <p:sp>
        <p:nvSpPr>
          <p:cNvPr id="3" name="Text Placeholder 2"/>
          <p:cNvSpPr>
            <a:spLocks noGrp="1"/>
          </p:cNvSpPr>
          <p:nvPr>
            <p:ph type="body" idx="1"/>
          </p:nvPr>
        </p:nvSpPr>
        <p:spPr>
          <a:xfrm>
            <a:off x="609600" y="4953001"/>
            <a:ext cx="10972800" cy="1173163"/>
          </a:xfrm>
          <a:prstGeom prst="rect">
            <a:avLst/>
          </a:prstGeom>
        </p:spPr>
        <p:txBody>
          <a:bodyPr vert="horz" lIns="91440" tIns="45720" rIns="91440" bIns="45720" rtlCol="0" anchor="ctr">
            <a:normAutofit/>
          </a:bodyPr>
          <a:lstStyle/>
          <a:p>
            <a:pPr lvl="0"/>
            <a:r>
              <a:rPr lang="en-US"/>
              <a:t>Author and Date</a:t>
            </a:r>
          </a:p>
        </p:txBody>
      </p:sp>
    </p:spTree>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ctr" defTabSz="914400" rtl="0" eaLnBrk="1" latinLnBrk="0"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ctr" defTabSz="914400" rtl="0" eaLnBrk="1" latinLnBrk="0" hangingPunct="1">
        <a:spcBef>
          <a:spcPct val="20000"/>
        </a:spcBef>
        <a:buFont typeface="Arial" pitchFamily="34" charset="0"/>
        <a:buNone/>
        <a:defRPr sz="2800" b="1"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emf"/><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pn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27.png"/><Relationship Id="rId5" Type="http://schemas.openxmlformats.org/officeDocument/2006/relationships/diagramLayout" Target="../diagrams/layout2.xml"/><Relationship Id="rId10" Type="http://schemas.openxmlformats.org/officeDocument/2006/relationships/image" Target="../media/image26.png"/><Relationship Id="rId4" Type="http://schemas.openxmlformats.org/officeDocument/2006/relationships/diagramData" Target="../diagrams/data2.xml"/><Relationship Id="rId9" Type="http://schemas.openxmlformats.org/officeDocument/2006/relationships/image" Target="../media/image30.emf"/></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mailto:alexander.krist@vcuhealth.org" TargetMode="External"/><Relationship Id="rId1" Type="http://schemas.openxmlformats.org/officeDocument/2006/relationships/slideLayout" Target="../slideLayouts/slideLayout2.xml"/><Relationship Id="rId6" Type="http://schemas.openxmlformats.org/officeDocument/2006/relationships/hyperlink" Target="https://www.acornvirginia.org/" TargetMode="External"/><Relationship Id="rId5" Type="http://schemas.openxmlformats.org/officeDocument/2006/relationships/image" Target="../media/image75.png"/><Relationship Id="rId4" Type="http://schemas.openxmlformats.org/officeDocument/2006/relationships/hyperlink" Target="https://ecpvirginia.squarespace.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grants.nih.gov/grants/guide/pa-files/PA-24-205.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grants.nih.gov/grants/guide/pa-files/PA-23-115.htm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99827"/>
            <a:ext cx="10972800" cy="1503346"/>
          </a:xfrm>
        </p:spPr>
        <p:txBody>
          <a:bodyPr>
            <a:normAutofit fontScale="90000"/>
          </a:bodyPr>
          <a:lstStyle/>
          <a:p>
            <a:br>
              <a:rPr lang="en-US" sz="3200" dirty="0"/>
            </a:br>
            <a:r>
              <a:rPr lang="en-US" sz="2700" dirty="0"/>
              <a:t>National Center for Excellence in Primary Care Research </a:t>
            </a:r>
            <a:br>
              <a:rPr lang="en-US" sz="2700" dirty="0"/>
            </a:br>
            <a:r>
              <a:rPr lang="en-US" sz="2700" dirty="0"/>
              <a:t>Presents </a:t>
            </a:r>
            <a:br>
              <a:rPr lang="en-US" sz="2700" dirty="0"/>
            </a:br>
            <a:br>
              <a:rPr lang="en-US" sz="2700" dirty="0"/>
            </a:br>
            <a:r>
              <a:rPr lang="en-US" sz="2700" i="1" dirty="0"/>
              <a:t>Research on Person-Centered Care</a:t>
            </a:r>
            <a:br>
              <a:rPr lang="en-US" sz="2700" dirty="0"/>
            </a:br>
            <a:endParaRPr lang="en-US" sz="2700" dirty="0"/>
          </a:p>
        </p:txBody>
      </p:sp>
      <p:sp>
        <p:nvSpPr>
          <p:cNvPr id="4" name="TextBox 3">
            <a:extLst>
              <a:ext uri="{FF2B5EF4-FFF2-40B4-BE49-F238E27FC236}">
                <a16:creationId xmlns:a16="http://schemas.microsoft.com/office/drawing/2014/main" id="{E59366D9-6889-84CE-711A-A3281E1DBA77}"/>
              </a:ext>
            </a:extLst>
          </p:cNvPr>
          <p:cNvSpPr txBox="1"/>
          <p:nvPr/>
        </p:nvSpPr>
        <p:spPr>
          <a:xfrm>
            <a:off x="1486093" y="3982497"/>
            <a:ext cx="9006213"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June 27, 2024</a:t>
            </a:r>
          </a:p>
        </p:txBody>
      </p:sp>
      <p:sp>
        <p:nvSpPr>
          <p:cNvPr id="5" name="TextBox 4">
            <a:extLst>
              <a:ext uri="{FF2B5EF4-FFF2-40B4-BE49-F238E27FC236}">
                <a16:creationId xmlns:a16="http://schemas.microsoft.com/office/drawing/2014/main" id="{01378F06-9518-DCB6-AAA6-1653414E053B}"/>
              </a:ext>
            </a:extLst>
          </p:cNvPr>
          <p:cNvSpPr txBox="1"/>
          <p:nvPr/>
        </p:nvSpPr>
        <p:spPr>
          <a:xfrm>
            <a:off x="945223" y="4444162"/>
            <a:ext cx="4623370" cy="1938992"/>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Presented by:</a:t>
            </a:r>
          </a:p>
          <a:p>
            <a:pPr marR="0" lvl="0" algn="ctr" rtl="0">
              <a:spcBef>
                <a:spcPts val="0"/>
              </a:spcBef>
              <a:spcAft>
                <a:spcPts val="0"/>
              </a:spcAft>
            </a:pPr>
            <a:r>
              <a:rPr lang="en-US" sz="2400" dirty="0">
                <a:effectLst/>
                <a:latin typeface="Arial" panose="020B0604020202020204" pitchFamily="34" charset="0"/>
                <a:ea typeface="Calibri" panose="020F0502020204030204" pitchFamily="34" charset="0"/>
                <a:cs typeface="Arial" panose="020B0604020202020204" pitchFamily="34" charset="0"/>
              </a:rPr>
              <a:t>Ian Hargraves, PhD</a:t>
            </a:r>
            <a:endParaRPr lang="en-US" sz="2400" dirty="0">
              <a:solidFill>
                <a:srgbClr val="2E2B2B"/>
              </a:solidFill>
              <a:effectLst/>
              <a:latin typeface="Arial" panose="020B0604020202020204" pitchFamily="34" charset="0"/>
              <a:ea typeface="Calibri" panose="020F0502020204030204" pitchFamily="34" charset="0"/>
              <a:cs typeface="Arial" panose="020B0604020202020204" pitchFamily="34" charset="0"/>
            </a:endParaRPr>
          </a:p>
          <a:p>
            <a:pPr marR="0" lvl="0" algn="ctr">
              <a:spcBef>
                <a:spcPts val="0"/>
              </a:spcBef>
              <a:spcAft>
                <a:spcPts val="0"/>
              </a:spcAft>
            </a:pPr>
            <a:r>
              <a:rPr lang="en-US" sz="2400" dirty="0">
                <a:effectLst/>
                <a:latin typeface="Arial" panose="020B0604020202020204" pitchFamily="34" charset="0"/>
                <a:ea typeface="Calibri" panose="020F0502020204030204" pitchFamily="34" charset="0"/>
                <a:cs typeface="Arial" panose="020B0604020202020204" pitchFamily="34" charset="0"/>
              </a:rPr>
              <a:t>Alex Krist, MD, MPH   </a:t>
            </a:r>
          </a:p>
          <a:p>
            <a:pPr marR="0" lvl="0" algn="ctr">
              <a:spcBef>
                <a:spcPts val="0"/>
              </a:spcBef>
              <a:spcAft>
                <a:spcPts val="0"/>
              </a:spcAft>
            </a:pPr>
            <a:r>
              <a:rPr lang="en-US" sz="2400" dirty="0">
                <a:effectLst/>
                <a:latin typeface="Arial" panose="020B0604020202020204" pitchFamily="34" charset="0"/>
                <a:ea typeface="Calibri" panose="020F0502020204030204" pitchFamily="34" charset="0"/>
                <a:cs typeface="Arial" panose="020B0604020202020204" pitchFamily="34" charset="0"/>
              </a:rPr>
              <a:t>Zsolt </a:t>
            </a:r>
            <a:r>
              <a:rPr lang="en-US" sz="2400" dirty="0" err="1">
                <a:effectLst/>
                <a:latin typeface="Arial" panose="020B0604020202020204" pitchFamily="34" charset="0"/>
                <a:ea typeface="Calibri" panose="020F0502020204030204" pitchFamily="34" charset="0"/>
                <a:cs typeface="Arial" panose="020B0604020202020204" pitchFamily="34" charset="0"/>
              </a:rPr>
              <a:t>Nagykáldi</a:t>
            </a:r>
            <a:r>
              <a:rPr lang="en-US" sz="2400" dirty="0">
                <a:effectLst/>
                <a:latin typeface="Arial" panose="020B0604020202020204" pitchFamily="34" charset="0"/>
                <a:ea typeface="Calibri" panose="020F0502020204030204" pitchFamily="34" charset="0"/>
                <a:cs typeface="Arial" panose="020B0604020202020204" pitchFamily="34" charset="0"/>
              </a:rPr>
              <a:t>, PhD </a:t>
            </a:r>
            <a:endParaRPr lang="en-US" sz="2400" dirty="0">
              <a:effectLst/>
              <a:latin typeface="Calibri" panose="020F0502020204030204" pitchFamily="34" charset="0"/>
              <a:ea typeface="Calibri" panose="020F0502020204030204" pitchFamily="34" charset="0"/>
            </a:endParaRPr>
          </a:p>
          <a:p>
            <a:pPr algn="ctr"/>
            <a:endParaRPr lang="en-US" sz="2400" dirty="0"/>
          </a:p>
        </p:txBody>
      </p:sp>
      <p:sp>
        <p:nvSpPr>
          <p:cNvPr id="6" name="TextBox 5">
            <a:extLst>
              <a:ext uri="{FF2B5EF4-FFF2-40B4-BE49-F238E27FC236}">
                <a16:creationId xmlns:a16="http://schemas.microsoft.com/office/drawing/2014/main" id="{4829BAE4-8859-C90F-88A0-C57E540DCB5E}"/>
              </a:ext>
            </a:extLst>
          </p:cNvPr>
          <p:cNvSpPr txBox="1"/>
          <p:nvPr/>
        </p:nvSpPr>
        <p:spPr>
          <a:xfrm>
            <a:off x="6096000" y="4444162"/>
            <a:ext cx="590811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Moderated by:</a:t>
            </a:r>
          </a:p>
          <a:p>
            <a:pPr algn="ctr"/>
            <a:r>
              <a:rPr lang="fi-FI" sz="2400" dirty="0">
                <a:latin typeface="Arial" panose="020B0604020202020204" pitchFamily="34" charset="0"/>
                <a:cs typeface="Arial" panose="020B0604020202020204" pitchFamily="34" charset="0"/>
              </a:rPr>
              <a:t>Maya Gerstein, DrPH</a:t>
            </a:r>
          </a:p>
        </p:txBody>
      </p:sp>
    </p:spTree>
    <p:extLst>
      <p:ext uri="{BB962C8B-B14F-4D97-AF65-F5344CB8AC3E}">
        <p14:creationId xmlns:p14="http://schemas.microsoft.com/office/powerpoint/2010/main" val="877516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a:t>Today’s Webinar Presenters</a:t>
            </a:r>
          </a:p>
        </p:txBody>
      </p:sp>
      <p:sp>
        <p:nvSpPr>
          <p:cNvPr id="6" name="Content Placeholder 5">
            <a:extLst>
              <a:ext uri="{FF2B5EF4-FFF2-40B4-BE49-F238E27FC236}">
                <a16:creationId xmlns:a16="http://schemas.microsoft.com/office/drawing/2014/main" id="{22E2FF40-E4E8-7591-EC16-1A043F63B9CE}"/>
              </a:ext>
              <a:ext uri="{C183D7F6-B498-43B3-948B-1728B52AA6E4}">
                <adec:decorative xmlns:adec="http://schemas.microsoft.com/office/drawing/2017/decorative" val="1"/>
              </a:ext>
            </a:extLst>
          </p:cNvPr>
          <p:cNvSpPr>
            <a:spLocks noGrp="1"/>
          </p:cNvSpPr>
          <p:nvPr>
            <p:ph idx="1"/>
          </p:nvPr>
        </p:nvSpPr>
        <p:spPr/>
        <p:txBody>
          <a:bodyPr/>
          <a:lstStyle/>
          <a:p>
            <a:pPr marL="0" indent="0">
              <a:buNone/>
            </a:pPr>
            <a:endParaRPr lang="en-US"/>
          </a:p>
          <a:p>
            <a:endParaRPr lang="en-US"/>
          </a:p>
        </p:txBody>
      </p:sp>
      <p:sp>
        <p:nvSpPr>
          <p:cNvPr id="7" name="TextBox 6">
            <a:extLst>
              <a:ext uri="{FF2B5EF4-FFF2-40B4-BE49-F238E27FC236}">
                <a16:creationId xmlns:a16="http://schemas.microsoft.com/office/drawing/2014/main" id="{B591DF68-A5F3-DC1D-75D3-1774E1F4E132}"/>
              </a:ext>
            </a:extLst>
          </p:cNvPr>
          <p:cNvSpPr txBox="1"/>
          <p:nvPr/>
        </p:nvSpPr>
        <p:spPr>
          <a:xfrm>
            <a:off x="1090466" y="1820741"/>
            <a:ext cx="10011065" cy="4524315"/>
          </a:xfrm>
          <a:prstGeom prst="rect">
            <a:avLst/>
          </a:prstGeom>
          <a:noFill/>
        </p:spPr>
        <p:txBody>
          <a:bodyPr wrap="square">
            <a:spAutoFit/>
          </a:bodyPr>
          <a:lstStyle/>
          <a:p>
            <a:pPr marL="342900" marR="0" lvl="0" indent="-342900" rtl="0">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rPr>
              <a:t>Ian Hargraves, PhD, </a:t>
            </a:r>
            <a:r>
              <a:rPr lang="en-US" sz="2400" dirty="0">
                <a:effectLst/>
                <a:latin typeface="Calibri" panose="020F0502020204030204" pitchFamily="34" charset="0"/>
                <a:ea typeface="Calibri" panose="020F0502020204030204" pitchFamily="34" charset="0"/>
              </a:rPr>
              <a:t>Mayo Rochester, </a:t>
            </a:r>
            <a:r>
              <a:rPr lang="en-US" sz="2400" i="1" dirty="0" err="1">
                <a:effectLst/>
                <a:latin typeface="Calibri" panose="020F0502020204030204" pitchFamily="34" charset="0"/>
                <a:ea typeface="Calibri" panose="020F0502020204030204" pitchFamily="34" charset="0"/>
              </a:rPr>
              <a:t>SDMo</a:t>
            </a:r>
            <a:r>
              <a:rPr lang="en-US" sz="2400" i="1" dirty="0">
                <a:effectLst/>
                <a:latin typeface="Calibri" panose="020F0502020204030204" pitchFamily="34" charset="0"/>
                <a:ea typeface="Calibri" panose="020F0502020204030204" pitchFamily="34" charset="0"/>
              </a:rPr>
              <a:t> – a Measure of the Occurrence of SDM in the Care of Patients with Chronic Conditions</a:t>
            </a:r>
          </a:p>
          <a:p>
            <a:pPr marR="0" lvl="0" rtl="0">
              <a:spcBef>
                <a:spcPts val="0"/>
              </a:spcBef>
              <a:spcAft>
                <a:spcPts val="0"/>
              </a:spcAft>
            </a:pPr>
            <a:endParaRPr lang="en-US" sz="2400" i="1" dirty="0">
              <a:effectLst/>
              <a:latin typeface="Calibri" panose="020F0502020204030204" pitchFamily="34" charset="0"/>
              <a:ea typeface="Calibri" panose="020F0502020204030204" pitchFamily="34" charset="0"/>
            </a:endParaRPr>
          </a:p>
          <a:p>
            <a:pPr marL="342900" marR="0" lvl="0" indent="-342900" rtl="0">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rPr>
              <a:t>Alex Krist, MD, MPH, </a:t>
            </a:r>
            <a:r>
              <a:rPr lang="en-US" sz="2400" dirty="0">
                <a:effectLst/>
                <a:latin typeface="Calibri" panose="020F0502020204030204" pitchFamily="34" charset="0"/>
                <a:ea typeface="Calibri" panose="020F0502020204030204" pitchFamily="34" charset="0"/>
              </a:rPr>
              <a:t>Virginia Commonwealth University School of Medicine</a:t>
            </a:r>
            <a:r>
              <a:rPr lang="en-US" sz="2400">
                <a:effectLst/>
                <a:latin typeface="Calibri" panose="020F0502020204030204" pitchFamily="34" charset="0"/>
                <a:ea typeface="Calibri" panose="020F0502020204030204" pitchFamily="34" charset="0"/>
              </a:rPr>
              <a:t>, </a:t>
            </a:r>
            <a:r>
              <a:rPr lang="en-US" sz="2400" i="1">
                <a:effectLst/>
                <a:latin typeface="Calibri" panose="020F0502020204030204" pitchFamily="34" charset="0"/>
                <a:ea typeface="Calibri" panose="020F0502020204030204" pitchFamily="34" charset="0"/>
              </a:rPr>
              <a:t>Patient </a:t>
            </a:r>
            <a:r>
              <a:rPr lang="en-US" sz="2400" i="1" dirty="0">
                <a:effectLst/>
                <a:latin typeface="Calibri" panose="020F0502020204030204" pitchFamily="34" charset="0"/>
                <a:ea typeface="Calibri" panose="020F0502020204030204" pitchFamily="34" charset="0"/>
              </a:rPr>
              <a:t>Preferences in Addressing Health Behaviors, Mental Health, and Social Needs</a:t>
            </a:r>
          </a:p>
          <a:p>
            <a:pPr marL="342900" marR="0" lvl="0" indent="-342900" rtl="0">
              <a:spcBef>
                <a:spcPts val="0"/>
              </a:spcBef>
              <a:spcAft>
                <a:spcPts val="0"/>
              </a:spcAft>
              <a:buFont typeface="Symbol" panose="05050102010706020507" pitchFamily="18" charset="2"/>
              <a:buChar char=""/>
            </a:pPr>
            <a:endParaRPr lang="en-US" sz="2400" i="1" dirty="0">
              <a:effectLst/>
              <a:latin typeface="Calibri" panose="020F0502020204030204" pitchFamily="34" charset="0"/>
              <a:ea typeface="Calibri" panose="020F0502020204030204" pitchFamily="34" charset="0"/>
            </a:endParaRPr>
          </a:p>
          <a:p>
            <a:pPr marL="342900" marR="0" lvl="0" indent="-342900" rtl="0">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rPr>
              <a:t>Zsolt </a:t>
            </a:r>
            <a:r>
              <a:rPr lang="en-US" sz="2400" b="1" dirty="0" err="1">
                <a:effectLst/>
                <a:latin typeface="Calibri" panose="020F0502020204030204" pitchFamily="34" charset="0"/>
                <a:ea typeface="Calibri" panose="020F0502020204030204" pitchFamily="34" charset="0"/>
              </a:rPr>
              <a:t>Nagykáldi</a:t>
            </a:r>
            <a:r>
              <a:rPr lang="en-US" sz="2400" b="1" dirty="0">
                <a:effectLst/>
                <a:latin typeface="Calibri" panose="020F0502020204030204" pitchFamily="34" charset="0"/>
                <a:ea typeface="Calibri" panose="020F0502020204030204" pitchFamily="34" charset="0"/>
              </a:rPr>
              <a:t>, PhD, </a:t>
            </a:r>
            <a:r>
              <a:rPr lang="en-US" sz="2400" dirty="0">
                <a:effectLst/>
                <a:latin typeface="Calibri" panose="020F0502020204030204" pitchFamily="34" charset="0"/>
                <a:ea typeface="Calibri" panose="020F0502020204030204" pitchFamily="34" charset="0"/>
              </a:rPr>
              <a:t>University of Oklahoma College of Medicine, </a:t>
            </a:r>
            <a:r>
              <a:rPr lang="en-US" sz="2400" i="1" dirty="0">
                <a:effectLst/>
                <a:latin typeface="Calibri" panose="020F0502020204030204" pitchFamily="34" charset="0"/>
                <a:ea typeface="Calibri" panose="020F0502020204030204" pitchFamily="34" charset="0"/>
              </a:rPr>
              <a:t>Reducing Opioid Use Incidence in Seniors in Oklahoma (RISE-OK)</a:t>
            </a:r>
          </a:p>
          <a:p>
            <a:pPr marL="342900" marR="0" lvl="0" indent="-342900" rtl="0">
              <a:spcBef>
                <a:spcPts val="0"/>
              </a:spcBef>
              <a:spcAft>
                <a:spcPts val="0"/>
              </a:spcAft>
              <a:buFont typeface="Symbol" panose="05050102010706020507" pitchFamily="18" charset="2"/>
              <a:buChar char=""/>
            </a:pPr>
            <a:endParaRPr lang="en-US" sz="2400" i="1" dirty="0">
              <a:effectLst/>
              <a:latin typeface="Calibri" panose="020F0502020204030204" pitchFamily="34" charset="0"/>
              <a:ea typeface="Calibri" panose="020F0502020204030204" pitchFamily="34" charset="0"/>
            </a:endParaRPr>
          </a:p>
          <a:p>
            <a:pPr marL="342900" marR="0" lvl="0" indent="-342900" rtl="0">
              <a:spcBef>
                <a:spcPts val="0"/>
              </a:spcBef>
              <a:spcAft>
                <a:spcPts val="0"/>
              </a:spcAft>
              <a:buFont typeface="Symbol" panose="05050102010706020507" pitchFamily="18" charset="2"/>
              <a:buChar char=""/>
            </a:pPr>
            <a:endParaRPr lang="en-US" sz="2400" i="1" dirty="0">
              <a:effectLst/>
              <a:latin typeface="Calibri" panose="020F0502020204030204" pitchFamily="34" charset="0"/>
              <a:ea typeface="Calibri" panose="020F0502020204030204" pitchFamily="34" charset="0"/>
            </a:endParaRPr>
          </a:p>
          <a:p>
            <a:pPr marL="342900" marR="0" lvl="0" indent="-342900" rtl="0">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endParaRPr>
          </a:p>
        </p:txBody>
      </p:sp>
      <p:sp>
        <p:nvSpPr>
          <p:cNvPr id="3" name="Slide Number Placeholder 2">
            <a:extLst>
              <a:ext uri="{FF2B5EF4-FFF2-40B4-BE49-F238E27FC236}">
                <a16:creationId xmlns:a16="http://schemas.microsoft.com/office/drawing/2014/main" id="{0E0AFAB4-DBD4-F524-332A-9EAE25C4E4CB}"/>
              </a:ext>
            </a:extLst>
          </p:cNvPr>
          <p:cNvSpPr>
            <a:spLocks noGrp="1"/>
          </p:cNvSpPr>
          <p:nvPr>
            <p:ph type="sldNum" sz="quarter" idx="10"/>
          </p:nvPr>
        </p:nvSpPr>
        <p:spPr/>
        <p:txBody>
          <a:bodyPr/>
          <a:lstStyle/>
          <a:p>
            <a:fld id="{85F5B7A5-34A7-4AB0-A34F-A4DF2002FA98}" type="slidenum">
              <a:rPr lang="en-US" smtClean="0"/>
              <a:t>10</a:t>
            </a:fld>
            <a:endParaRPr lang="en-US"/>
          </a:p>
        </p:txBody>
      </p:sp>
    </p:spTree>
    <p:extLst>
      <p:ext uri="{BB962C8B-B14F-4D97-AF65-F5344CB8AC3E}">
        <p14:creationId xmlns:p14="http://schemas.microsoft.com/office/powerpoint/2010/main" val="2639861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a:t>Presentation 1</a:t>
            </a:r>
          </a:p>
        </p:txBody>
      </p:sp>
      <p:sp>
        <p:nvSpPr>
          <p:cNvPr id="7" name="Title 5">
            <a:extLst>
              <a:ext uri="{FF2B5EF4-FFF2-40B4-BE49-F238E27FC236}">
                <a16:creationId xmlns:a16="http://schemas.microsoft.com/office/drawing/2014/main" id="{5D082444-AE4C-51E5-931E-28893BAB7020}"/>
              </a:ext>
            </a:extLst>
          </p:cNvPr>
          <p:cNvSpPr txBox="1">
            <a:spLocks/>
          </p:cNvSpPr>
          <p:nvPr/>
        </p:nvSpPr>
        <p:spPr>
          <a:xfrm>
            <a:off x="1150706" y="1201697"/>
            <a:ext cx="9493321" cy="22273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baseline="0">
                <a:solidFill>
                  <a:schemeClr val="bg1"/>
                </a:solidFill>
                <a:latin typeface="+mj-lt"/>
                <a:ea typeface="+mj-ea"/>
                <a:cs typeface="+mj-cs"/>
              </a:defRPr>
            </a:lvl1pPr>
          </a:lstStyle>
          <a:p>
            <a:pPr>
              <a:defRPr/>
            </a:pPr>
            <a:r>
              <a:rPr lang="en-US" sz="2800" dirty="0">
                <a:solidFill>
                  <a:schemeClr val="tx1"/>
                </a:solidFill>
              </a:rPr>
              <a:t>Shared Decision Making Occurrence (</a:t>
            </a:r>
            <a:r>
              <a:rPr lang="en-US" sz="2800" dirty="0" err="1">
                <a:solidFill>
                  <a:schemeClr val="tx1"/>
                </a:solidFill>
              </a:rPr>
              <a:t>SDMo</a:t>
            </a:r>
            <a:r>
              <a:rPr lang="en-US" sz="2800" dirty="0">
                <a:solidFill>
                  <a:schemeClr val="tx1"/>
                </a:solidFill>
              </a:rPr>
              <a:t>) – a Measure of the Occurrence of SDM in the Care of Patients with Chronic Conditions</a:t>
            </a:r>
          </a:p>
        </p:txBody>
      </p:sp>
      <p:pic>
        <p:nvPicPr>
          <p:cNvPr id="3074" name="Picture 2" descr="This is a photo of Ian Hargraves">
            <a:extLst>
              <a:ext uri="{FF2B5EF4-FFF2-40B4-BE49-F238E27FC236}">
                <a16:creationId xmlns:a16="http://schemas.microsoft.com/office/drawing/2014/main" id="{D9E6FCF2-3722-50C4-6562-705FFE1163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98240" y="3139440"/>
            <a:ext cx="2397760" cy="2875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 Placeholder 6">
            <a:extLst>
              <a:ext uri="{FF2B5EF4-FFF2-40B4-BE49-F238E27FC236}">
                <a16:creationId xmlns:a16="http://schemas.microsoft.com/office/drawing/2014/main" id="{5E211100-9E63-323E-0DD5-E6084252DFEF}"/>
              </a:ext>
            </a:extLst>
          </p:cNvPr>
          <p:cNvSpPr txBox="1">
            <a:spLocks/>
          </p:cNvSpPr>
          <p:nvPr/>
        </p:nvSpPr>
        <p:spPr>
          <a:xfrm>
            <a:off x="6263763" y="3729520"/>
            <a:ext cx="4215877" cy="20445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b="1" dirty="0">
                <a:effectLst/>
                <a:ea typeface="Calibri" panose="020F0502020204030204" pitchFamily="34" charset="0"/>
                <a:cs typeface="Arial" panose="020B0604020202020204" pitchFamily="34" charset="0"/>
              </a:rPr>
              <a:t>Ian Hargraves, MD </a:t>
            </a:r>
            <a:r>
              <a:rPr lang="en-US" dirty="0">
                <a:effectLst/>
                <a:ea typeface="Calibri" panose="020F0502020204030204" pitchFamily="34" charset="0"/>
                <a:cs typeface="Arial" panose="020B0604020202020204" pitchFamily="34" charset="0"/>
              </a:rPr>
              <a:t>Mayo Rochester</a:t>
            </a:r>
            <a:endParaRPr lang="en-US" dirty="0"/>
          </a:p>
        </p:txBody>
      </p:sp>
      <p:sp>
        <p:nvSpPr>
          <p:cNvPr id="3" name="Slide Number Placeholder 2">
            <a:extLst>
              <a:ext uri="{FF2B5EF4-FFF2-40B4-BE49-F238E27FC236}">
                <a16:creationId xmlns:a16="http://schemas.microsoft.com/office/drawing/2014/main" id="{C5A6F4E6-3C88-FDAF-547C-BE342BB2EFA1}"/>
              </a:ext>
            </a:extLst>
          </p:cNvPr>
          <p:cNvSpPr>
            <a:spLocks noGrp="1"/>
          </p:cNvSpPr>
          <p:nvPr>
            <p:ph type="sldNum" sz="quarter" idx="10"/>
          </p:nvPr>
        </p:nvSpPr>
        <p:spPr/>
        <p:txBody>
          <a:bodyPr/>
          <a:lstStyle/>
          <a:p>
            <a:fld id="{85F5B7A5-34A7-4AB0-A34F-A4DF2002FA98}" type="slidenum">
              <a:rPr lang="en-US" smtClean="0"/>
              <a:t>11</a:t>
            </a:fld>
            <a:endParaRPr lang="en-US"/>
          </a:p>
        </p:txBody>
      </p:sp>
    </p:spTree>
    <p:extLst>
      <p:ext uri="{BB962C8B-B14F-4D97-AF65-F5344CB8AC3E}">
        <p14:creationId xmlns:p14="http://schemas.microsoft.com/office/powerpoint/2010/main" val="2211187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Shared Decision Making (SDM)</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p:txBody>
          <a:bodyPr/>
          <a:lstStyle/>
          <a:p>
            <a:pPr marL="0" indent="0">
              <a:buNone/>
            </a:pPr>
            <a:r>
              <a:rPr lang="en-US" dirty="0"/>
              <a:t>Traditionally focuses on involving patients in decision making</a:t>
            </a:r>
            <a:br>
              <a:rPr lang="en-US" dirty="0"/>
            </a:br>
            <a:endParaRPr lang="en-US" dirty="0"/>
          </a:p>
          <a:p>
            <a:pPr marL="857250" lvl="1" indent="-514350">
              <a:buFont typeface="+mj-lt"/>
              <a:buAutoNum type="arabicPeriod"/>
            </a:pPr>
            <a:r>
              <a:rPr lang="en-US" dirty="0"/>
              <a:t>Declaring that a decision needs to be made and choices exist</a:t>
            </a:r>
          </a:p>
          <a:p>
            <a:pPr marL="857250" lvl="1" indent="-514350">
              <a:buFont typeface="+mj-lt"/>
              <a:buAutoNum type="arabicPeriod"/>
            </a:pPr>
            <a:r>
              <a:rPr lang="en-US" dirty="0"/>
              <a:t>Inviting patient participation</a:t>
            </a:r>
          </a:p>
          <a:p>
            <a:pPr marL="857250" lvl="1" indent="-514350">
              <a:buFont typeface="+mj-lt"/>
              <a:buAutoNum type="arabicPeriod"/>
            </a:pPr>
            <a:r>
              <a:rPr lang="en-US" dirty="0"/>
              <a:t>Providing information about options</a:t>
            </a:r>
          </a:p>
          <a:p>
            <a:pPr marL="857250" lvl="1" indent="-514350">
              <a:buFont typeface="+mj-lt"/>
              <a:buAutoNum type="arabicPeriod"/>
            </a:pPr>
            <a:r>
              <a:rPr lang="en-US" dirty="0"/>
              <a:t>Weighing pros and cons against patient preferences</a:t>
            </a:r>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3745B883-853A-BB81-4F70-E2BFE81CD20C}"/>
              </a:ext>
            </a:extLst>
          </p:cNvPr>
          <p:cNvSpPr>
            <a:spLocks noGrp="1"/>
          </p:cNvSpPr>
          <p:nvPr>
            <p:ph type="sldNum" sz="quarter" idx="10"/>
          </p:nvPr>
        </p:nvSpPr>
        <p:spPr/>
        <p:txBody>
          <a:bodyPr/>
          <a:lstStyle/>
          <a:p>
            <a:fld id="{85F5B7A5-34A7-4AB0-A34F-A4DF2002FA98}" type="slidenum">
              <a:rPr lang="en-US" smtClean="0"/>
              <a:t>12</a:t>
            </a:fld>
            <a:endParaRPr lang="en-US" dirty="0"/>
          </a:p>
        </p:txBody>
      </p:sp>
    </p:spTree>
    <p:extLst>
      <p:ext uri="{BB962C8B-B14F-4D97-AF65-F5344CB8AC3E}">
        <p14:creationId xmlns:p14="http://schemas.microsoft.com/office/powerpoint/2010/main" val="4073060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SDM and Chronic Care</a:t>
            </a:r>
          </a:p>
        </p:txBody>
      </p:sp>
      <p:grpSp>
        <p:nvGrpSpPr>
          <p:cNvPr id="24" name="Group 23" descr="This is a photo of an older woman looking at her box full of prescription pill bottles">
            <a:extLst>
              <a:ext uri="{FF2B5EF4-FFF2-40B4-BE49-F238E27FC236}">
                <a16:creationId xmlns:a16="http://schemas.microsoft.com/office/drawing/2014/main" id="{7A159B75-F217-A340-72AC-856F1A015646}"/>
              </a:ext>
              <a:ext uri="{C183D7F6-B498-43B3-948B-1728B52AA6E4}">
                <adec:decorative xmlns:adec="http://schemas.microsoft.com/office/drawing/2017/decorative" val="0"/>
              </a:ext>
            </a:extLst>
          </p:cNvPr>
          <p:cNvGrpSpPr/>
          <p:nvPr/>
        </p:nvGrpSpPr>
        <p:grpSpPr>
          <a:xfrm>
            <a:off x="1447800" y="1600200"/>
            <a:ext cx="6248400" cy="4854460"/>
            <a:chOff x="2392139" y="1652724"/>
            <a:chExt cx="6973684" cy="5417943"/>
          </a:xfrm>
        </p:grpSpPr>
        <p:pic>
          <p:nvPicPr>
            <p:cNvPr id="4" name="Picture 3">
              <a:extLst>
                <a:ext uri="{FF2B5EF4-FFF2-40B4-BE49-F238E27FC236}">
                  <a16:creationId xmlns:a16="http://schemas.microsoft.com/office/drawing/2014/main" id="{4884A4B5-E1C2-5D33-DF43-25186106DF97}"/>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00" r="2"/>
            <a:stretch/>
          </p:blipFill>
          <p:spPr>
            <a:xfrm>
              <a:off x="2514600" y="1652724"/>
              <a:ext cx="6851223" cy="5143500"/>
            </a:xfrm>
            <a:prstGeom prst="rect">
              <a:avLst/>
            </a:prstGeom>
          </p:spPr>
        </p:pic>
        <p:pic>
          <p:nvPicPr>
            <p:cNvPr id="5" name="Picture 4">
              <a:extLst>
                <a:ext uri="{FF2B5EF4-FFF2-40B4-BE49-F238E27FC236}">
                  <a16:creationId xmlns:a16="http://schemas.microsoft.com/office/drawing/2014/main" id="{85BFDB17-EDAA-BFE9-1B21-D5513E7FC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050" y="4453073"/>
              <a:ext cx="457200" cy="714375"/>
            </a:xfrm>
            <a:prstGeom prst="rect">
              <a:avLst/>
            </a:prstGeom>
          </p:spPr>
        </p:pic>
        <p:pic>
          <p:nvPicPr>
            <p:cNvPr id="7" name="Picture 6">
              <a:extLst>
                <a:ext uri="{FF2B5EF4-FFF2-40B4-BE49-F238E27FC236}">
                  <a16:creationId xmlns:a16="http://schemas.microsoft.com/office/drawing/2014/main" id="{B97CDD80-6CF5-B78B-516F-FDDD9371D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350" y="4795973"/>
              <a:ext cx="457200" cy="714375"/>
            </a:xfrm>
            <a:prstGeom prst="rect">
              <a:avLst/>
            </a:prstGeom>
          </p:spPr>
        </p:pic>
        <p:pic>
          <p:nvPicPr>
            <p:cNvPr id="8" name="Picture 7">
              <a:extLst>
                <a:ext uri="{FF2B5EF4-FFF2-40B4-BE49-F238E27FC236}">
                  <a16:creationId xmlns:a16="http://schemas.microsoft.com/office/drawing/2014/main" id="{37DFF37A-0E5F-3A61-BB3C-6EC8D8134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5081723"/>
              <a:ext cx="457200" cy="714375"/>
            </a:xfrm>
            <a:prstGeom prst="rect">
              <a:avLst/>
            </a:prstGeom>
          </p:spPr>
        </p:pic>
        <p:pic>
          <p:nvPicPr>
            <p:cNvPr id="9" name="Picture 8">
              <a:extLst>
                <a:ext uri="{FF2B5EF4-FFF2-40B4-BE49-F238E27FC236}">
                  <a16:creationId xmlns:a16="http://schemas.microsoft.com/office/drawing/2014/main" id="{B2147475-8597-A4A4-6E07-5636DD26F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5253173"/>
              <a:ext cx="457200" cy="714375"/>
            </a:xfrm>
            <a:prstGeom prst="rect">
              <a:avLst/>
            </a:prstGeom>
          </p:spPr>
        </p:pic>
        <p:pic>
          <p:nvPicPr>
            <p:cNvPr id="10" name="Picture 9">
              <a:extLst>
                <a:ext uri="{FF2B5EF4-FFF2-40B4-BE49-F238E27FC236}">
                  <a16:creationId xmlns:a16="http://schemas.microsoft.com/office/drawing/2014/main" id="{BBF4AE66-9C36-1C5C-A565-B810470F2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4681673"/>
              <a:ext cx="457200" cy="714375"/>
            </a:xfrm>
            <a:prstGeom prst="rect">
              <a:avLst/>
            </a:prstGeom>
          </p:spPr>
        </p:pic>
        <p:pic>
          <p:nvPicPr>
            <p:cNvPr id="11" name="Picture 10">
              <a:extLst>
                <a:ext uri="{FF2B5EF4-FFF2-40B4-BE49-F238E27FC236}">
                  <a16:creationId xmlns:a16="http://schemas.microsoft.com/office/drawing/2014/main" id="{260DEA38-F588-4127-CC07-4C2D4FCA2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50" y="4853123"/>
              <a:ext cx="457200" cy="714375"/>
            </a:xfrm>
            <a:prstGeom prst="rect">
              <a:avLst/>
            </a:prstGeom>
          </p:spPr>
        </p:pic>
        <p:pic>
          <p:nvPicPr>
            <p:cNvPr id="12" name="Picture 11">
              <a:extLst>
                <a:ext uri="{FF2B5EF4-FFF2-40B4-BE49-F238E27FC236}">
                  <a16:creationId xmlns:a16="http://schemas.microsoft.com/office/drawing/2014/main" id="{C7F72535-F8E1-6840-46DE-9C36492C4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4681673"/>
              <a:ext cx="457200" cy="714375"/>
            </a:xfrm>
            <a:prstGeom prst="rect">
              <a:avLst/>
            </a:prstGeom>
          </p:spPr>
        </p:pic>
        <p:pic>
          <p:nvPicPr>
            <p:cNvPr id="13" name="Picture 12">
              <a:extLst>
                <a:ext uri="{FF2B5EF4-FFF2-40B4-BE49-F238E27FC236}">
                  <a16:creationId xmlns:a16="http://schemas.microsoft.com/office/drawing/2014/main" id="{8720ED0F-06CF-68C7-8208-1EDC4C5D0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4853123"/>
              <a:ext cx="457200" cy="714375"/>
            </a:xfrm>
            <a:prstGeom prst="rect">
              <a:avLst/>
            </a:prstGeom>
          </p:spPr>
        </p:pic>
        <p:pic>
          <p:nvPicPr>
            <p:cNvPr id="14" name="Picture 13">
              <a:extLst>
                <a:ext uri="{FF2B5EF4-FFF2-40B4-BE49-F238E27FC236}">
                  <a16:creationId xmlns:a16="http://schemas.microsoft.com/office/drawing/2014/main" id="{0154022F-788E-1607-C339-9B079DD8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350" y="4967423"/>
              <a:ext cx="457200" cy="714375"/>
            </a:xfrm>
            <a:prstGeom prst="rect">
              <a:avLst/>
            </a:prstGeom>
          </p:spPr>
        </p:pic>
        <p:pic>
          <p:nvPicPr>
            <p:cNvPr id="15" name="Picture 14">
              <a:extLst>
                <a:ext uri="{FF2B5EF4-FFF2-40B4-BE49-F238E27FC236}">
                  <a16:creationId xmlns:a16="http://schemas.microsoft.com/office/drawing/2014/main" id="{0F5DD040-D1BB-A1F2-A045-AC1F4141D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350" y="5138873"/>
              <a:ext cx="457200" cy="714375"/>
            </a:xfrm>
            <a:prstGeom prst="rect">
              <a:avLst/>
            </a:prstGeom>
          </p:spPr>
        </p:pic>
        <p:pic>
          <p:nvPicPr>
            <p:cNvPr id="16" name="Picture 15">
              <a:extLst>
                <a:ext uri="{FF2B5EF4-FFF2-40B4-BE49-F238E27FC236}">
                  <a16:creationId xmlns:a16="http://schemas.microsoft.com/office/drawing/2014/main" id="{DAC07B2D-579C-82FA-C132-D4CE4F416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3950" y="5138873"/>
              <a:ext cx="457200" cy="714375"/>
            </a:xfrm>
            <a:prstGeom prst="rect">
              <a:avLst/>
            </a:prstGeom>
          </p:spPr>
        </p:pic>
        <p:pic>
          <p:nvPicPr>
            <p:cNvPr id="17" name="Picture 16">
              <a:extLst>
                <a:ext uri="{FF2B5EF4-FFF2-40B4-BE49-F238E27FC236}">
                  <a16:creationId xmlns:a16="http://schemas.microsoft.com/office/drawing/2014/main" id="{E75D91A6-6AB4-9C1F-222B-0400D6B4C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4395923"/>
              <a:ext cx="457200" cy="714375"/>
            </a:xfrm>
            <a:prstGeom prst="rect">
              <a:avLst/>
            </a:prstGeom>
          </p:spPr>
        </p:pic>
        <p:pic>
          <p:nvPicPr>
            <p:cNvPr id="18" name="Picture 17">
              <a:extLst>
                <a:ext uri="{FF2B5EF4-FFF2-40B4-BE49-F238E27FC236}">
                  <a16:creationId xmlns:a16="http://schemas.microsoft.com/office/drawing/2014/main" id="{03069C5B-1403-DBE6-1449-668C53927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5081723"/>
              <a:ext cx="457200" cy="714375"/>
            </a:xfrm>
            <a:prstGeom prst="rect">
              <a:avLst/>
            </a:prstGeom>
          </p:spPr>
        </p:pic>
        <p:sp>
          <p:nvSpPr>
            <p:cNvPr id="23" name="Rectangle 22">
              <a:extLst>
                <a:ext uri="{FF2B5EF4-FFF2-40B4-BE49-F238E27FC236}">
                  <a16:creationId xmlns:a16="http://schemas.microsoft.com/office/drawing/2014/main" id="{6522343F-C558-7669-EE3C-B4832A3C7A61}"/>
                </a:ext>
              </a:extLst>
            </p:cNvPr>
            <p:cNvSpPr/>
            <p:nvPr/>
          </p:nvSpPr>
          <p:spPr>
            <a:xfrm>
              <a:off x="2392139" y="6813041"/>
              <a:ext cx="5487441" cy="2576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82C"/>
                  </a:solidFill>
                  <a:effectLst/>
                  <a:uLnTx/>
                  <a:uFillTx/>
                  <a:latin typeface="Arial"/>
                  <a:ea typeface="+mn-ea"/>
                  <a:cs typeface="+mn-cs"/>
                </a:rPr>
                <a:t>Images: Ana </a:t>
              </a:r>
              <a:r>
                <a:rPr kumimoji="0" lang="en-US" sz="900" b="0" i="0" u="none" strike="noStrike" kern="1200" cap="none" spc="0" normalizeH="0" baseline="0" noProof="0" dirty="0" err="1">
                  <a:ln>
                    <a:noFill/>
                  </a:ln>
                  <a:solidFill>
                    <a:srgbClr val="00282C"/>
                  </a:solidFill>
                  <a:effectLst/>
                  <a:uLnTx/>
                  <a:uFillTx/>
                  <a:latin typeface="Arial"/>
                  <a:ea typeface="+mn-ea"/>
                  <a:cs typeface="+mn-cs"/>
                </a:rPr>
                <a:t>Castañeda</a:t>
              </a:r>
              <a:r>
                <a:rPr kumimoji="0" lang="en-US" sz="900" b="0" i="0" u="none" strike="noStrike" kern="1200" cap="none" spc="0" normalizeH="0" baseline="0" noProof="0" dirty="0">
                  <a:ln>
                    <a:noFill/>
                  </a:ln>
                  <a:solidFill>
                    <a:srgbClr val="00282C"/>
                  </a:solidFill>
                  <a:effectLst/>
                  <a:uLnTx/>
                  <a:uFillTx/>
                  <a:latin typeface="Arial"/>
                  <a:ea typeface="+mn-ea"/>
                  <a:cs typeface="+mn-cs"/>
                </a:rPr>
                <a:t> </a:t>
              </a:r>
              <a:r>
                <a:rPr kumimoji="0" lang="en-US" sz="900" b="0" i="0" u="none" strike="noStrike" kern="1200" cap="none" spc="0" normalizeH="0" baseline="0" noProof="0" dirty="0" err="1">
                  <a:ln>
                    <a:noFill/>
                  </a:ln>
                  <a:solidFill>
                    <a:srgbClr val="00282C"/>
                  </a:solidFill>
                  <a:effectLst/>
                  <a:uLnTx/>
                  <a:uFillTx/>
                  <a:latin typeface="Arial"/>
                  <a:ea typeface="+mn-ea"/>
                  <a:cs typeface="+mn-cs"/>
                </a:rPr>
                <a:t>Guarderas</a:t>
              </a:r>
              <a:r>
                <a:rPr kumimoji="0" lang="en-US" sz="900" b="0" i="0" u="none" strike="noStrike" kern="1200" cap="none" spc="0" normalizeH="0" baseline="0" noProof="0" dirty="0">
                  <a:ln>
                    <a:noFill/>
                  </a:ln>
                  <a:solidFill>
                    <a:srgbClr val="00282C"/>
                  </a:solidFill>
                  <a:effectLst/>
                  <a:uLnTx/>
                  <a:uFillTx/>
                  <a:latin typeface="Arial"/>
                  <a:ea typeface="+mn-ea"/>
                  <a:cs typeface="+mn-cs"/>
                </a:rPr>
                <a:t>. Permission to use image from the patient’s family on file</a:t>
              </a:r>
            </a:p>
          </p:txBody>
        </p:sp>
      </p:grpSp>
      <p:graphicFrame>
        <p:nvGraphicFramePr>
          <p:cNvPr id="28" name="Diagram 27">
            <a:extLst>
              <a:ext uri="{FF2B5EF4-FFF2-40B4-BE49-F238E27FC236}">
                <a16:creationId xmlns:a16="http://schemas.microsoft.com/office/drawing/2014/main" id="{204C45E1-10B0-EA01-98FC-B394EA5FEC5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4993101"/>
              </p:ext>
            </p:extLst>
          </p:nvPr>
        </p:nvGraphicFramePr>
        <p:xfrm>
          <a:off x="7957252" y="1600200"/>
          <a:ext cx="2677223" cy="4598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3745B883-853A-BB81-4F70-E2BFE81CD20C}"/>
              </a:ext>
            </a:extLst>
          </p:cNvPr>
          <p:cNvSpPr>
            <a:spLocks noGrp="1"/>
          </p:cNvSpPr>
          <p:nvPr>
            <p:ph type="sldNum" sz="quarter" idx="10"/>
          </p:nvPr>
        </p:nvSpPr>
        <p:spPr/>
        <p:txBody>
          <a:bodyPr/>
          <a:lstStyle/>
          <a:p>
            <a:fld id="{85F5B7A5-34A7-4AB0-A34F-A4DF2002FA98}" type="slidenum">
              <a:rPr lang="en-US" smtClean="0"/>
              <a:t>13</a:t>
            </a:fld>
            <a:endParaRPr lang="en-US" dirty="0"/>
          </a:p>
        </p:txBody>
      </p:sp>
    </p:spTree>
    <p:extLst>
      <p:ext uri="{BB962C8B-B14F-4D97-AF65-F5344CB8AC3E}">
        <p14:creationId xmlns:p14="http://schemas.microsoft.com/office/powerpoint/2010/main" val="805258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SDM Different in Different Situations</a:t>
            </a:r>
          </a:p>
        </p:txBody>
      </p:sp>
      <p:sp>
        <p:nvSpPr>
          <p:cNvPr id="8" name="TextBox 7">
            <a:extLst>
              <a:ext uri="{FF2B5EF4-FFF2-40B4-BE49-F238E27FC236}">
                <a16:creationId xmlns:a16="http://schemas.microsoft.com/office/drawing/2014/main" id="{47759AA8-15EB-532E-558D-94F762441949}"/>
              </a:ext>
            </a:extLst>
          </p:cNvPr>
          <p:cNvSpPr txBox="1"/>
          <p:nvPr/>
        </p:nvSpPr>
        <p:spPr>
          <a:xfrm>
            <a:off x="990600" y="1403525"/>
            <a:ext cx="10844635" cy="707886"/>
          </a:xfrm>
          <a:prstGeom prst="rect">
            <a:avLst/>
          </a:prstGeom>
          <a:noFill/>
        </p:spPr>
        <p:txBody>
          <a:bodyPr wrap="none" rtlCol="0">
            <a:spAutoFit/>
          </a:bodyPr>
          <a:lstStyle/>
          <a:p>
            <a:r>
              <a:rPr lang="en-US" sz="2000" dirty="0"/>
              <a:t>SDM didn’t happen by </a:t>
            </a:r>
            <a:br>
              <a:rPr lang="en-US" sz="2000" dirty="0"/>
            </a:br>
            <a:r>
              <a:rPr lang="en-US" sz="2000" b="1" dirty="0"/>
              <a:t>involving the patient in weighing</a:t>
            </a:r>
            <a:r>
              <a:rPr lang="en-US" sz="2000" dirty="0"/>
              <a:t> the </a:t>
            </a:r>
            <a:r>
              <a:rPr lang="en-US" sz="2000" b="1" dirty="0"/>
              <a:t>pre-determined options </a:t>
            </a:r>
            <a:r>
              <a:rPr lang="en-US" sz="2000" dirty="0"/>
              <a:t>for a </a:t>
            </a:r>
            <a:r>
              <a:rPr lang="en-US" sz="2000" b="1" dirty="0"/>
              <a:t>pre-specified problem</a:t>
            </a:r>
          </a:p>
        </p:txBody>
      </p:sp>
      <p:pic>
        <p:nvPicPr>
          <p:cNvPr id="4" name="Picture 3" descr="This is a photo of an older woman sitting in a chair, alone in a hallway.">
            <a:extLst>
              <a:ext uri="{FF2B5EF4-FFF2-40B4-BE49-F238E27FC236}">
                <a16:creationId xmlns:a16="http://schemas.microsoft.com/office/drawing/2014/main" id="{DAC15C1E-A063-2499-8296-8DCBDFF91B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02" t="802" r="1621" b="48673"/>
          <a:stretch/>
        </p:blipFill>
        <p:spPr>
          <a:xfrm>
            <a:off x="1100138" y="2297908"/>
            <a:ext cx="2971800" cy="2977563"/>
          </a:xfrm>
          <a:prstGeom prst="rect">
            <a:avLst/>
          </a:prstGeom>
        </p:spPr>
      </p:pic>
      <p:pic>
        <p:nvPicPr>
          <p:cNvPr id="12" name="Content Placeholder 6" descr="This is a photo of an older woman in a chair in a hospital room with two clinicians surrounding her.">
            <a:extLst>
              <a:ext uri="{FF2B5EF4-FFF2-40B4-BE49-F238E27FC236}">
                <a16:creationId xmlns:a16="http://schemas.microsoft.com/office/drawing/2014/main" id="{4F30C5A4-2D8D-7CD1-F0F1-146C53754C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74369" y="2287002"/>
            <a:ext cx="2971800" cy="2971800"/>
          </a:xfrm>
          <a:prstGeom prst="rect">
            <a:avLst/>
          </a:prstGeom>
        </p:spPr>
      </p:pic>
      <p:pic>
        <p:nvPicPr>
          <p:cNvPr id="5" name="Picture 4" descr="This is a photo of potato salad.">
            <a:extLst>
              <a:ext uri="{FF2B5EF4-FFF2-40B4-BE49-F238E27FC236}">
                <a16:creationId xmlns:a16="http://schemas.microsoft.com/office/drawing/2014/main" id="{B6C06CB4-7CB7-C513-A53A-E57B81FB02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848600" y="2297908"/>
            <a:ext cx="3056978" cy="2977563"/>
          </a:xfrm>
          <a:prstGeom prst="rect">
            <a:avLst/>
          </a:prstGeom>
        </p:spPr>
      </p:pic>
      <p:sp>
        <p:nvSpPr>
          <p:cNvPr id="6" name="TextBox 5">
            <a:extLst>
              <a:ext uri="{FF2B5EF4-FFF2-40B4-BE49-F238E27FC236}">
                <a16:creationId xmlns:a16="http://schemas.microsoft.com/office/drawing/2014/main" id="{6EF8071F-C585-0190-AD87-3791AB86446D}"/>
              </a:ext>
            </a:extLst>
          </p:cNvPr>
          <p:cNvSpPr txBox="1"/>
          <p:nvPr/>
        </p:nvSpPr>
        <p:spPr>
          <a:xfrm>
            <a:off x="990600" y="5472251"/>
            <a:ext cx="7813614" cy="707886"/>
          </a:xfrm>
          <a:prstGeom prst="rect">
            <a:avLst/>
          </a:prstGeom>
          <a:noFill/>
        </p:spPr>
        <p:txBody>
          <a:bodyPr wrap="none" rtlCol="0">
            <a:spAutoFit/>
          </a:bodyPr>
          <a:lstStyle/>
          <a:p>
            <a:r>
              <a:rPr lang="en-US" sz="2000" dirty="0"/>
              <a:t>SDM happened through</a:t>
            </a:r>
            <a:br>
              <a:rPr lang="en-US" sz="2000" dirty="0"/>
            </a:br>
            <a:r>
              <a:rPr lang="en-US" sz="2000" b="1" dirty="0"/>
              <a:t>together,</a:t>
            </a:r>
            <a:r>
              <a:rPr lang="en-US" sz="2000" dirty="0"/>
              <a:t> </a:t>
            </a:r>
            <a:r>
              <a:rPr lang="en-US" sz="2000" b="1" dirty="0"/>
              <a:t>creatively problem-solving a problematic situation</a:t>
            </a:r>
            <a:r>
              <a:rPr lang="en-US" sz="2000" baseline="30000" dirty="0"/>
              <a:t>2,3</a:t>
            </a:r>
          </a:p>
        </p:txBody>
      </p:sp>
      <p:sp>
        <p:nvSpPr>
          <p:cNvPr id="23" name="Rectangle 22">
            <a:extLst>
              <a:ext uri="{FF2B5EF4-FFF2-40B4-BE49-F238E27FC236}">
                <a16:creationId xmlns:a16="http://schemas.microsoft.com/office/drawing/2014/main" id="{6522343F-C558-7669-EE3C-B4832A3C7A61}"/>
              </a:ext>
            </a:extLst>
          </p:cNvPr>
          <p:cNvSpPr/>
          <p:nvPr/>
        </p:nvSpPr>
        <p:spPr>
          <a:xfrm>
            <a:off x="1371600" y="6813041"/>
            <a:ext cx="1941557"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Image: Ana </a:t>
            </a:r>
            <a:r>
              <a:rPr kumimoji="0" lang="en-US" sz="900" b="0" i="0" u="none" strike="noStrike" kern="1200" cap="none" spc="0" normalizeH="0" baseline="0" noProof="0" dirty="0" err="1">
                <a:ln>
                  <a:noFill/>
                </a:ln>
                <a:solidFill>
                  <a:prstClr val="white"/>
                </a:solidFill>
                <a:effectLst/>
                <a:uLnTx/>
                <a:uFillTx/>
                <a:latin typeface="Arial"/>
                <a:ea typeface="+mn-ea"/>
                <a:cs typeface="+mn-cs"/>
              </a:rPr>
              <a:t>Castañeda</a:t>
            </a:r>
            <a:r>
              <a:rPr kumimoji="0" lang="en-US" sz="900" b="0" i="0" u="none" strike="noStrike" kern="1200" cap="none" spc="0" normalizeH="0" baseline="0" noProof="0" dirty="0">
                <a:ln>
                  <a:noFill/>
                </a:ln>
                <a:solidFill>
                  <a:prstClr val="white"/>
                </a:solidFill>
                <a:effectLst/>
                <a:uLnTx/>
                <a:uFillTx/>
                <a:latin typeface="Arial"/>
                <a:ea typeface="+mn-ea"/>
                <a:cs typeface="+mn-cs"/>
              </a:rPr>
              <a:t> </a:t>
            </a:r>
            <a:r>
              <a:rPr kumimoji="0" lang="en-US" sz="900" b="0" i="0" u="none" strike="noStrike" kern="1200" cap="none" spc="0" normalizeH="0" baseline="0" noProof="0" dirty="0" err="1">
                <a:ln>
                  <a:noFill/>
                </a:ln>
                <a:solidFill>
                  <a:prstClr val="white"/>
                </a:solidFill>
                <a:effectLst/>
                <a:uLnTx/>
                <a:uFillTx/>
                <a:latin typeface="Arial"/>
                <a:ea typeface="+mn-ea"/>
                <a:cs typeface="+mn-cs"/>
              </a:rPr>
              <a:t>Guarderas</a:t>
            </a:r>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3745B883-853A-BB81-4F70-E2BFE81CD20C}"/>
              </a:ext>
            </a:extLst>
          </p:cNvPr>
          <p:cNvSpPr>
            <a:spLocks noGrp="1"/>
          </p:cNvSpPr>
          <p:nvPr>
            <p:ph type="sldNum" sz="quarter" idx="10"/>
          </p:nvPr>
        </p:nvSpPr>
        <p:spPr/>
        <p:txBody>
          <a:bodyPr/>
          <a:lstStyle/>
          <a:p>
            <a:fld id="{85F5B7A5-34A7-4AB0-A34F-A4DF2002FA98}" type="slidenum">
              <a:rPr lang="en-US" smtClean="0"/>
              <a:t>14</a:t>
            </a:fld>
            <a:endParaRPr lang="en-US" dirty="0"/>
          </a:p>
        </p:txBody>
      </p:sp>
    </p:spTree>
    <p:extLst>
      <p:ext uri="{BB962C8B-B14F-4D97-AF65-F5344CB8AC3E}">
        <p14:creationId xmlns:p14="http://schemas.microsoft.com/office/powerpoint/2010/main" val="3342462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Multiple Modes of SDM in Chronic Care</a:t>
            </a:r>
          </a:p>
        </p:txBody>
      </p:sp>
      <p:grpSp>
        <p:nvGrpSpPr>
          <p:cNvPr id="18" name="Group 17" descr="The graphics on this page depict processes using symbols and arrows">
            <a:extLst>
              <a:ext uri="{FF2B5EF4-FFF2-40B4-BE49-F238E27FC236}">
                <a16:creationId xmlns:a16="http://schemas.microsoft.com/office/drawing/2014/main" id="{795B98DE-DAA2-4617-CEDB-2F9D0953C4C5}"/>
              </a:ext>
            </a:extLst>
          </p:cNvPr>
          <p:cNvGrpSpPr/>
          <p:nvPr/>
        </p:nvGrpSpPr>
        <p:grpSpPr>
          <a:xfrm>
            <a:off x="731265" y="1600200"/>
            <a:ext cx="2773935" cy="2773935"/>
            <a:chOff x="4562918" y="1282598"/>
            <a:chExt cx="2773935" cy="2773935"/>
          </a:xfrm>
        </p:grpSpPr>
        <p:sp>
          <p:nvSpPr>
            <p:cNvPr id="19" name="Oval 18">
              <a:extLst>
                <a:ext uri="{FF2B5EF4-FFF2-40B4-BE49-F238E27FC236}">
                  <a16:creationId xmlns:a16="http://schemas.microsoft.com/office/drawing/2014/main" id="{7F5AC358-BD20-A728-618C-9A2EA0721F3D}"/>
                </a:ext>
              </a:extLst>
            </p:cNvPr>
            <p:cNvSpPr/>
            <p:nvPr/>
          </p:nvSpPr>
          <p:spPr>
            <a:xfrm>
              <a:off x="4562918" y="1282598"/>
              <a:ext cx="2773935" cy="2773935"/>
            </a:xfrm>
            <a:prstGeom prst="ellipse">
              <a:avLst/>
            </a:prstGeom>
            <a:solidFill>
              <a:srgbClr val="C6EA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73A8BB0-F0E7-1BC4-05DF-027D2967E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590064"/>
              <a:ext cx="2095500" cy="2032000"/>
            </a:xfrm>
            <a:prstGeom prst="rect">
              <a:avLst/>
            </a:prstGeom>
          </p:spPr>
        </p:pic>
      </p:grpSp>
      <p:grpSp>
        <p:nvGrpSpPr>
          <p:cNvPr id="17" name="Group 16" descr="The graphics on this page depict processes using symbols and arrows">
            <a:extLst>
              <a:ext uri="{FF2B5EF4-FFF2-40B4-BE49-F238E27FC236}">
                <a16:creationId xmlns:a16="http://schemas.microsoft.com/office/drawing/2014/main" id="{A74EA927-0A9F-7C79-FBAC-287473BCFC18}"/>
              </a:ext>
            </a:extLst>
          </p:cNvPr>
          <p:cNvGrpSpPr/>
          <p:nvPr/>
        </p:nvGrpSpPr>
        <p:grpSpPr>
          <a:xfrm>
            <a:off x="4267200" y="1600200"/>
            <a:ext cx="2773935" cy="2773935"/>
            <a:chOff x="944710" y="1282598"/>
            <a:chExt cx="2773935" cy="2773935"/>
          </a:xfrm>
        </p:grpSpPr>
        <p:sp>
          <p:nvSpPr>
            <p:cNvPr id="14" name="Oval 13">
              <a:extLst>
                <a:ext uri="{FF2B5EF4-FFF2-40B4-BE49-F238E27FC236}">
                  <a16:creationId xmlns:a16="http://schemas.microsoft.com/office/drawing/2014/main" id="{B8213C99-7621-B520-D02B-D364754379ED}"/>
                </a:ext>
              </a:extLst>
            </p:cNvPr>
            <p:cNvSpPr/>
            <p:nvPr/>
          </p:nvSpPr>
          <p:spPr>
            <a:xfrm>
              <a:off x="944710" y="1282598"/>
              <a:ext cx="2773935" cy="2773935"/>
            </a:xfrm>
            <a:prstGeom prst="ellipse">
              <a:avLst/>
            </a:prstGeom>
            <a:solidFill>
              <a:srgbClr val="C6EA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86B31BF-7291-85D7-2A17-91024153B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491" y="1717066"/>
              <a:ext cx="1984373" cy="1904998"/>
            </a:xfrm>
            <a:prstGeom prst="rect">
              <a:avLst/>
            </a:prstGeom>
          </p:spPr>
        </p:pic>
      </p:grpSp>
      <p:sp>
        <p:nvSpPr>
          <p:cNvPr id="22" name="TextBox 21">
            <a:extLst>
              <a:ext uri="{FF2B5EF4-FFF2-40B4-BE49-F238E27FC236}">
                <a16:creationId xmlns:a16="http://schemas.microsoft.com/office/drawing/2014/main" id="{EF9DC626-35CA-5D2F-B171-982A403E3D9D}"/>
              </a:ext>
            </a:extLst>
          </p:cNvPr>
          <p:cNvSpPr txBox="1"/>
          <p:nvPr/>
        </p:nvSpPr>
        <p:spPr>
          <a:xfrm>
            <a:off x="7803135" y="1445517"/>
            <a:ext cx="3044456" cy="1754326"/>
          </a:xfrm>
          <a:prstGeom prst="rect">
            <a:avLst/>
          </a:prstGeom>
          <a:noFill/>
        </p:spPr>
        <p:txBody>
          <a:bodyPr wrap="square">
            <a:spAutoFit/>
          </a:bodyPr>
          <a:lstStyle/>
          <a:p>
            <a:pPr marL="0" indent="0">
              <a:buNone/>
            </a:pPr>
            <a:endParaRPr lang="en-US" dirty="0"/>
          </a:p>
          <a:p>
            <a:pPr marL="0" indent="0">
              <a:buNone/>
            </a:pPr>
            <a:r>
              <a:rPr lang="en-US" dirty="0"/>
              <a:t>Existing observer measures do not detect problem solving SDM or other modes of SDM</a:t>
            </a:r>
            <a:r>
              <a:rPr lang="en-US" baseline="30000" dirty="0"/>
              <a:t>5</a:t>
            </a:r>
          </a:p>
          <a:p>
            <a:pPr marL="0" indent="0">
              <a:buNone/>
            </a:pPr>
            <a:endParaRPr lang="en-US" dirty="0"/>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609600" y="4824552"/>
            <a:ext cx="6490816" cy="1531799"/>
          </a:xfrm>
        </p:spPr>
        <p:txBody>
          <a:bodyPr/>
          <a:lstStyle/>
          <a:p>
            <a:pPr marL="0" indent="0">
              <a:buNone/>
            </a:pPr>
            <a:r>
              <a:rPr lang="en-US" dirty="0"/>
              <a:t>Problem solving SDM as prevalent as weighing pros and cons in diabetes encounters</a:t>
            </a:r>
            <a:r>
              <a:rPr lang="en-US" baseline="30000" dirty="0"/>
              <a:t>4</a:t>
            </a:r>
          </a:p>
        </p:txBody>
      </p:sp>
      <p:grpSp>
        <p:nvGrpSpPr>
          <p:cNvPr id="32" name="Group 31" descr="The graphics on this page depict processes using symbols and arrows">
            <a:extLst>
              <a:ext uri="{FF2B5EF4-FFF2-40B4-BE49-F238E27FC236}">
                <a16:creationId xmlns:a16="http://schemas.microsoft.com/office/drawing/2014/main" id="{A5EFFB2B-DB1C-DDAD-489B-9ACA2C1EF779}"/>
              </a:ext>
            </a:extLst>
          </p:cNvPr>
          <p:cNvGrpSpPr/>
          <p:nvPr/>
        </p:nvGrpSpPr>
        <p:grpSpPr>
          <a:xfrm>
            <a:off x="8580862" y="3265563"/>
            <a:ext cx="3044456" cy="3016899"/>
            <a:chOff x="8320356" y="3086580"/>
            <a:chExt cx="3419740" cy="3388786"/>
          </a:xfrm>
        </p:grpSpPr>
        <p:pic>
          <p:nvPicPr>
            <p:cNvPr id="11" name="Picture 10">
              <a:extLst>
                <a:ext uri="{FF2B5EF4-FFF2-40B4-BE49-F238E27FC236}">
                  <a16:creationId xmlns:a16="http://schemas.microsoft.com/office/drawing/2014/main" id="{6DCB7371-87EF-34FD-811D-E674FF15CD4D}"/>
                </a:ext>
              </a:extLst>
            </p:cNvPr>
            <p:cNvPicPr>
              <a:picLocks noChangeAspect="1"/>
            </p:cNvPicPr>
            <p:nvPr/>
          </p:nvPicPr>
          <p:blipFill>
            <a:blip r:embed="rId4">
              <a:alphaModFix amt="18000"/>
              <a:extLst>
                <a:ext uri="{28A0092B-C50C-407E-A947-70E740481C1C}">
                  <a14:useLocalDpi xmlns:a14="http://schemas.microsoft.com/office/drawing/2010/main" val="0"/>
                </a:ext>
              </a:extLst>
            </a:blip>
            <a:stretch>
              <a:fillRect/>
            </a:stretch>
          </p:blipFill>
          <p:spPr>
            <a:xfrm>
              <a:off x="10316829" y="3086580"/>
              <a:ext cx="1309734" cy="1587828"/>
            </a:xfrm>
            <a:prstGeom prst="rect">
              <a:avLst/>
            </a:prstGeom>
          </p:spPr>
        </p:pic>
        <p:pic>
          <p:nvPicPr>
            <p:cNvPr id="12" name="Picture 11">
              <a:extLst>
                <a:ext uri="{FF2B5EF4-FFF2-40B4-BE49-F238E27FC236}">
                  <a16:creationId xmlns:a16="http://schemas.microsoft.com/office/drawing/2014/main" id="{6794ACE4-355B-465F-210D-15429925BB38}"/>
                </a:ext>
              </a:extLst>
            </p:cNvPr>
            <p:cNvPicPr>
              <a:picLocks noChangeAspect="1"/>
            </p:cNvPicPr>
            <p:nvPr/>
          </p:nvPicPr>
          <p:blipFill>
            <a:blip r:embed="rId5">
              <a:alphaModFix amt="18000"/>
              <a:extLst>
                <a:ext uri="{28A0092B-C50C-407E-A947-70E740481C1C}">
                  <a14:useLocalDpi xmlns:a14="http://schemas.microsoft.com/office/drawing/2010/main" val="0"/>
                </a:ext>
              </a:extLst>
            </a:blip>
            <a:stretch>
              <a:fillRect/>
            </a:stretch>
          </p:blipFill>
          <p:spPr>
            <a:xfrm>
              <a:off x="10203295" y="4822050"/>
              <a:ext cx="1536801" cy="1536801"/>
            </a:xfrm>
            <a:prstGeom prst="rect">
              <a:avLst/>
            </a:prstGeom>
          </p:spPr>
        </p:pic>
        <p:pic>
          <p:nvPicPr>
            <p:cNvPr id="30" name="Picture 29">
              <a:extLst>
                <a:ext uri="{FF2B5EF4-FFF2-40B4-BE49-F238E27FC236}">
                  <a16:creationId xmlns:a16="http://schemas.microsoft.com/office/drawing/2014/main" id="{E43F339F-D9B8-D67F-981D-01EDBC52BE7A}"/>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8382273" y="3140446"/>
              <a:ext cx="1509444" cy="1449066"/>
            </a:xfrm>
            <a:prstGeom prst="rect">
              <a:avLst/>
            </a:prstGeom>
          </p:spPr>
        </p:pic>
        <p:pic>
          <p:nvPicPr>
            <p:cNvPr id="31" name="Picture 30">
              <a:extLst>
                <a:ext uri="{FF2B5EF4-FFF2-40B4-BE49-F238E27FC236}">
                  <a16:creationId xmlns:a16="http://schemas.microsoft.com/office/drawing/2014/main" id="{9C6157E5-4B95-0137-0151-0CDF0A5868B6}"/>
                </a:ext>
              </a:extLst>
            </p:cNvPr>
            <p:cNvPicPr>
              <a:picLocks noChangeAspect="1"/>
            </p:cNvPicPr>
            <p:nvPr/>
          </p:nvPicPr>
          <p:blipFill>
            <a:blip r:embed="rId2">
              <a:alphaModFix amt="18000"/>
              <a:extLst>
                <a:ext uri="{28A0092B-C50C-407E-A947-70E740481C1C}">
                  <a14:useLocalDpi xmlns:a14="http://schemas.microsoft.com/office/drawing/2010/main" val="0"/>
                </a:ext>
              </a:extLst>
            </a:blip>
            <a:stretch>
              <a:fillRect/>
            </a:stretch>
          </p:blipFill>
          <p:spPr>
            <a:xfrm>
              <a:off x="8320356" y="4819550"/>
              <a:ext cx="1707560" cy="1655816"/>
            </a:xfrm>
            <a:prstGeom prst="rect">
              <a:avLst/>
            </a:prstGeom>
          </p:spPr>
        </p:pic>
      </p:grpSp>
      <p:sp>
        <p:nvSpPr>
          <p:cNvPr id="3" name="Slide Number Placeholder 2">
            <a:extLst>
              <a:ext uri="{FF2B5EF4-FFF2-40B4-BE49-F238E27FC236}">
                <a16:creationId xmlns:a16="http://schemas.microsoft.com/office/drawing/2014/main" id="{3745B883-853A-BB81-4F70-E2BFE81CD20C}"/>
              </a:ext>
            </a:extLst>
          </p:cNvPr>
          <p:cNvSpPr>
            <a:spLocks noGrp="1"/>
          </p:cNvSpPr>
          <p:nvPr>
            <p:ph type="sldNum" sz="quarter" idx="10"/>
          </p:nvPr>
        </p:nvSpPr>
        <p:spPr/>
        <p:txBody>
          <a:bodyPr/>
          <a:lstStyle/>
          <a:p>
            <a:fld id="{85F5B7A5-34A7-4AB0-A34F-A4DF2002FA98}" type="slidenum">
              <a:rPr lang="en-US" smtClean="0"/>
              <a:t>15</a:t>
            </a:fld>
            <a:endParaRPr lang="en-US" dirty="0"/>
          </a:p>
        </p:txBody>
      </p:sp>
    </p:spTree>
    <p:extLst>
      <p:ext uri="{BB962C8B-B14F-4D97-AF65-F5344CB8AC3E}">
        <p14:creationId xmlns:p14="http://schemas.microsoft.com/office/powerpoint/2010/main" val="1834283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SDM in Chronic Care</a:t>
            </a:r>
          </a:p>
        </p:txBody>
      </p:sp>
      <p:grpSp>
        <p:nvGrpSpPr>
          <p:cNvPr id="42" name="Group 41" descr="This is a photo of an older woman in a chair in a hospital room with two clinicians surrounding her.">
            <a:extLst>
              <a:ext uri="{FF2B5EF4-FFF2-40B4-BE49-F238E27FC236}">
                <a16:creationId xmlns:a16="http://schemas.microsoft.com/office/drawing/2014/main" id="{05A603DF-26FC-4432-5597-C55D58D56298}"/>
              </a:ext>
              <a:ext uri="{C183D7F6-B498-43B3-948B-1728B52AA6E4}">
                <adec:decorative xmlns:adec="http://schemas.microsoft.com/office/drawing/2017/decorative" val="0"/>
              </a:ext>
            </a:extLst>
          </p:cNvPr>
          <p:cNvGrpSpPr/>
          <p:nvPr/>
        </p:nvGrpSpPr>
        <p:grpSpPr>
          <a:xfrm>
            <a:off x="807464" y="1676400"/>
            <a:ext cx="2621538" cy="2621536"/>
            <a:chOff x="4562918" y="1282598"/>
            <a:chExt cx="2773935" cy="2773935"/>
          </a:xfrm>
          <a:noFill/>
        </p:grpSpPr>
        <p:sp>
          <p:nvSpPr>
            <p:cNvPr id="43" name="Oval 42">
              <a:extLst>
                <a:ext uri="{FF2B5EF4-FFF2-40B4-BE49-F238E27FC236}">
                  <a16:creationId xmlns:a16="http://schemas.microsoft.com/office/drawing/2014/main" id="{A81843D9-86BF-5374-1069-6608ADB17D7E}"/>
                </a:ext>
              </a:extLst>
            </p:cNvPr>
            <p:cNvSpPr/>
            <p:nvPr/>
          </p:nvSpPr>
          <p:spPr>
            <a:xfrm>
              <a:off x="4562918" y="1282598"/>
              <a:ext cx="2773935" cy="2773935"/>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DCCBCAD7-A3CA-39A5-D6CB-E5C482046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590064"/>
              <a:ext cx="2095500" cy="2032000"/>
            </a:xfrm>
            <a:prstGeom prst="rect">
              <a:avLst/>
            </a:prstGeom>
            <a:grpFill/>
          </p:spPr>
        </p:pic>
      </p:grpSp>
      <p:pic>
        <p:nvPicPr>
          <p:cNvPr id="26" name="Picture 25">
            <a:extLst>
              <a:ext uri="{FF2B5EF4-FFF2-40B4-BE49-F238E27FC236}">
                <a16:creationId xmlns:a16="http://schemas.microsoft.com/office/drawing/2014/main" id="{EFE13949-2236-8B7B-AA83-A5704690002A}"/>
              </a:ext>
              <a:ext uri="{C183D7F6-B498-43B3-948B-1728B52AA6E4}">
                <adec:decorative xmlns:adec="http://schemas.microsoft.com/office/drawing/2017/decorative" val="1"/>
              </a:ext>
            </a:extLst>
          </p:cNvPr>
          <p:cNvPicPr>
            <a:picLocks/>
          </p:cNvPicPr>
          <p:nvPr/>
        </p:nvPicPr>
        <p:blipFill rotWithShape="1">
          <a:blip r:embed="rId4" cstate="print">
            <a:alphaModFix/>
            <a:extLst>
              <a:ext uri="{28A0092B-C50C-407E-A947-70E740481C1C}">
                <a14:useLocalDpi xmlns:a14="http://schemas.microsoft.com/office/drawing/2010/main" val="0"/>
              </a:ext>
            </a:extLst>
          </a:blip>
          <a:srcRect/>
          <a:stretch/>
        </p:blipFill>
        <p:spPr>
          <a:xfrm>
            <a:off x="959864" y="1829820"/>
            <a:ext cx="2316736" cy="2314694"/>
          </a:xfrm>
          <a:prstGeom prst="ellipse">
            <a:avLst/>
          </a:prstGeom>
        </p:spPr>
      </p:pic>
      <p:pic>
        <p:nvPicPr>
          <p:cNvPr id="41" name="Picture 40" descr="This is a photo of an older woman in a chair in a hospital room with two clinicians surrounding her.">
            <a:extLst>
              <a:ext uri="{FF2B5EF4-FFF2-40B4-BE49-F238E27FC236}">
                <a16:creationId xmlns:a16="http://schemas.microsoft.com/office/drawing/2014/main" id="{BB81948A-BF3B-028A-38D0-9049C99C8607}"/>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04800"/>
            <a:ext cx="7314299" cy="6858000"/>
          </a:xfrm>
          <a:prstGeom prst="rect">
            <a:avLst/>
          </a:prstGeom>
        </p:spPr>
      </p:pic>
      <p:sp>
        <p:nvSpPr>
          <p:cNvPr id="4" name="TextBox 3">
            <a:extLst>
              <a:ext uri="{FF2B5EF4-FFF2-40B4-BE49-F238E27FC236}">
                <a16:creationId xmlns:a16="http://schemas.microsoft.com/office/drawing/2014/main" id="{31B748B2-492C-C2B3-FE74-1FF5E9DF0745}"/>
              </a:ext>
            </a:extLst>
          </p:cNvPr>
          <p:cNvSpPr txBox="1"/>
          <p:nvPr/>
        </p:nvSpPr>
        <p:spPr>
          <a:xfrm>
            <a:off x="5486400" y="1949351"/>
            <a:ext cx="3352800" cy="2400657"/>
          </a:xfrm>
          <a:prstGeom prst="rect">
            <a:avLst/>
          </a:prstGeom>
          <a:noFill/>
        </p:spPr>
        <p:txBody>
          <a:bodyPr wrap="square">
            <a:spAutoFit/>
          </a:bodyPr>
          <a:lstStyle/>
          <a:p>
            <a:pPr marL="0" indent="0" algn="r">
              <a:buNone/>
            </a:pPr>
            <a:r>
              <a:rPr lang="en-US" sz="2500" dirty="0"/>
              <a:t>Patients and clinicians working together</a:t>
            </a:r>
            <a:br>
              <a:rPr lang="en-US" sz="2500" dirty="0"/>
            </a:br>
            <a:r>
              <a:rPr lang="en-US" sz="2500" dirty="0"/>
              <a:t>to change a </a:t>
            </a:r>
            <a:br>
              <a:rPr lang="en-US" sz="2500" dirty="0"/>
            </a:br>
            <a:r>
              <a:rPr lang="en-US" sz="2500" dirty="0"/>
              <a:t>problematic </a:t>
            </a:r>
            <a:br>
              <a:rPr lang="en-US" sz="2500" dirty="0"/>
            </a:br>
            <a:r>
              <a:rPr lang="en-US" sz="2500" dirty="0"/>
              <a:t>situation</a:t>
            </a:r>
          </a:p>
          <a:p>
            <a:pPr marL="0" indent="0" algn="r">
              <a:buNone/>
            </a:pPr>
            <a:r>
              <a:rPr lang="en-US" sz="2500" dirty="0"/>
              <a:t>(SDM)</a:t>
            </a:r>
            <a:r>
              <a:rPr lang="en-US" sz="2500" baseline="30000" dirty="0"/>
              <a:t>6</a:t>
            </a:r>
          </a:p>
        </p:txBody>
      </p:sp>
      <p:sp>
        <p:nvSpPr>
          <p:cNvPr id="13" name="Rectangle 12">
            <a:extLst>
              <a:ext uri="{FF2B5EF4-FFF2-40B4-BE49-F238E27FC236}">
                <a16:creationId xmlns:a16="http://schemas.microsoft.com/office/drawing/2014/main" id="{1E8FD780-FC40-2A54-DE7D-CD8D96F699C1}"/>
              </a:ext>
              <a:ext uri="{C183D7F6-B498-43B3-948B-1728B52AA6E4}">
                <adec:decorative xmlns:adec="http://schemas.microsoft.com/office/drawing/2017/decorative" val="1"/>
              </a:ext>
            </a:extLst>
          </p:cNvPr>
          <p:cNvSpPr/>
          <p:nvPr/>
        </p:nvSpPr>
        <p:spPr>
          <a:xfrm>
            <a:off x="-17722" y="5228269"/>
            <a:ext cx="12209721" cy="235093"/>
          </a:xfrm>
          <a:prstGeom prst="rect">
            <a:avLst/>
          </a:prstGeom>
          <a:solidFill>
            <a:srgbClr val="FDF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E0CB70-2C76-67B2-BB0A-C130228BB5A8}"/>
              </a:ext>
              <a:ext uri="{C183D7F6-B498-43B3-948B-1728B52AA6E4}">
                <adec:decorative xmlns:adec="http://schemas.microsoft.com/office/drawing/2017/decorative" val="1"/>
              </a:ext>
            </a:extLst>
          </p:cNvPr>
          <p:cNvSpPr/>
          <p:nvPr/>
        </p:nvSpPr>
        <p:spPr>
          <a:xfrm>
            <a:off x="-17722" y="5582688"/>
            <a:ext cx="12209721" cy="235093"/>
          </a:xfrm>
          <a:prstGeom prst="rect">
            <a:avLst/>
          </a:prstGeom>
          <a:solidFill>
            <a:srgbClr val="FDF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2D91F5C-735D-B7DF-5540-1C1DB2FCDB1D}"/>
              </a:ext>
              <a:ext uri="{C183D7F6-B498-43B3-948B-1728B52AA6E4}">
                <adec:decorative xmlns:adec="http://schemas.microsoft.com/office/drawing/2017/decorative" val="1"/>
              </a:ext>
            </a:extLst>
          </p:cNvPr>
          <p:cNvSpPr/>
          <p:nvPr/>
        </p:nvSpPr>
        <p:spPr>
          <a:xfrm>
            <a:off x="-17722" y="5937107"/>
            <a:ext cx="12209721" cy="365125"/>
          </a:xfrm>
          <a:prstGeom prst="rect">
            <a:avLst/>
          </a:prstGeom>
          <a:solidFill>
            <a:srgbClr val="FDF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FFC3609A-5132-10B6-E982-EA586EADDBAE}"/>
              </a:ext>
              <a:ext uri="{C183D7F6-B498-43B3-948B-1728B52AA6E4}">
                <adec:decorative xmlns:adec="http://schemas.microsoft.com/office/drawing/2017/decorative" val="1"/>
              </a:ext>
            </a:extLst>
          </p:cNvPr>
          <p:cNvPicPr>
            <a:picLocks/>
          </p:cNvPicPr>
          <p:nvPr/>
        </p:nvPicPr>
        <p:blipFill rotWithShape="1">
          <a:blip r:embed="rId4" cstate="print">
            <a:alphaModFix amt="32000"/>
            <a:extLst>
              <a:ext uri="{28A0092B-C50C-407E-A947-70E740481C1C}">
                <a14:useLocalDpi xmlns:a14="http://schemas.microsoft.com/office/drawing/2010/main" val="0"/>
              </a:ext>
            </a:extLst>
          </a:blip>
          <a:srcRect/>
          <a:stretch/>
        </p:blipFill>
        <p:spPr>
          <a:xfrm>
            <a:off x="959864" y="1829820"/>
            <a:ext cx="2316736" cy="2314694"/>
          </a:xfrm>
          <a:prstGeom prst="ellipse">
            <a:avLst/>
          </a:prstGeom>
        </p:spPr>
      </p:pic>
      <p:sp>
        <p:nvSpPr>
          <p:cNvPr id="5" name="Rectangle 4">
            <a:extLst>
              <a:ext uri="{FF2B5EF4-FFF2-40B4-BE49-F238E27FC236}">
                <a16:creationId xmlns:a16="http://schemas.microsoft.com/office/drawing/2014/main" id="{4437B4DF-8B86-17FF-6C04-F1184BCFA2E3}"/>
              </a:ext>
            </a:extLst>
          </p:cNvPr>
          <p:cNvSpPr/>
          <p:nvPr/>
        </p:nvSpPr>
        <p:spPr>
          <a:xfrm>
            <a:off x="76200" y="6356351"/>
            <a:ext cx="215315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82C"/>
                </a:solidFill>
                <a:effectLst/>
                <a:uLnTx/>
                <a:uFillTx/>
                <a:latin typeface="Arial"/>
                <a:ea typeface="+mn-ea"/>
                <a:cs typeface="+mn-cs"/>
              </a:rPr>
              <a:t>Image</a:t>
            </a:r>
            <a:r>
              <a:rPr lang="en-US" sz="900" dirty="0">
                <a:solidFill>
                  <a:srgbClr val="00282C"/>
                </a:solidFill>
                <a:latin typeface="Arial"/>
              </a:rPr>
              <a:t> created with Microsoft Designer</a:t>
            </a:r>
            <a:endParaRPr kumimoji="0" lang="en-US" sz="900" b="0" i="0" u="none" strike="noStrike" kern="1200" cap="none" spc="0" normalizeH="0" baseline="0" noProof="0" dirty="0">
              <a:ln>
                <a:noFill/>
              </a:ln>
              <a:solidFill>
                <a:srgbClr val="00282C"/>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3745B883-853A-BB81-4F70-E2BFE81CD20C}"/>
              </a:ext>
            </a:extLst>
          </p:cNvPr>
          <p:cNvSpPr>
            <a:spLocks noGrp="1"/>
          </p:cNvSpPr>
          <p:nvPr>
            <p:ph type="sldNum" sz="quarter" idx="10"/>
          </p:nvPr>
        </p:nvSpPr>
        <p:spPr/>
        <p:txBody>
          <a:bodyPr/>
          <a:lstStyle/>
          <a:p>
            <a:fld id="{85F5B7A5-34A7-4AB0-A34F-A4DF2002FA98}" type="slidenum">
              <a:rPr lang="en-US" smtClean="0"/>
              <a:t>16</a:t>
            </a:fld>
            <a:endParaRPr lang="en-US" dirty="0"/>
          </a:p>
        </p:txBody>
      </p:sp>
    </p:spTree>
    <p:extLst>
      <p:ext uri="{BB962C8B-B14F-4D97-AF65-F5344CB8AC3E}">
        <p14:creationId xmlns:p14="http://schemas.microsoft.com/office/powerpoint/2010/main" val="295694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C0FC-BB95-6444-C191-4422BB2BF630}"/>
              </a:ext>
            </a:extLst>
          </p:cNvPr>
          <p:cNvSpPr>
            <a:spLocks noGrp="1"/>
          </p:cNvSpPr>
          <p:nvPr>
            <p:ph type="title"/>
          </p:nvPr>
        </p:nvSpPr>
        <p:spPr>
          <a:xfrm>
            <a:off x="1676399" y="430637"/>
            <a:ext cx="8839200" cy="617884"/>
          </a:xfrm>
        </p:spPr>
        <p:txBody>
          <a:bodyPr>
            <a:normAutofit fontScale="90000"/>
          </a:bodyPr>
          <a:lstStyle/>
          <a:p>
            <a:r>
              <a:rPr lang="en-US" dirty="0"/>
              <a:t>Improving SDM in Chronic Care</a:t>
            </a:r>
            <a:br>
              <a:rPr lang="en-US" dirty="0"/>
            </a:br>
            <a:endParaRPr lang="en-US" dirty="0"/>
          </a:p>
        </p:txBody>
      </p:sp>
      <p:pic>
        <p:nvPicPr>
          <p:cNvPr id="5" name="Picture 4" descr="This graphic shows two people sitting at a desk and talking together.">
            <a:extLst>
              <a:ext uri="{FF2B5EF4-FFF2-40B4-BE49-F238E27FC236}">
                <a16:creationId xmlns:a16="http://schemas.microsoft.com/office/drawing/2014/main" id="{BB37F22D-F306-B6CB-EC24-DD113B7A3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301752"/>
            <a:ext cx="7314299" cy="6858000"/>
          </a:xfrm>
          <a:prstGeom prst="rect">
            <a:avLst/>
          </a:prstGeom>
        </p:spPr>
      </p:pic>
      <p:sp>
        <p:nvSpPr>
          <p:cNvPr id="6" name="Rectangle 5">
            <a:extLst>
              <a:ext uri="{FF2B5EF4-FFF2-40B4-BE49-F238E27FC236}">
                <a16:creationId xmlns:a16="http://schemas.microsoft.com/office/drawing/2014/main" id="{7641C79F-6758-C1E2-8E42-493A6CD8320F}"/>
              </a:ext>
              <a:ext uri="{C183D7F6-B498-43B3-948B-1728B52AA6E4}">
                <adec:decorative xmlns:adec="http://schemas.microsoft.com/office/drawing/2017/decorative" val="1"/>
              </a:ext>
            </a:extLst>
          </p:cNvPr>
          <p:cNvSpPr/>
          <p:nvPr/>
        </p:nvSpPr>
        <p:spPr>
          <a:xfrm>
            <a:off x="-17722" y="5228269"/>
            <a:ext cx="12209721" cy="235093"/>
          </a:xfrm>
          <a:prstGeom prst="rect">
            <a:avLst/>
          </a:prstGeom>
          <a:solidFill>
            <a:srgbClr val="FDF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77E347-A124-E3EF-9834-DA799D121AC0}"/>
              </a:ext>
              <a:ext uri="{C183D7F6-B498-43B3-948B-1728B52AA6E4}">
                <adec:decorative xmlns:adec="http://schemas.microsoft.com/office/drawing/2017/decorative" val="1"/>
              </a:ext>
            </a:extLst>
          </p:cNvPr>
          <p:cNvSpPr/>
          <p:nvPr/>
        </p:nvSpPr>
        <p:spPr>
          <a:xfrm>
            <a:off x="-17722" y="5582688"/>
            <a:ext cx="12209721" cy="235093"/>
          </a:xfrm>
          <a:prstGeom prst="rect">
            <a:avLst/>
          </a:prstGeom>
          <a:solidFill>
            <a:srgbClr val="FDF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641521D-7381-35C0-EC91-6C59DC027248}"/>
              </a:ext>
              <a:ext uri="{C183D7F6-B498-43B3-948B-1728B52AA6E4}">
                <adec:decorative xmlns:adec="http://schemas.microsoft.com/office/drawing/2017/decorative" val="1"/>
              </a:ext>
            </a:extLst>
          </p:cNvPr>
          <p:cNvSpPr/>
          <p:nvPr/>
        </p:nvSpPr>
        <p:spPr>
          <a:xfrm>
            <a:off x="-17722" y="5937107"/>
            <a:ext cx="12209721" cy="365125"/>
          </a:xfrm>
          <a:prstGeom prst="rect">
            <a:avLst/>
          </a:prstGeom>
          <a:solidFill>
            <a:srgbClr val="FDF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713B37D-839D-1BC1-ED1F-243A2C116AB7}"/>
              </a:ext>
              <a:ext uri="{C183D7F6-B498-43B3-948B-1728B52AA6E4}">
                <adec:decorative xmlns:adec="http://schemas.microsoft.com/office/drawing/2017/decorative" val="1"/>
              </a:ext>
            </a:extLst>
          </p:cNvPr>
          <p:cNvGrpSpPr/>
          <p:nvPr/>
        </p:nvGrpSpPr>
        <p:grpSpPr>
          <a:xfrm rot="2700000">
            <a:off x="6172653" y="2843744"/>
            <a:ext cx="517298" cy="431082"/>
            <a:chOff x="1079962" y="1221400"/>
            <a:chExt cx="517298" cy="431082"/>
          </a:xfrm>
          <a:solidFill>
            <a:srgbClr val="84DAD9"/>
          </a:solidFill>
        </p:grpSpPr>
        <p:sp>
          <p:nvSpPr>
            <p:cNvPr id="11" name="Right Arrow 10">
              <a:extLst>
                <a:ext uri="{FF2B5EF4-FFF2-40B4-BE49-F238E27FC236}">
                  <a16:creationId xmlns:a16="http://schemas.microsoft.com/office/drawing/2014/main" id="{62A52D1C-4398-023C-204B-AD89355F7640}"/>
                </a:ext>
              </a:extLst>
            </p:cNvPr>
            <p:cNvSpPr/>
            <p:nvPr/>
          </p:nvSpPr>
          <p:spPr>
            <a:xfrm rot="5400000">
              <a:off x="1123070" y="1178292"/>
              <a:ext cx="431082" cy="517298"/>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Right Arrow 4">
              <a:extLst>
                <a:ext uri="{FF2B5EF4-FFF2-40B4-BE49-F238E27FC236}">
                  <a16:creationId xmlns:a16="http://schemas.microsoft.com/office/drawing/2014/main" id="{BB72892E-2A04-7134-D362-9784ADAE20BA}"/>
                </a:ext>
              </a:extLst>
            </p:cNvPr>
            <p:cNvSpPr txBox="1"/>
            <p:nvPr/>
          </p:nvSpPr>
          <p:spPr>
            <a:xfrm>
              <a:off x="1183423" y="1221400"/>
              <a:ext cx="310378" cy="3017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p:txBody>
        </p:sp>
      </p:grpSp>
      <p:grpSp>
        <p:nvGrpSpPr>
          <p:cNvPr id="13" name="Group 12">
            <a:extLst>
              <a:ext uri="{FF2B5EF4-FFF2-40B4-BE49-F238E27FC236}">
                <a16:creationId xmlns:a16="http://schemas.microsoft.com/office/drawing/2014/main" id="{2603A691-AFF4-AE52-3E73-BCA4B6848B7F}"/>
              </a:ext>
              <a:ext uri="{C183D7F6-B498-43B3-948B-1728B52AA6E4}">
                <adec:decorative xmlns:adec="http://schemas.microsoft.com/office/drawing/2017/decorative" val="1"/>
              </a:ext>
            </a:extLst>
          </p:cNvPr>
          <p:cNvGrpSpPr/>
          <p:nvPr/>
        </p:nvGrpSpPr>
        <p:grpSpPr>
          <a:xfrm>
            <a:off x="4312900" y="5334000"/>
            <a:ext cx="517298" cy="431082"/>
            <a:chOff x="1079962" y="2945729"/>
            <a:chExt cx="517298" cy="431082"/>
          </a:xfrm>
          <a:solidFill>
            <a:srgbClr val="84DAD9"/>
          </a:solidFill>
        </p:grpSpPr>
        <p:sp>
          <p:nvSpPr>
            <p:cNvPr id="14" name="Right Arrow 13">
              <a:extLst>
                <a:ext uri="{FF2B5EF4-FFF2-40B4-BE49-F238E27FC236}">
                  <a16:creationId xmlns:a16="http://schemas.microsoft.com/office/drawing/2014/main" id="{0D14C85B-A486-CF07-52FE-CBCF0878CDF6}"/>
                </a:ext>
              </a:extLst>
            </p:cNvPr>
            <p:cNvSpPr/>
            <p:nvPr/>
          </p:nvSpPr>
          <p:spPr>
            <a:xfrm rot="5400000">
              <a:off x="1123070" y="2902621"/>
              <a:ext cx="431082" cy="517298"/>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5" name="Right Arrow 4">
              <a:extLst>
                <a:ext uri="{FF2B5EF4-FFF2-40B4-BE49-F238E27FC236}">
                  <a16:creationId xmlns:a16="http://schemas.microsoft.com/office/drawing/2014/main" id="{FEC8D239-132F-9B63-848C-E9867BE12D5A}"/>
                </a:ext>
              </a:extLst>
            </p:cNvPr>
            <p:cNvSpPr txBox="1"/>
            <p:nvPr/>
          </p:nvSpPr>
          <p:spPr>
            <a:xfrm>
              <a:off x="1183423" y="2945729"/>
              <a:ext cx="310378" cy="3017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p:txBody>
        </p:sp>
      </p:grpSp>
      <p:sp>
        <p:nvSpPr>
          <p:cNvPr id="16" name="TextBox 15">
            <a:extLst>
              <a:ext uri="{FF2B5EF4-FFF2-40B4-BE49-F238E27FC236}">
                <a16:creationId xmlns:a16="http://schemas.microsoft.com/office/drawing/2014/main" id="{728F42FB-3BBB-7F94-704B-456574C5051B}"/>
              </a:ext>
            </a:extLst>
          </p:cNvPr>
          <p:cNvSpPr txBox="1"/>
          <p:nvPr/>
        </p:nvSpPr>
        <p:spPr>
          <a:xfrm>
            <a:off x="228600" y="2560430"/>
            <a:ext cx="2013626" cy="861774"/>
          </a:xfrm>
          <a:prstGeom prst="rect">
            <a:avLst/>
          </a:prstGeom>
          <a:noFill/>
        </p:spPr>
        <p:txBody>
          <a:bodyPr wrap="square">
            <a:spAutoFit/>
          </a:bodyPr>
          <a:lstStyle/>
          <a:p>
            <a:pPr lvl="0" algn="r"/>
            <a:r>
              <a:rPr lang="en-US" sz="2500" b="1" dirty="0">
                <a:solidFill>
                  <a:srgbClr val="00282C"/>
                </a:solidFill>
              </a:rPr>
              <a:t>Is it happening?</a:t>
            </a:r>
          </a:p>
        </p:txBody>
      </p:sp>
      <p:grpSp>
        <p:nvGrpSpPr>
          <p:cNvPr id="17" name="Group 16">
            <a:extLst>
              <a:ext uri="{FF2B5EF4-FFF2-40B4-BE49-F238E27FC236}">
                <a16:creationId xmlns:a16="http://schemas.microsoft.com/office/drawing/2014/main" id="{3E94CD17-3A83-618B-6C84-288A58D9BC85}"/>
              </a:ext>
              <a:ext uri="{C183D7F6-B498-43B3-948B-1728B52AA6E4}">
                <adec:decorative xmlns:adec="http://schemas.microsoft.com/office/drawing/2017/decorative" val="1"/>
              </a:ext>
            </a:extLst>
          </p:cNvPr>
          <p:cNvGrpSpPr/>
          <p:nvPr/>
        </p:nvGrpSpPr>
        <p:grpSpPr>
          <a:xfrm rot="18900000">
            <a:off x="2436329" y="2843744"/>
            <a:ext cx="517298" cy="431082"/>
            <a:chOff x="1079962" y="1221400"/>
            <a:chExt cx="517298" cy="431082"/>
          </a:xfrm>
          <a:solidFill>
            <a:srgbClr val="84DAD9"/>
          </a:solidFill>
        </p:grpSpPr>
        <p:sp>
          <p:nvSpPr>
            <p:cNvPr id="18" name="Right Arrow 17">
              <a:extLst>
                <a:ext uri="{FF2B5EF4-FFF2-40B4-BE49-F238E27FC236}">
                  <a16:creationId xmlns:a16="http://schemas.microsoft.com/office/drawing/2014/main" id="{3C784F67-0FE9-6430-1074-C2C9C6176504}"/>
                </a:ext>
              </a:extLst>
            </p:cNvPr>
            <p:cNvSpPr/>
            <p:nvPr/>
          </p:nvSpPr>
          <p:spPr>
            <a:xfrm rot="5400000">
              <a:off x="1123070" y="1178292"/>
              <a:ext cx="431082" cy="517298"/>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9" name="Right Arrow 4">
              <a:extLst>
                <a:ext uri="{FF2B5EF4-FFF2-40B4-BE49-F238E27FC236}">
                  <a16:creationId xmlns:a16="http://schemas.microsoft.com/office/drawing/2014/main" id="{C9DADA17-FE33-D703-316E-E9CDAC1317B5}"/>
                </a:ext>
              </a:extLst>
            </p:cNvPr>
            <p:cNvSpPr txBox="1"/>
            <p:nvPr/>
          </p:nvSpPr>
          <p:spPr>
            <a:xfrm>
              <a:off x="1183423" y="1221400"/>
              <a:ext cx="310378" cy="3017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p:txBody>
        </p:sp>
      </p:grpSp>
      <p:sp>
        <p:nvSpPr>
          <p:cNvPr id="20" name="TextBox 19">
            <a:extLst>
              <a:ext uri="{FF2B5EF4-FFF2-40B4-BE49-F238E27FC236}">
                <a16:creationId xmlns:a16="http://schemas.microsoft.com/office/drawing/2014/main" id="{FC6A020D-FC7C-F636-31A5-B9E935DEE66A}"/>
              </a:ext>
            </a:extLst>
          </p:cNvPr>
          <p:cNvSpPr txBox="1"/>
          <p:nvPr/>
        </p:nvSpPr>
        <p:spPr>
          <a:xfrm>
            <a:off x="5486400" y="1949351"/>
            <a:ext cx="3352800" cy="2400657"/>
          </a:xfrm>
          <a:prstGeom prst="rect">
            <a:avLst/>
          </a:prstGeom>
          <a:noFill/>
        </p:spPr>
        <p:txBody>
          <a:bodyPr wrap="square">
            <a:spAutoFit/>
          </a:bodyPr>
          <a:lstStyle/>
          <a:p>
            <a:pPr marL="0" indent="0" algn="r">
              <a:buNone/>
            </a:pPr>
            <a:r>
              <a:rPr lang="en-US" sz="2500" dirty="0"/>
              <a:t>Patients and clinicians working together</a:t>
            </a:r>
            <a:br>
              <a:rPr lang="en-US" sz="2500" dirty="0"/>
            </a:br>
            <a:r>
              <a:rPr lang="en-US" sz="2500" dirty="0"/>
              <a:t>to change a </a:t>
            </a:r>
            <a:br>
              <a:rPr lang="en-US" sz="2500" dirty="0"/>
            </a:br>
            <a:r>
              <a:rPr lang="en-US" sz="2500" dirty="0"/>
              <a:t>problematic </a:t>
            </a:r>
            <a:br>
              <a:rPr lang="en-US" sz="2500" dirty="0"/>
            </a:br>
            <a:r>
              <a:rPr lang="en-US" sz="2500" dirty="0"/>
              <a:t>situation</a:t>
            </a:r>
          </a:p>
          <a:p>
            <a:pPr marL="0" indent="0" algn="r">
              <a:buNone/>
            </a:pPr>
            <a:r>
              <a:rPr lang="en-US" sz="2500" dirty="0"/>
              <a:t>(SDM)</a:t>
            </a:r>
          </a:p>
        </p:txBody>
      </p:sp>
      <p:sp>
        <p:nvSpPr>
          <p:cNvPr id="21" name="TextBox 20">
            <a:extLst>
              <a:ext uri="{FF2B5EF4-FFF2-40B4-BE49-F238E27FC236}">
                <a16:creationId xmlns:a16="http://schemas.microsoft.com/office/drawing/2014/main" id="{E7AD0770-24CB-5DA0-8215-F9EC75849305}"/>
              </a:ext>
            </a:extLst>
          </p:cNvPr>
          <p:cNvSpPr txBox="1"/>
          <p:nvPr/>
        </p:nvSpPr>
        <p:spPr>
          <a:xfrm>
            <a:off x="3267817" y="5881142"/>
            <a:ext cx="2607464" cy="477054"/>
          </a:xfrm>
          <a:prstGeom prst="rect">
            <a:avLst/>
          </a:prstGeom>
          <a:noFill/>
        </p:spPr>
        <p:txBody>
          <a:bodyPr wrap="square">
            <a:spAutoFit/>
          </a:bodyPr>
          <a:lstStyle/>
          <a:p>
            <a:pPr lvl="0" algn="ctr"/>
            <a:r>
              <a:rPr lang="en-US" sz="2500" dirty="0">
                <a:solidFill>
                  <a:srgbClr val="00282C"/>
                </a:solidFill>
              </a:rPr>
              <a:t>Better outcomes</a:t>
            </a:r>
          </a:p>
        </p:txBody>
      </p:sp>
      <p:sp>
        <p:nvSpPr>
          <p:cNvPr id="4" name="Slide Number Placeholder 3">
            <a:extLst>
              <a:ext uri="{FF2B5EF4-FFF2-40B4-BE49-F238E27FC236}">
                <a16:creationId xmlns:a16="http://schemas.microsoft.com/office/drawing/2014/main" id="{9FD97F9A-C92F-C6C2-6E10-1AE54454FAB1}"/>
              </a:ext>
            </a:extLst>
          </p:cNvPr>
          <p:cNvSpPr>
            <a:spLocks noGrp="1"/>
          </p:cNvSpPr>
          <p:nvPr>
            <p:ph type="sldNum" sz="quarter" idx="10"/>
          </p:nvPr>
        </p:nvSpPr>
        <p:spPr/>
        <p:txBody>
          <a:bodyPr/>
          <a:lstStyle/>
          <a:p>
            <a:fld id="{85F5B7A5-34A7-4AB0-A34F-A4DF2002FA98}" type="slidenum">
              <a:rPr lang="en-US" smtClean="0"/>
              <a:t>17</a:t>
            </a:fld>
            <a:endParaRPr lang="en-US" dirty="0"/>
          </a:p>
        </p:txBody>
      </p:sp>
    </p:spTree>
    <p:extLst>
      <p:ext uri="{BB962C8B-B14F-4D97-AF65-F5344CB8AC3E}">
        <p14:creationId xmlns:p14="http://schemas.microsoft.com/office/powerpoint/2010/main" val="2457384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his graphic shows two people sitting at a desk and talking together.">
            <a:extLst>
              <a:ext uri="{FF2B5EF4-FFF2-40B4-BE49-F238E27FC236}">
                <a16:creationId xmlns:a16="http://schemas.microsoft.com/office/drawing/2014/main" id="{7CD712A6-1E1A-AB5E-A59B-83BA9CA509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301752"/>
            <a:ext cx="7314299" cy="6858000"/>
          </a:xfrm>
          <a:prstGeom prst="rect">
            <a:avLst/>
          </a:prstGeom>
        </p:spPr>
      </p:pic>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err="1"/>
              <a:t>SDMo</a:t>
            </a:r>
            <a:r>
              <a:rPr lang="en-US" dirty="0"/>
              <a:t> – A Measure of the Occurrence of SDM</a:t>
            </a:r>
            <a:br>
              <a:rPr lang="en-US" dirty="0"/>
            </a:br>
            <a:r>
              <a:rPr lang="en-US" dirty="0"/>
              <a:t>in the Care of Patients with Chronic Conditions</a:t>
            </a:r>
          </a:p>
        </p:txBody>
      </p:sp>
      <p:sp>
        <p:nvSpPr>
          <p:cNvPr id="31" name="TextBox 30">
            <a:extLst>
              <a:ext uri="{FF2B5EF4-FFF2-40B4-BE49-F238E27FC236}">
                <a16:creationId xmlns:a16="http://schemas.microsoft.com/office/drawing/2014/main" id="{0BA95F4E-008F-ED5D-C58A-3C9158B6F240}"/>
              </a:ext>
            </a:extLst>
          </p:cNvPr>
          <p:cNvSpPr txBox="1"/>
          <p:nvPr/>
        </p:nvSpPr>
        <p:spPr>
          <a:xfrm>
            <a:off x="480112" y="2362200"/>
            <a:ext cx="2971800" cy="1631216"/>
          </a:xfrm>
          <a:prstGeom prst="rect">
            <a:avLst/>
          </a:prstGeom>
          <a:noFill/>
        </p:spPr>
        <p:txBody>
          <a:bodyPr wrap="square">
            <a:spAutoFit/>
          </a:bodyPr>
          <a:lstStyle/>
          <a:p>
            <a:pPr lvl="0"/>
            <a:r>
              <a:rPr lang="en-US" sz="2500" dirty="0">
                <a:solidFill>
                  <a:srgbClr val="00282C"/>
                </a:solidFill>
              </a:rPr>
              <a:t>To develop a theory</a:t>
            </a:r>
            <a:br>
              <a:rPr lang="en-US" sz="2500" dirty="0">
                <a:solidFill>
                  <a:srgbClr val="00282C"/>
                </a:solidFill>
              </a:rPr>
            </a:br>
            <a:r>
              <a:rPr lang="en-US" sz="2500" dirty="0">
                <a:solidFill>
                  <a:srgbClr val="00282C"/>
                </a:solidFill>
              </a:rPr>
              <a:t>based observer measure of</a:t>
            </a:r>
            <a:br>
              <a:rPr lang="en-US" sz="2500" dirty="0">
                <a:solidFill>
                  <a:srgbClr val="00282C"/>
                </a:solidFill>
              </a:rPr>
            </a:br>
            <a:r>
              <a:rPr lang="en-US" sz="2500" dirty="0">
                <a:solidFill>
                  <a:srgbClr val="00282C"/>
                </a:solidFill>
              </a:rPr>
              <a:t>SDM</a:t>
            </a:r>
          </a:p>
        </p:txBody>
      </p:sp>
      <p:sp>
        <p:nvSpPr>
          <p:cNvPr id="4" name="TextBox 3">
            <a:extLst>
              <a:ext uri="{FF2B5EF4-FFF2-40B4-BE49-F238E27FC236}">
                <a16:creationId xmlns:a16="http://schemas.microsoft.com/office/drawing/2014/main" id="{C609EBA4-682E-F38C-BC4D-7FB03498034B}"/>
              </a:ext>
            </a:extLst>
          </p:cNvPr>
          <p:cNvSpPr txBox="1"/>
          <p:nvPr/>
        </p:nvSpPr>
        <p:spPr>
          <a:xfrm>
            <a:off x="6324600" y="2374779"/>
            <a:ext cx="3657600" cy="2400657"/>
          </a:xfrm>
          <a:prstGeom prst="rect">
            <a:avLst/>
          </a:prstGeom>
          <a:noFill/>
        </p:spPr>
        <p:txBody>
          <a:bodyPr wrap="square">
            <a:spAutoFit/>
          </a:bodyPr>
          <a:lstStyle/>
          <a:p>
            <a:pPr marL="0" indent="0" algn="r">
              <a:buNone/>
            </a:pPr>
            <a:r>
              <a:rPr lang="en-US" sz="2500" b="1" i="1" dirty="0"/>
              <a:t>In this encounter, are patient and clinician working together</a:t>
            </a:r>
            <a:br>
              <a:rPr lang="en-US" sz="2500" b="1" i="1" dirty="0"/>
            </a:br>
            <a:r>
              <a:rPr lang="en-US" sz="2500" b="1" i="1" dirty="0"/>
              <a:t>to improve a </a:t>
            </a:r>
            <a:br>
              <a:rPr lang="en-US" sz="2500" b="1" i="1" dirty="0"/>
            </a:br>
            <a:r>
              <a:rPr lang="en-US" sz="2500" b="1" i="1" dirty="0"/>
              <a:t>problematic</a:t>
            </a:r>
            <a:br>
              <a:rPr lang="en-US" sz="2500" b="1" i="1" dirty="0"/>
            </a:br>
            <a:r>
              <a:rPr lang="en-US" sz="2500" b="1" i="1" dirty="0"/>
              <a:t>situation?</a:t>
            </a:r>
          </a:p>
        </p:txBody>
      </p:sp>
      <p:sp>
        <p:nvSpPr>
          <p:cNvPr id="6" name="TextBox 5">
            <a:extLst>
              <a:ext uri="{FF2B5EF4-FFF2-40B4-BE49-F238E27FC236}">
                <a16:creationId xmlns:a16="http://schemas.microsoft.com/office/drawing/2014/main" id="{9174F1E9-DFBB-3577-4A42-E772F3B79364}"/>
              </a:ext>
            </a:extLst>
          </p:cNvPr>
          <p:cNvSpPr txBox="1"/>
          <p:nvPr/>
        </p:nvSpPr>
        <p:spPr>
          <a:xfrm>
            <a:off x="1139972" y="5557456"/>
            <a:ext cx="6863154" cy="477054"/>
          </a:xfrm>
          <a:prstGeom prst="rect">
            <a:avLst/>
          </a:prstGeom>
          <a:noFill/>
        </p:spPr>
        <p:txBody>
          <a:bodyPr wrap="square">
            <a:spAutoFit/>
          </a:bodyPr>
          <a:lstStyle/>
          <a:p>
            <a:pPr lvl="0" algn="ctr"/>
            <a:r>
              <a:rPr lang="en-US" sz="2500" dirty="0">
                <a:solidFill>
                  <a:srgbClr val="00282C"/>
                </a:solidFill>
              </a:rPr>
              <a:t> that can answer the fundamental question</a:t>
            </a:r>
          </a:p>
        </p:txBody>
      </p:sp>
      <p:sp>
        <p:nvSpPr>
          <p:cNvPr id="15" name="Slide Number Placeholder 3">
            <a:extLst>
              <a:ext uri="{FF2B5EF4-FFF2-40B4-BE49-F238E27FC236}">
                <a16:creationId xmlns:a16="http://schemas.microsoft.com/office/drawing/2014/main" id="{F36B5416-7FCD-0D8A-796A-73A779E8F504}"/>
              </a:ext>
            </a:extLst>
          </p:cNvPr>
          <p:cNvSpPr>
            <a:spLocks noGrp="1"/>
          </p:cNvSpPr>
          <p:nvPr>
            <p:ph type="sldNum" sz="quarter" idx="10"/>
          </p:nvPr>
        </p:nvSpPr>
        <p:spPr>
          <a:xfrm>
            <a:off x="8610600" y="6356351"/>
            <a:ext cx="2743200" cy="365125"/>
          </a:xfrm>
        </p:spPr>
        <p:txBody>
          <a:bodyPr/>
          <a:lstStyle/>
          <a:p>
            <a:fld id="{85F5B7A5-34A7-4AB0-A34F-A4DF2002FA98}" type="slidenum">
              <a:rPr lang="en-US" smtClean="0"/>
              <a:t>18</a:t>
            </a:fld>
            <a:endParaRPr lang="en-US" dirty="0"/>
          </a:p>
        </p:txBody>
      </p:sp>
    </p:spTree>
    <p:extLst>
      <p:ext uri="{BB962C8B-B14F-4D97-AF65-F5344CB8AC3E}">
        <p14:creationId xmlns:p14="http://schemas.microsoft.com/office/powerpoint/2010/main" val="172926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C7BFD966-EFC0-0A65-1027-FC196EC17E1A}"/>
              </a:ext>
              <a:ext uri="{C183D7F6-B498-43B3-948B-1728B52AA6E4}">
                <adec:decorative xmlns:adec="http://schemas.microsoft.com/office/drawing/2017/decorative" val="1"/>
              </a:ext>
            </a:extLst>
          </p:cNvPr>
          <p:cNvSpPr/>
          <p:nvPr/>
        </p:nvSpPr>
        <p:spPr>
          <a:xfrm>
            <a:off x="8382000" y="6400800"/>
            <a:ext cx="2667000"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84D2001C-02C3-E53A-29B8-F7B1CD26C232}"/>
              </a:ext>
            </a:extLst>
          </p:cNvPr>
          <p:cNvSpPr>
            <a:spLocks noGrp="1"/>
          </p:cNvSpPr>
          <p:nvPr>
            <p:ph type="title"/>
          </p:nvPr>
        </p:nvSpPr>
        <p:spPr>
          <a:xfrm>
            <a:off x="709612" y="130418"/>
            <a:ext cx="10772775" cy="973014"/>
          </a:xfrm>
        </p:spPr>
        <p:txBody>
          <a:bodyPr>
            <a:normAutofit/>
          </a:bodyPr>
          <a:lstStyle/>
          <a:p>
            <a:r>
              <a:rPr lang="en-US" dirty="0"/>
              <a:t>Basis in Theory</a:t>
            </a:r>
          </a:p>
        </p:txBody>
      </p:sp>
      <p:grpSp>
        <p:nvGrpSpPr>
          <p:cNvPr id="28" name="Group 27" descr="This graphic depicts the method for conversational inquiry. It includes the graphic of a triangle shape with text at each point, including one, working together, two making progress and three addressing the problem with the graphic of the two people sitting at a desk talking together in the middle of the triangle and text about John Dewey’s method of inquiry.">
            <a:extLst>
              <a:ext uri="{FF2B5EF4-FFF2-40B4-BE49-F238E27FC236}">
                <a16:creationId xmlns:a16="http://schemas.microsoft.com/office/drawing/2014/main" id="{D805A0D3-01DA-E28F-3508-BE73B1377DC1}"/>
              </a:ext>
            </a:extLst>
          </p:cNvPr>
          <p:cNvGrpSpPr/>
          <p:nvPr/>
        </p:nvGrpSpPr>
        <p:grpSpPr>
          <a:xfrm>
            <a:off x="4724400" y="685800"/>
            <a:ext cx="6781800" cy="6781800"/>
            <a:chOff x="1752600" y="685800"/>
            <a:chExt cx="6781800" cy="6781800"/>
          </a:xfrm>
        </p:grpSpPr>
        <p:grpSp>
          <p:nvGrpSpPr>
            <p:cNvPr id="29" name="Group 28">
              <a:extLst>
                <a:ext uri="{FF2B5EF4-FFF2-40B4-BE49-F238E27FC236}">
                  <a16:creationId xmlns:a16="http://schemas.microsoft.com/office/drawing/2014/main" id="{43838EE6-90F2-C367-247B-4F2D52B40B8E}"/>
                </a:ext>
              </a:extLst>
            </p:cNvPr>
            <p:cNvGrpSpPr/>
            <p:nvPr/>
          </p:nvGrpSpPr>
          <p:grpSpPr>
            <a:xfrm>
              <a:off x="1752600" y="685800"/>
              <a:ext cx="6781800" cy="6781800"/>
              <a:chOff x="8915400" y="1828800"/>
              <a:chExt cx="2971800" cy="2971800"/>
            </a:xfrm>
          </p:grpSpPr>
          <p:sp>
            <p:nvSpPr>
              <p:cNvPr id="31" name="Oval 30">
                <a:extLst>
                  <a:ext uri="{FF2B5EF4-FFF2-40B4-BE49-F238E27FC236}">
                    <a16:creationId xmlns:a16="http://schemas.microsoft.com/office/drawing/2014/main" id="{B3B1C99E-2E3B-6B8C-8EB7-16C6F90B7684}"/>
                  </a:ext>
                </a:extLst>
              </p:cNvPr>
              <p:cNvSpPr/>
              <p:nvPr/>
            </p:nvSpPr>
            <p:spPr>
              <a:xfrm>
                <a:off x="8915400" y="1828800"/>
                <a:ext cx="2971800" cy="2971800"/>
              </a:xfrm>
              <a:prstGeom prst="ellipse">
                <a:avLst/>
              </a:prstGeom>
              <a:solidFill>
                <a:srgbClr val="19BAB9">
                  <a:alpha val="5392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B118EFC-4117-B94E-FE00-85C3516131C0}"/>
                  </a:ext>
                </a:extLst>
              </p:cNvPr>
              <p:cNvSpPr/>
              <p:nvPr/>
            </p:nvSpPr>
            <p:spPr>
              <a:xfrm>
                <a:off x="9221972" y="2133600"/>
                <a:ext cx="2362200" cy="2362200"/>
              </a:xfrm>
              <a:prstGeom prst="ellipse">
                <a:avLst/>
              </a:prstGeom>
              <a:solidFill>
                <a:srgbClr val="C6EA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a:extLst>
                <a:ext uri="{FF2B5EF4-FFF2-40B4-BE49-F238E27FC236}">
                  <a16:creationId xmlns:a16="http://schemas.microsoft.com/office/drawing/2014/main" id="{B3441BB3-35C7-A025-A5DA-58E6074E2040}"/>
                </a:ext>
              </a:extLst>
            </p:cNvPr>
            <p:cNvSpPr/>
            <p:nvPr/>
          </p:nvSpPr>
          <p:spPr>
            <a:xfrm>
              <a:off x="2265905" y="1167809"/>
              <a:ext cx="5817781" cy="5817781"/>
            </a:xfrm>
            <a:prstGeom prst="rect">
              <a:avLst/>
            </a:prstGeom>
            <a:noFill/>
          </p:spPr>
          <p:txBody>
            <a:bodyPr wrap="none" lIns="91440" tIns="45720" rIns="91440" bIns="45720">
              <a:prstTxWarp prst="textCircle">
                <a:avLst/>
              </a:prstTxWarp>
              <a:spAutoFit/>
            </a:bodyPr>
            <a:lstStyle/>
            <a:p>
              <a:pPr algn="ctr"/>
              <a:r>
                <a:rPr lang="en-US" sz="5400" b="1" cap="none" spc="0" dirty="0">
                  <a:ln w="10160">
                    <a:solidFill>
                      <a:schemeClr val="accent5"/>
                    </a:solidFill>
                    <a:prstDash val="solid"/>
                  </a:ln>
                  <a:solidFill>
                    <a:srgbClr val="FFFFFF"/>
                  </a:solidFill>
                </a:rPr>
                <a:t>Theoretical base</a:t>
              </a:r>
            </a:p>
          </p:txBody>
        </p:sp>
      </p:grpSp>
      <p:sp>
        <p:nvSpPr>
          <p:cNvPr id="33" name="TextBox 32">
            <a:extLst>
              <a:ext uri="{FF2B5EF4-FFF2-40B4-BE49-F238E27FC236}">
                <a16:creationId xmlns:a16="http://schemas.microsoft.com/office/drawing/2014/main" id="{BCCEA8D5-17D1-01C1-47F9-1EC85F03EF03}"/>
              </a:ext>
            </a:extLst>
          </p:cNvPr>
          <p:cNvSpPr txBox="1"/>
          <p:nvPr/>
        </p:nvSpPr>
        <p:spPr>
          <a:xfrm>
            <a:off x="6632278" y="3042271"/>
            <a:ext cx="4025461" cy="1477328"/>
          </a:xfrm>
          <a:prstGeom prst="rect">
            <a:avLst/>
          </a:prstGeom>
          <a:noFill/>
        </p:spPr>
        <p:txBody>
          <a:bodyPr wrap="none" rtlCol="0">
            <a:spAutoFit/>
          </a:bodyPr>
          <a:lstStyle/>
          <a:p>
            <a:r>
              <a:rPr lang="en-US" dirty="0">
                <a:solidFill>
                  <a:srgbClr val="00282C"/>
                </a:solidFill>
              </a:rPr>
              <a:t>Problematic situations are troubling</a:t>
            </a:r>
          </a:p>
          <a:p>
            <a:r>
              <a:rPr lang="en-US" dirty="0">
                <a:solidFill>
                  <a:srgbClr val="00282C"/>
                </a:solidFill>
              </a:rPr>
              <a:t>no emotion = no problematic situation</a:t>
            </a:r>
          </a:p>
          <a:p>
            <a:endParaRPr lang="en-US" dirty="0">
              <a:solidFill>
                <a:srgbClr val="00282C"/>
              </a:solidFill>
            </a:endParaRPr>
          </a:p>
          <a:p>
            <a:r>
              <a:rPr lang="en-US" dirty="0">
                <a:solidFill>
                  <a:srgbClr val="00282C"/>
                </a:solidFill>
              </a:rPr>
              <a:t>Conversational inquiry </a:t>
            </a:r>
            <a:br>
              <a:rPr lang="en-US" dirty="0">
                <a:solidFill>
                  <a:srgbClr val="00282C"/>
                </a:solidFill>
              </a:rPr>
            </a:br>
            <a:r>
              <a:rPr lang="en-US" dirty="0">
                <a:solidFill>
                  <a:srgbClr val="00282C"/>
                </a:solidFill>
              </a:rPr>
              <a:t>changes problematic situations</a:t>
            </a:r>
          </a:p>
        </p:txBody>
      </p:sp>
      <p:sp>
        <p:nvSpPr>
          <p:cNvPr id="34" name="TextBox 33">
            <a:extLst>
              <a:ext uri="{FF2B5EF4-FFF2-40B4-BE49-F238E27FC236}">
                <a16:creationId xmlns:a16="http://schemas.microsoft.com/office/drawing/2014/main" id="{327349A5-3D7A-1AFF-0BE2-5A9DBC1331B0}"/>
              </a:ext>
            </a:extLst>
          </p:cNvPr>
          <p:cNvSpPr txBox="1"/>
          <p:nvPr/>
        </p:nvSpPr>
        <p:spPr>
          <a:xfrm>
            <a:off x="6272415" y="2209800"/>
            <a:ext cx="2476960" cy="707886"/>
          </a:xfrm>
          <a:prstGeom prst="rect">
            <a:avLst/>
          </a:prstGeom>
          <a:noFill/>
        </p:spPr>
        <p:txBody>
          <a:bodyPr wrap="none" rtlCol="0">
            <a:spAutoFit/>
          </a:bodyPr>
          <a:lstStyle/>
          <a:p>
            <a:r>
              <a:rPr lang="en-US" sz="2000" b="1" dirty="0">
                <a:solidFill>
                  <a:srgbClr val="00282C"/>
                </a:solidFill>
              </a:rPr>
              <a:t>John Dewey’s</a:t>
            </a:r>
            <a:br>
              <a:rPr lang="en-US" sz="2000" b="1" dirty="0">
                <a:solidFill>
                  <a:srgbClr val="00282C"/>
                </a:solidFill>
              </a:rPr>
            </a:br>
            <a:r>
              <a:rPr lang="en-US" sz="2000" b="1" dirty="0">
                <a:solidFill>
                  <a:srgbClr val="00282C"/>
                </a:solidFill>
              </a:rPr>
              <a:t>Method of Inquiry</a:t>
            </a:r>
            <a:r>
              <a:rPr lang="en-US" baseline="30000" dirty="0">
                <a:solidFill>
                  <a:srgbClr val="00282C"/>
                </a:solidFill>
              </a:rPr>
              <a:t>7</a:t>
            </a:r>
          </a:p>
        </p:txBody>
      </p:sp>
      <p:pic>
        <p:nvPicPr>
          <p:cNvPr id="37" name="Picture 36" descr="Method Conversational Inquiry">
            <a:extLst>
              <a:ext uri="{FF2B5EF4-FFF2-40B4-BE49-F238E27FC236}">
                <a16:creationId xmlns:a16="http://schemas.microsoft.com/office/drawing/2014/main" id="{498E9485-2CEB-9EE5-F7F3-04C81774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35" y="1132963"/>
            <a:ext cx="6663934" cy="6248400"/>
          </a:xfrm>
          <a:prstGeom prst="rect">
            <a:avLst/>
          </a:prstGeom>
        </p:spPr>
      </p:pic>
      <p:sp>
        <p:nvSpPr>
          <p:cNvPr id="38" name="TextBox 37">
            <a:extLst>
              <a:ext uri="{FF2B5EF4-FFF2-40B4-BE49-F238E27FC236}">
                <a16:creationId xmlns:a16="http://schemas.microsoft.com/office/drawing/2014/main" id="{B8F4E233-F7DC-128B-0C6D-18724CE9792E}"/>
              </a:ext>
            </a:extLst>
          </p:cNvPr>
          <p:cNvSpPr txBox="1"/>
          <p:nvPr/>
        </p:nvSpPr>
        <p:spPr>
          <a:xfrm rot="18900000">
            <a:off x="4183784" y="3194598"/>
            <a:ext cx="1064076" cy="307777"/>
          </a:xfrm>
          <a:prstGeom prst="rect">
            <a:avLst/>
          </a:prstGeom>
          <a:noFill/>
        </p:spPr>
        <p:txBody>
          <a:bodyPr wrap="square" rtlCol="0">
            <a:spAutoFit/>
          </a:bodyPr>
          <a:lstStyle/>
          <a:p>
            <a:r>
              <a:rPr lang="en-US" sz="1400" dirty="0">
                <a:solidFill>
                  <a:schemeClr val="bg1"/>
                </a:solidFill>
              </a:rPr>
              <a:t>noticing</a:t>
            </a:r>
          </a:p>
        </p:txBody>
      </p:sp>
      <p:sp>
        <p:nvSpPr>
          <p:cNvPr id="39" name="TextBox 38">
            <a:extLst>
              <a:ext uri="{FF2B5EF4-FFF2-40B4-BE49-F238E27FC236}">
                <a16:creationId xmlns:a16="http://schemas.microsoft.com/office/drawing/2014/main" id="{E8DB3404-D8EC-7A71-9584-E213F843E620}"/>
              </a:ext>
            </a:extLst>
          </p:cNvPr>
          <p:cNvSpPr txBox="1"/>
          <p:nvPr/>
        </p:nvSpPr>
        <p:spPr>
          <a:xfrm rot="18900000">
            <a:off x="4517929" y="3473290"/>
            <a:ext cx="1199367" cy="307777"/>
          </a:xfrm>
          <a:prstGeom prst="rect">
            <a:avLst/>
          </a:prstGeom>
          <a:noFill/>
        </p:spPr>
        <p:txBody>
          <a:bodyPr wrap="square" rtlCol="0">
            <a:spAutoFit/>
          </a:bodyPr>
          <a:lstStyle/>
          <a:p>
            <a:r>
              <a:rPr lang="en-US" sz="1400" dirty="0">
                <a:solidFill>
                  <a:schemeClr val="bg1"/>
                </a:solidFill>
              </a:rPr>
              <a:t>formulating</a:t>
            </a:r>
          </a:p>
        </p:txBody>
      </p:sp>
      <p:sp>
        <p:nvSpPr>
          <p:cNvPr id="40" name="TextBox 39">
            <a:extLst>
              <a:ext uri="{FF2B5EF4-FFF2-40B4-BE49-F238E27FC236}">
                <a16:creationId xmlns:a16="http://schemas.microsoft.com/office/drawing/2014/main" id="{26BA1E37-9973-6FC8-F36D-11AA1826B3CD}"/>
              </a:ext>
            </a:extLst>
          </p:cNvPr>
          <p:cNvSpPr txBox="1"/>
          <p:nvPr/>
        </p:nvSpPr>
        <p:spPr>
          <a:xfrm rot="18900000">
            <a:off x="4843995" y="3792267"/>
            <a:ext cx="1199367" cy="307777"/>
          </a:xfrm>
          <a:prstGeom prst="rect">
            <a:avLst/>
          </a:prstGeom>
          <a:noFill/>
        </p:spPr>
        <p:txBody>
          <a:bodyPr wrap="square" rtlCol="0">
            <a:spAutoFit/>
          </a:bodyPr>
          <a:lstStyle/>
          <a:p>
            <a:r>
              <a:rPr lang="en-US" sz="1400" dirty="0">
                <a:solidFill>
                  <a:schemeClr val="bg1">
                    <a:lumMod val="85000"/>
                  </a:schemeClr>
                </a:solidFill>
              </a:rPr>
              <a:t>trying on</a:t>
            </a:r>
          </a:p>
        </p:txBody>
      </p:sp>
      <p:sp>
        <p:nvSpPr>
          <p:cNvPr id="41" name="TextBox 40">
            <a:extLst>
              <a:ext uri="{FF2B5EF4-FFF2-40B4-BE49-F238E27FC236}">
                <a16:creationId xmlns:a16="http://schemas.microsoft.com/office/drawing/2014/main" id="{70CDE55A-B1A8-38DA-7E39-623A9FF47539}"/>
              </a:ext>
            </a:extLst>
          </p:cNvPr>
          <p:cNvSpPr txBox="1"/>
          <p:nvPr/>
        </p:nvSpPr>
        <p:spPr>
          <a:xfrm rot="18900000">
            <a:off x="5198413" y="4118332"/>
            <a:ext cx="1199367" cy="307777"/>
          </a:xfrm>
          <a:prstGeom prst="rect">
            <a:avLst/>
          </a:prstGeom>
          <a:noFill/>
        </p:spPr>
        <p:txBody>
          <a:bodyPr wrap="square" rtlCol="0">
            <a:spAutoFit/>
          </a:bodyPr>
          <a:lstStyle/>
          <a:p>
            <a:r>
              <a:rPr lang="en-US" sz="1400" dirty="0">
                <a:solidFill>
                  <a:schemeClr val="bg1">
                    <a:lumMod val="85000"/>
                  </a:schemeClr>
                </a:solidFill>
              </a:rPr>
              <a:t>integrating</a:t>
            </a:r>
          </a:p>
        </p:txBody>
      </p:sp>
      <p:sp>
        <p:nvSpPr>
          <p:cNvPr id="43" name="Slide Number Placeholder 2">
            <a:extLst>
              <a:ext uri="{FF2B5EF4-FFF2-40B4-BE49-F238E27FC236}">
                <a16:creationId xmlns:a16="http://schemas.microsoft.com/office/drawing/2014/main" id="{53AFBF9F-C1EB-AF9A-2FEB-5607F218C39E}"/>
              </a:ext>
            </a:extLst>
          </p:cNvPr>
          <p:cNvSpPr>
            <a:spLocks noGrp="1"/>
          </p:cNvSpPr>
          <p:nvPr>
            <p:ph type="sldNum" sz="quarter" idx="10"/>
          </p:nvPr>
        </p:nvSpPr>
        <p:spPr>
          <a:xfrm>
            <a:off x="8610600" y="6356351"/>
            <a:ext cx="2743200" cy="365125"/>
          </a:xfrm>
        </p:spPr>
        <p:txBody>
          <a:bodyPr/>
          <a:lstStyle/>
          <a:p>
            <a:fld id="{85F5B7A5-34A7-4AB0-A34F-A4DF2002FA98}" type="slidenum">
              <a:rPr lang="en-US" smtClean="0"/>
              <a:t>19</a:t>
            </a:fld>
            <a:endParaRPr lang="en-US" dirty="0"/>
          </a:p>
        </p:txBody>
      </p:sp>
    </p:spTree>
    <p:extLst>
      <p:ext uri="{BB962C8B-B14F-4D97-AF65-F5344CB8AC3E}">
        <p14:creationId xmlns:p14="http://schemas.microsoft.com/office/powerpoint/2010/main" val="153591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a:t>NCEPCR Webinar Series</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838200" y="1805836"/>
            <a:ext cx="10644187" cy="4525963"/>
          </a:xfrm>
        </p:spPr>
        <p:txBody>
          <a:bodyPr>
            <a:normAutofit/>
          </a:bodyPr>
          <a:lstStyle/>
          <a:p>
            <a:pPr marL="0" indent="0" algn="ctr">
              <a:buNone/>
            </a:pPr>
            <a:endParaRPr lang="en-US" sz="2400" dirty="0">
              <a:effectLst/>
              <a:ea typeface="Calibri" panose="020F0502020204030204" pitchFamily="34" charset="0"/>
            </a:endParaRPr>
          </a:p>
          <a:p>
            <a:pPr marL="0" indent="0" algn="ctr">
              <a:buNone/>
            </a:pPr>
            <a:endParaRPr lang="en-US" sz="2400" dirty="0">
              <a:ea typeface="Calibri" panose="020F0502020204030204" pitchFamily="34" charset="0"/>
            </a:endParaRPr>
          </a:p>
          <a:p>
            <a:pPr marL="0" indent="0" algn="ctr">
              <a:buNone/>
            </a:pPr>
            <a:endParaRPr lang="en-US" sz="2400" dirty="0">
              <a:effectLst/>
              <a:ea typeface="Calibri" panose="020F0502020204030204" pitchFamily="34" charset="0"/>
            </a:endParaRPr>
          </a:p>
          <a:p>
            <a:pPr marL="0" indent="0" algn="ctr">
              <a:buNone/>
            </a:pPr>
            <a:r>
              <a:rPr lang="en-US" dirty="0">
                <a:effectLst/>
                <a:ea typeface="Calibri" panose="020F0502020204030204" pitchFamily="34" charset="0"/>
              </a:rPr>
              <a:t>The views expressed in this webinar do not represent official views of the U.S. Department of Health and Human Services or the Agency for Healthcare Research and Quality.</a:t>
            </a:r>
            <a:endParaRPr lang="en-US" b="1" i="1" dirty="0">
              <a:solidFill>
                <a:srgbClr val="1B1B1B"/>
              </a:solidFill>
              <a:ea typeface="Source Sans Pro" panose="020B0503030403020204" pitchFamily="34" charset="0"/>
            </a:endParaRPr>
          </a:p>
        </p:txBody>
      </p:sp>
      <p:sp>
        <p:nvSpPr>
          <p:cNvPr id="3" name="Slide Number Placeholder 2">
            <a:extLst>
              <a:ext uri="{FF2B5EF4-FFF2-40B4-BE49-F238E27FC236}">
                <a16:creationId xmlns:a16="http://schemas.microsoft.com/office/drawing/2014/main" id="{67257625-FA79-F5E1-07E1-00AA601419FD}"/>
              </a:ext>
            </a:extLst>
          </p:cNvPr>
          <p:cNvSpPr>
            <a:spLocks noGrp="1"/>
          </p:cNvSpPr>
          <p:nvPr>
            <p:ph type="sldNum" sz="quarter" idx="10"/>
          </p:nvPr>
        </p:nvSpPr>
        <p:spPr/>
        <p:txBody>
          <a:bodyPr/>
          <a:lstStyle/>
          <a:p>
            <a:fld id="{85F5B7A5-34A7-4AB0-A34F-A4DF2002FA98}" type="slidenum">
              <a:rPr lang="en-US" smtClean="0"/>
              <a:t>2</a:t>
            </a:fld>
            <a:endParaRPr lang="en-US"/>
          </a:p>
        </p:txBody>
      </p:sp>
    </p:spTree>
    <p:extLst>
      <p:ext uri="{BB962C8B-B14F-4D97-AF65-F5344CB8AC3E}">
        <p14:creationId xmlns:p14="http://schemas.microsoft.com/office/powerpoint/2010/main" val="1250737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err="1"/>
              <a:t>SDMo</a:t>
            </a:r>
            <a:r>
              <a:rPr lang="en-US" dirty="0"/>
              <a:t> – A Measure of the Occurrence of SDM</a:t>
            </a:r>
            <a:br>
              <a:rPr lang="en-US" dirty="0"/>
            </a:br>
            <a:r>
              <a:rPr lang="en-US" dirty="0"/>
              <a:t>in the Care of Patients with Chronic Conditions</a:t>
            </a:r>
          </a:p>
        </p:txBody>
      </p:sp>
      <p:sp>
        <p:nvSpPr>
          <p:cNvPr id="45" name="TextBox 44">
            <a:extLst>
              <a:ext uri="{FF2B5EF4-FFF2-40B4-BE49-F238E27FC236}">
                <a16:creationId xmlns:a16="http://schemas.microsoft.com/office/drawing/2014/main" id="{39B17A7B-EA22-0E0B-A6C7-4CCB5FE63C2B}"/>
              </a:ext>
            </a:extLst>
          </p:cNvPr>
          <p:cNvSpPr txBox="1"/>
          <p:nvPr/>
        </p:nvSpPr>
        <p:spPr>
          <a:xfrm>
            <a:off x="535177" y="1752600"/>
            <a:ext cx="2971800" cy="861774"/>
          </a:xfrm>
          <a:prstGeom prst="rect">
            <a:avLst/>
          </a:prstGeom>
          <a:noFill/>
        </p:spPr>
        <p:txBody>
          <a:bodyPr wrap="square">
            <a:spAutoFit/>
          </a:bodyPr>
          <a:lstStyle/>
          <a:p>
            <a:pPr lvl="0"/>
            <a:r>
              <a:rPr lang="en-US" sz="2500" dirty="0">
                <a:solidFill>
                  <a:srgbClr val="00282C"/>
                </a:solidFill>
              </a:rPr>
              <a:t>Observed encounter</a:t>
            </a:r>
          </a:p>
        </p:txBody>
      </p:sp>
      <p:pic>
        <p:nvPicPr>
          <p:cNvPr id="48" name="Picture 47" descr="The graphic shows an observed encounter with a computer screen with a graphic of two people sitting at a desk and talking together.">
            <a:extLst>
              <a:ext uri="{FF2B5EF4-FFF2-40B4-BE49-F238E27FC236}">
                <a16:creationId xmlns:a16="http://schemas.microsoft.com/office/drawing/2014/main" id="{8E86CBB3-9201-055A-5DD6-A7484FE3E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26" y="2966475"/>
            <a:ext cx="2457450" cy="2032000"/>
          </a:xfrm>
          <a:prstGeom prst="rect">
            <a:avLst/>
          </a:prstGeom>
        </p:spPr>
      </p:pic>
      <p:pic>
        <p:nvPicPr>
          <p:cNvPr id="47" name="Graphic 46">
            <a:extLst>
              <a:ext uri="{FF2B5EF4-FFF2-40B4-BE49-F238E27FC236}">
                <a16:creationId xmlns:a16="http://schemas.microsoft.com/office/drawing/2014/main" id="{865DB43D-29CD-391E-56C6-6CBD36EC008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047815" y="2380814"/>
            <a:ext cx="4019985" cy="4019985"/>
          </a:xfrm>
          <a:prstGeom prst="rect">
            <a:avLst/>
          </a:prstGeom>
        </p:spPr>
      </p:pic>
      <p:sp>
        <p:nvSpPr>
          <p:cNvPr id="6" name="TextBox 5">
            <a:extLst>
              <a:ext uri="{FF2B5EF4-FFF2-40B4-BE49-F238E27FC236}">
                <a16:creationId xmlns:a16="http://schemas.microsoft.com/office/drawing/2014/main" id="{9174F1E9-DFBB-3577-4A42-E772F3B79364}"/>
              </a:ext>
            </a:extLst>
          </p:cNvPr>
          <p:cNvSpPr txBox="1"/>
          <p:nvPr/>
        </p:nvSpPr>
        <p:spPr>
          <a:xfrm>
            <a:off x="3553503" y="1752600"/>
            <a:ext cx="2971800" cy="861774"/>
          </a:xfrm>
          <a:prstGeom prst="rect">
            <a:avLst/>
          </a:prstGeom>
          <a:noFill/>
        </p:spPr>
        <p:txBody>
          <a:bodyPr wrap="square">
            <a:spAutoFit/>
          </a:bodyPr>
          <a:lstStyle/>
          <a:p>
            <a:pPr lvl="0"/>
            <a:r>
              <a:rPr lang="en-US" sz="2500" dirty="0">
                <a:solidFill>
                  <a:srgbClr val="00282C"/>
                </a:solidFill>
              </a:rPr>
              <a:t>Sensitizing items</a:t>
            </a:r>
          </a:p>
          <a:p>
            <a:pPr lvl="0"/>
            <a:r>
              <a:rPr lang="en-US" sz="2000" dirty="0">
                <a:solidFill>
                  <a:srgbClr val="00282C"/>
                </a:solidFill>
              </a:rPr>
              <a:t>(observable actions)</a:t>
            </a:r>
            <a:r>
              <a:rPr lang="en-US" sz="2500" dirty="0">
                <a:solidFill>
                  <a:srgbClr val="00282C"/>
                </a:solidFill>
              </a:rPr>
              <a:t> </a:t>
            </a:r>
          </a:p>
        </p:txBody>
      </p:sp>
      <p:grpSp>
        <p:nvGrpSpPr>
          <p:cNvPr id="7" name="Group 6" descr="shows sensitizing items on sticky notes.">
            <a:extLst>
              <a:ext uri="{FF2B5EF4-FFF2-40B4-BE49-F238E27FC236}">
                <a16:creationId xmlns:a16="http://schemas.microsoft.com/office/drawing/2014/main" id="{4B921368-F8F3-67E0-9FDF-807BDE8F9210}"/>
              </a:ext>
            </a:extLst>
          </p:cNvPr>
          <p:cNvGrpSpPr/>
          <p:nvPr/>
        </p:nvGrpSpPr>
        <p:grpSpPr>
          <a:xfrm>
            <a:off x="3553503" y="2986961"/>
            <a:ext cx="3019907" cy="3027680"/>
            <a:chOff x="3553503" y="2986961"/>
            <a:chExt cx="3019907" cy="3027680"/>
          </a:xfrm>
        </p:grpSpPr>
        <p:grpSp>
          <p:nvGrpSpPr>
            <p:cNvPr id="15" name="Group 14">
              <a:extLst>
                <a:ext uri="{FF2B5EF4-FFF2-40B4-BE49-F238E27FC236}">
                  <a16:creationId xmlns:a16="http://schemas.microsoft.com/office/drawing/2014/main" id="{CE9A4288-8DEE-4D8E-BC2D-ADB0E90672BB}"/>
                </a:ext>
              </a:extLst>
            </p:cNvPr>
            <p:cNvGrpSpPr/>
            <p:nvPr/>
          </p:nvGrpSpPr>
          <p:grpSpPr>
            <a:xfrm>
              <a:off x="3553503" y="4547791"/>
              <a:ext cx="1437597" cy="1466850"/>
              <a:chOff x="3852750" y="2133600"/>
              <a:chExt cx="1437597" cy="1466850"/>
            </a:xfrm>
          </p:grpSpPr>
          <p:pic>
            <p:nvPicPr>
              <p:cNvPr id="5" name="Picture 4">
                <a:extLst>
                  <a:ext uri="{FF2B5EF4-FFF2-40B4-BE49-F238E27FC236}">
                    <a16:creationId xmlns:a16="http://schemas.microsoft.com/office/drawing/2014/main" id="{4FC5874A-339F-EDFE-7313-5CB3ACA89B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2750" y="2133600"/>
                <a:ext cx="1437597" cy="1466850"/>
              </a:xfrm>
              <a:prstGeom prst="rect">
                <a:avLst/>
              </a:prstGeom>
            </p:spPr>
          </p:pic>
          <p:sp>
            <p:nvSpPr>
              <p:cNvPr id="10" name="Rectangle 9">
                <a:extLst>
                  <a:ext uri="{FF2B5EF4-FFF2-40B4-BE49-F238E27FC236}">
                    <a16:creationId xmlns:a16="http://schemas.microsoft.com/office/drawing/2014/main" id="{4C3EC202-7A64-2C63-C28A-DF11C82B4FFA}"/>
                  </a:ext>
                </a:extLst>
              </p:cNvPr>
              <p:cNvSpPr/>
              <p:nvPr/>
            </p:nvSpPr>
            <p:spPr>
              <a:xfrm>
                <a:off x="3925371" y="2209800"/>
                <a:ext cx="1256229" cy="1263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00282C"/>
                    </a:solidFill>
                  </a:rPr>
                  <a:t>The conversation generates possibilities</a:t>
                </a:r>
              </a:p>
            </p:txBody>
          </p:sp>
        </p:grpSp>
        <p:grpSp>
          <p:nvGrpSpPr>
            <p:cNvPr id="17" name="Group 16">
              <a:extLst>
                <a:ext uri="{FF2B5EF4-FFF2-40B4-BE49-F238E27FC236}">
                  <a16:creationId xmlns:a16="http://schemas.microsoft.com/office/drawing/2014/main" id="{D4E5BEFF-4FC3-35CA-89D2-9469D359357D}"/>
                </a:ext>
              </a:extLst>
            </p:cNvPr>
            <p:cNvGrpSpPr/>
            <p:nvPr/>
          </p:nvGrpSpPr>
          <p:grpSpPr>
            <a:xfrm>
              <a:off x="5135813" y="2986961"/>
              <a:ext cx="1437597" cy="1466850"/>
              <a:chOff x="5435060" y="2133600"/>
              <a:chExt cx="1437597" cy="1466850"/>
            </a:xfrm>
          </p:grpSpPr>
          <p:pic>
            <p:nvPicPr>
              <p:cNvPr id="11" name="Picture 10">
                <a:extLst>
                  <a:ext uri="{FF2B5EF4-FFF2-40B4-BE49-F238E27FC236}">
                    <a16:creationId xmlns:a16="http://schemas.microsoft.com/office/drawing/2014/main" id="{6BC8D528-F5ED-61BB-2B0E-9FA984A5B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5060" y="2133600"/>
                <a:ext cx="1437597" cy="1466850"/>
              </a:xfrm>
              <a:prstGeom prst="rect">
                <a:avLst/>
              </a:prstGeom>
            </p:spPr>
          </p:pic>
          <p:sp>
            <p:nvSpPr>
              <p:cNvPr id="12" name="Rectangle 11">
                <a:extLst>
                  <a:ext uri="{FF2B5EF4-FFF2-40B4-BE49-F238E27FC236}">
                    <a16:creationId xmlns:a16="http://schemas.microsoft.com/office/drawing/2014/main" id="{FC281616-FD12-E524-BD0B-9D7E4810F7C9}"/>
                  </a:ext>
                </a:extLst>
              </p:cNvPr>
              <p:cNvSpPr/>
              <p:nvPr/>
            </p:nvSpPr>
            <p:spPr>
              <a:xfrm>
                <a:off x="5507681" y="2209800"/>
                <a:ext cx="1256229" cy="1263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00282C"/>
                    </a:solidFill>
                  </a:rPr>
                  <a:t>The patient and clinician notice a potential problem</a:t>
                </a:r>
              </a:p>
            </p:txBody>
          </p:sp>
        </p:grpSp>
        <p:grpSp>
          <p:nvGrpSpPr>
            <p:cNvPr id="16" name="Group 15">
              <a:extLst>
                <a:ext uri="{FF2B5EF4-FFF2-40B4-BE49-F238E27FC236}">
                  <a16:creationId xmlns:a16="http://schemas.microsoft.com/office/drawing/2014/main" id="{33142737-DFE0-2D78-AB0C-F96745C92F5F}"/>
                </a:ext>
              </a:extLst>
            </p:cNvPr>
            <p:cNvGrpSpPr/>
            <p:nvPr/>
          </p:nvGrpSpPr>
          <p:grpSpPr>
            <a:xfrm>
              <a:off x="3553503" y="2986961"/>
              <a:ext cx="1437597" cy="1466850"/>
              <a:chOff x="3852750" y="3644348"/>
              <a:chExt cx="1437597" cy="1466850"/>
            </a:xfrm>
          </p:grpSpPr>
          <p:pic>
            <p:nvPicPr>
              <p:cNvPr id="13" name="Picture 12">
                <a:extLst>
                  <a:ext uri="{FF2B5EF4-FFF2-40B4-BE49-F238E27FC236}">
                    <a16:creationId xmlns:a16="http://schemas.microsoft.com/office/drawing/2014/main" id="{6E48C94C-35A8-A163-2C9D-05B96E2724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2750" y="3644348"/>
                <a:ext cx="1437597" cy="1466850"/>
              </a:xfrm>
              <a:prstGeom prst="rect">
                <a:avLst/>
              </a:prstGeom>
            </p:spPr>
          </p:pic>
          <p:sp>
            <p:nvSpPr>
              <p:cNvPr id="14" name="Rectangle 13">
                <a:extLst>
                  <a:ext uri="{FF2B5EF4-FFF2-40B4-BE49-F238E27FC236}">
                    <a16:creationId xmlns:a16="http://schemas.microsoft.com/office/drawing/2014/main" id="{43D4380A-0D7C-A190-FF95-CD9F707EBEC5}"/>
                  </a:ext>
                </a:extLst>
              </p:cNvPr>
              <p:cNvSpPr/>
              <p:nvPr/>
            </p:nvSpPr>
            <p:spPr>
              <a:xfrm>
                <a:off x="3925371" y="3720548"/>
                <a:ext cx="1256229" cy="1263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00282C"/>
                    </a:solidFill>
                  </a:rPr>
                  <a:t>The patient and clinician are curious</a:t>
                </a:r>
              </a:p>
            </p:txBody>
          </p:sp>
        </p:grpSp>
        <p:grpSp>
          <p:nvGrpSpPr>
            <p:cNvPr id="37" name="Group 36">
              <a:extLst>
                <a:ext uri="{FF2B5EF4-FFF2-40B4-BE49-F238E27FC236}">
                  <a16:creationId xmlns:a16="http://schemas.microsoft.com/office/drawing/2014/main" id="{E86FD8E6-9D24-6758-0DC1-53E6AC194895}"/>
                </a:ext>
              </a:extLst>
            </p:cNvPr>
            <p:cNvGrpSpPr/>
            <p:nvPr/>
          </p:nvGrpSpPr>
          <p:grpSpPr>
            <a:xfrm>
              <a:off x="5190544" y="4629071"/>
              <a:ext cx="1063409" cy="1061796"/>
              <a:chOff x="5489791" y="3775710"/>
              <a:chExt cx="1504693" cy="1502410"/>
            </a:xfrm>
          </p:grpSpPr>
          <p:pic>
            <p:nvPicPr>
              <p:cNvPr id="23" name="Picture 22">
                <a:extLst>
                  <a:ext uri="{FF2B5EF4-FFF2-40B4-BE49-F238E27FC236}">
                    <a16:creationId xmlns:a16="http://schemas.microsoft.com/office/drawing/2014/main" id="{FDFBA347-7D22-806D-B060-63FD97EA93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9791" y="3775710"/>
                <a:ext cx="486667" cy="496570"/>
              </a:xfrm>
              <a:prstGeom prst="rect">
                <a:avLst/>
              </a:prstGeom>
            </p:spPr>
          </p:pic>
          <p:pic>
            <p:nvPicPr>
              <p:cNvPr id="28" name="Picture 27">
                <a:extLst>
                  <a:ext uri="{FF2B5EF4-FFF2-40B4-BE49-F238E27FC236}">
                    <a16:creationId xmlns:a16="http://schemas.microsoft.com/office/drawing/2014/main" id="{A1181A35-A770-5EF8-25EF-439B6F0E21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8804" y="3775710"/>
                <a:ext cx="486667" cy="496570"/>
              </a:xfrm>
              <a:prstGeom prst="rect">
                <a:avLst/>
              </a:prstGeom>
            </p:spPr>
          </p:pic>
          <p:pic>
            <p:nvPicPr>
              <p:cNvPr id="29" name="Picture 28">
                <a:extLst>
                  <a:ext uri="{FF2B5EF4-FFF2-40B4-BE49-F238E27FC236}">
                    <a16:creationId xmlns:a16="http://schemas.microsoft.com/office/drawing/2014/main" id="{8075DE06-B9BE-0A67-11CC-7045865147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7817" y="3775710"/>
                <a:ext cx="486667" cy="496570"/>
              </a:xfrm>
              <a:prstGeom prst="rect">
                <a:avLst/>
              </a:prstGeom>
            </p:spPr>
          </p:pic>
          <p:pic>
            <p:nvPicPr>
              <p:cNvPr id="30" name="Picture 29">
                <a:extLst>
                  <a:ext uri="{FF2B5EF4-FFF2-40B4-BE49-F238E27FC236}">
                    <a16:creationId xmlns:a16="http://schemas.microsoft.com/office/drawing/2014/main" id="{7222321A-2350-10A4-B693-B5C687371A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9791" y="4283710"/>
                <a:ext cx="486667" cy="496570"/>
              </a:xfrm>
              <a:prstGeom prst="rect">
                <a:avLst/>
              </a:prstGeom>
            </p:spPr>
          </p:pic>
          <p:pic>
            <p:nvPicPr>
              <p:cNvPr id="32" name="Picture 31">
                <a:extLst>
                  <a:ext uri="{FF2B5EF4-FFF2-40B4-BE49-F238E27FC236}">
                    <a16:creationId xmlns:a16="http://schemas.microsoft.com/office/drawing/2014/main" id="{F5094CCA-F1CB-B1C8-93C8-FE8604FDB8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8804" y="4283710"/>
                <a:ext cx="486667" cy="496570"/>
              </a:xfrm>
              <a:prstGeom prst="rect">
                <a:avLst/>
              </a:prstGeom>
            </p:spPr>
          </p:pic>
          <p:pic>
            <p:nvPicPr>
              <p:cNvPr id="35" name="Picture 34">
                <a:extLst>
                  <a:ext uri="{FF2B5EF4-FFF2-40B4-BE49-F238E27FC236}">
                    <a16:creationId xmlns:a16="http://schemas.microsoft.com/office/drawing/2014/main" id="{444653B1-583A-0289-A084-D84CAD88D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8804" y="4781550"/>
                <a:ext cx="486667" cy="496570"/>
              </a:xfrm>
              <a:prstGeom prst="rect">
                <a:avLst/>
              </a:prstGeom>
            </p:spPr>
          </p:pic>
          <p:pic>
            <p:nvPicPr>
              <p:cNvPr id="36" name="Picture 35">
                <a:extLst>
                  <a:ext uri="{FF2B5EF4-FFF2-40B4-BE49-F238E27FC236}">
                    <a16:creationId xmlns:a16="http://schemas.microsoft.com/office/drawing/2014/main" id="{C01F8861-93CD-8B9A-2B76-23321BC2A4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7817" y="4781550"/>
                <a:ext cx="486667" cy="496570"/>
              </a:xfrm>
              <a:prstGeom prst="rect">
                <a:avLst/>
              </a:prstGeom>
            </p:spPr>
          </p:pic>
        </p:grpSp>
        <p:sp>
          <p:nvSpPr>
            <p:cNvPr id="3" name="TextBox 2">
              <a:extLst>
                <a:ext uri="{FF2B5EF4-FFF2-40B4-BE49-F238E27FC236}">
                  <a16:creationId xmlns:a16="http://schemas.microsoft.com/office/drawing/2014/main" id="{A0F62B84-ADD9-F949-0B02-B6FD899F3124}"/>
                </a:ext>
              </a:extLst>
            </p:cNvPr>
            <p:cNvSpPr txBox="1"/>
            <p:nvPr/>
          </p:nvSpPr>
          <p:spPr>
            <a:xfrm rot="18900000">
              <a:off x="3724376" y="3685543"/>
              <a:ext cx="2646878" cy="1569660"/>
            </a:xfrm>
            <a:prstGeom prst="rect">
              <a:avLst/>
            </a:prstGeom>
            <a:noFill/>
          </p:spPr>
          <p:txBody>
            <a:bodyPr wrap="square" rtlCol="0">
              <a:spAutoFit/>
            </a:bodyPr>
            <a:lstStyle/>
            <a:p>
              <a:r>
                <a:rPr lang="en-US" sz="9600" dirty="0">
                  <a:solidFill>
                    <a:schemeClr val="tx1">
                      <a:alpha val="8000"/>
                    </a:schemeClr>
                  </a:solidFill>
                </a:rPr>
                <a:t>draft</a:t>
              </a:r>
            </a:p>
          </p:txBody>
        </p:sp>
      </p:grpSp>
      <p:sp>
        <p:nvSpPr>
          <p:cNvPr id="44" name="TextBox 43">
            <a:extLst>
              <a:ext uri="{FF2B5EF4-FFF2-40B4-BE49-F238E27FC236}">
                <a16:creationId xmlns:a16="http://schemas.microsoft.com/office/drawing/2014/main" id="{6F464945-24FB-5BAC-FF18-1002F51595CC}"/>
              </a:ext>
            </a:extLst>
          </p:cNvPr>
          <p:cNvSpPr txBox="1"/>
          <p:nvPr/>
        </p:nvSpPr>
        <p:spPr>
          <a:xfrm>
            <a:off x="7558568" y="1752600"/>
            <a:ext cx="2971800" cy="861774"/>
          </a:xfrm>
          <a:prstGeom prst="rect">
            <a:avLst/>
          </a:prstGeom>
          <a:noFill/>
        </p:spPr>
        <p:txBody>
          <a:bodyPr wrap="square">
            <a:spAutoFit/>
          </a:bodyPr>
          <a:lstStyle/>
          <a:p>
            <a:pPr lvl="0"/>
            <a:r>
              <a:rPr lang="en-US" sz="2500" dirty="0">
                <a:solidFill>
                  <a:srgbClr val="00282C"/>
                </a:solidFill>
              </a:rPr>
              <a:t>Informed global assessment</a:t>
            </a:r>
          </a:p>
        </p:txBody>
      </p:sp>
      <p:pic>
        <p:nvPicPr>
          <p:cNvPr id="41" name="Picture 40" descr=" shows a four point scale of shared decision making occurrence.">
            <a:extLst>
              <a:ext uri="{FF2B5EF4-FFF2-40B4-BE49-F238E27FC236}">
                <a16:creationId xmlns:a16="http://schemas.microsoft.com/office/drawing/2014/main" id="{678B686F-60EE-CE77-817B-3FD3EF8EBD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6796" y="2966475"/>
            <a:ext cx="4019985" cy="1638989"/>
          </a:xfrm>
          <a:prstGeom prst="rect">
            <a:avLst/>
          </a:prstGeom>
        </p:spPr>
      </p:pic>
      <p:sp>
        <p:nvSpPr>
          <p:cNvPr id="4" name="Slide Number Placeholder 2">
            <a:extLst>
              <a:ext uri="{FF2B5EF4-FFF2-40B4-BE49-F238E27FC236}">
                <a16:creationId xmlns:a16="http://schemas.microsoft.com/office/drawing/2014/main" id="{01878800-7991-7C8F-99F7-BE53C8903815}"/>
              </a:ext>
              <a:ext uri="{C183D7F6-B498-43B3-948B-1728B52AA6E4}">
                <adec:decorative xmlns:adec="http://schemas.microsoft.com/office/drawing/2017/decorative" val="1"/>
              </a:ext>
            </a:extLst>
          </p:cNvPr>
          <p:cNvSpPr txBox="1">
            <a:spLocks/>
          </p:cNvSpPr>
          <p:nvPr/>
        </p:nvSpPr>
        <p:spPr>
          <a:xfrm>
            <a:off x="8610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F5B7A5-34A7-4AB0-A34F-A4DF2002FA98}" type="slidenum">
              <a:rPr lang="en-US" smtClean="0"/>
              <a:pPr/>
              <a:t>20</a:t>
            </a:fld>
            <a:endParaRPr lang="en-US" dirty="0"/>
          </a:p>
        </p:txBody>
      </p:sp>
    </p:spTree>
    <p:extLst>
      <p:ext uri="{BB962C8B-B14F-4D97-AF65-F5344CB8AC3E}">
        <p14:creationId xmlns:p14="http://schemas.microsoft.com/office/powerpoint/2010/main" val="2451610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Methods</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p:txBody>
          <a:bodyPr/>
          <a:lstStyle/>
          <a:p>
            <a:pPr marL="0" indent="0">
              <a:buNone/>
            </a:pPr>
            <a:r>
              <a:rPr lang="en-US" b="1" dirty="0"/>
              <a:t>User centered design approach </a:t>
            </a:r>
            <a:br>
              <a:rPr lang="en-US" b="1" dirty="0"/>
            </a:br>
            <a:endParaRPr lang="en-US" b="1" dirty="0"/>
          </a:p>
          <a:p>
            <a:pPr lvl="1"/>
            <a:r>
              <a:rPr lang="en-US" b="1" dirty="0"/>
              <a:t>Aim 1: To develop an initial set </a:t>
            </a:r>
            <a:r>
              <a:rPr lang="en-US" dirty="0"/>
              <a:t>of theory-based observable actions (items) that indicate SDM</a:t>
            </a:r>
          </a:p>
          <a:p>
            <a:pPr lvl="1"/>
            <a:r>
              <a:rPr lang="en-US" b="1" dirty="0"/>
              <a:t>Aim 2: To field test and iteratively refine </a:t>
            </a:r>
            <a:r>
              <a:rPr lang="en-US" dirty="0"/>
              <a:t>the </a:t>
            </a:r>
            <a:r>
              <a:rPr lang="en-US" dirty="0" err="1"/>
              <a:t>SDMo</a:t>
            </a:r>
            <a:r>
              <a:rPr lang="en-US" dirty="0"/>
              <a:t> items and training materials against video recordings of chronic care encounters</a:t>
            </a:r>
          </a:p>
          <a:p>
            <a:pPr lvl="1"/>
            <a:r>
              <a:rPr lang="en-US" b="1" dirty="0"/>
              <a:t>Aim 3: To estimate the reliability and validity </a:t>
            </a:r>
            <a:r>
              <a:rPr lang="en-US" dirty="0"/>
              <a:t>of SDM against video recordings of chronic care encounters</a:t>
            </a:r>
          </a:p>
          <a:p>
            <a:pPr lvl="1"/>
            <a:endParaRPr lang="en-US" dirty="0"/>
          </a:p>
          <a:p>
            <a:pPr lvl="1"/>
            <a:endParaRPr lang="en-US" dirty="0"/>
          </a:p>
        </p:txBody>
      </p:sp>
      <p:sp>
        <p:nvSpPr>
          <p:cNvPr id="3" name="Slide Number Placeholder 2">
            <a:extLst>
              <a:ext uri="{FF2B5EF4-FFF2-40B4-BE49-F238E27FC236}">
                <a16:creationId xmlns:a16="http://schemas.microsoft.com/office/drawing/2014/main" id="{77ACCF42-E2AB-59C1-EDBC-F214D24412FC}"/>
              </a:ext>
            </a:extLst>
          </p:cNvPr>
          <p:cNvSpPr>
            <a:spLocks noGrp="1"/>
          </p:cNvSpPr>
          <p:nvPr>
            <p:ph type="sldNum" sz="quarter" idx="10"/>
          </p:nvPr>
        </p:nvSpPr>
        <p:spPr/>
        <p:txBody>
          <a:bodyPr/>
          <a:lstStyle/>
          <a:p>
            <a:fld id="{85F5B7A5-34A7-4AB0-A34F-A4DF2002FA98}" type="slidenum">
              <a:rPr lang="en-US" smtClean="0"/>
              <a:t>21</a:t>
            </a:fld>
            <a:endParaRPr lang="en-US" dirty="0"/>
          </a:p>
        </p:txBody>
      </p:sp>
    </p:spTree>
    <p:extLst>
      <p:ext uri="{BB962C8B-B14F-4D97-AF65-F5344CB8AC3E}">
        <p14:creationId xmlns:p14="http://schemas.microsoft.com/office/powerpoint/2010/main" val="64989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3D417049-42F3-2F24-F5B5-5F428BF0121B}"/>
              </a:ext>
              <a:ext uri="{C183D7F6-B498-43B3-948B-1728B52AA6E4}">
                <adec:decorative xmlns:adec="http://schemas.microsoft.com/office/drawing/2017/decorative" val="1"/>
              </a:ext>
            </a:extLst>
          </p:cNvPr>
          <p:cNvSpPr txBox="1">
            <a:spLocks/>
          </p:cNvSpPr>
          <p:nvPr/>
        </p:nvSpPr>
        <p:spPr>
          <a:xfrm>
            <a:off x="8610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F5B7A5-34A7-4AB0-A34F-A4DF2002FA98}" type="slidenum">
              <a:rPr lang="en-US" smtClean="0"/>
              <a:pPr/>
              <a:t>22</a:t>
            </a:fld>
            <a:endParaRPr lang="en-US" dirty="0"/>
          </a:p>
        </p:txBody>
      </p:sp>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Aim 1: Produce Initial Instrument</a:t>
            </a:r>
          </a:p>
        </p:txBody>
      </p:sp>
      <p:sp>
        <p:nvSpPr>
          <p:cNvPr id="5" name="Rectangle 4">
            <a:extLst>
              <a:ext uri="{FF2B5EF4-FFF2-40B4-BE49-F238E27FC236}">
                <a16:creationId xmlns:a16="http://schemas.microsoft.com/office/drawing/2014/main" id="{56EB9337-BDBB-8640-FBC7-5FA77B81E9A6}"/>
              </a:ext>
              <a:ext uri="{C183D7F6-B498-43B3-948B-1728B52AA6E4}">
                <adec:decorative xmlns:adec="http://schemas.microsoft.com/office/drawing/2017/decorative" val="1"/>
              </a:ext>
            </a:extLst>
          </p:cNvPr>
          <p:cNvSpPr/>
          <p:nvPr/>
        </p:nvSpPr>
        <p:spPr>
          <a:xfrm>
            <a:off x="8382000" y="6400800"/>
            <a:ext cx="2667000"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descr="The graphic depicts a theoretical base with a circle that has nine smaller circles inside the perimeter that define different theory bases.">
            <a:extLst>
              <a:ext uri="{FF2B5EF4-FFF2-40B4-BE49-F238E27FC236}">
                <a16:creationId xmlns:a16="http://schemas.microsoft.com/office/drawing/2014/main" id="{E0944E0B-FA2E-D58B-D4EF-9FE7953A7025}"/>
              </a:ext>
            </a:extLst>
          </p:cNvPr>
          <p:cNvGrpSpPr/>
          <p:nvPr/>
        </p:nvGrpSpPr>
        <p:grpSpPr>
          <a:xfrm>
            <a:off x="4727448" y="685800"/>
            <a:ext cx="6781800" cy="6781800"/>
            <a:chOff x="8915400" y="1828800"/>
            <a:chExt cx="2971800" cy="2971800"/>
          </a:xfrm>
        </p:grpSpPr>
        <p:sp>
          <p:nvSpPr>
            <p:cNvPr id="15" name="Oval 14">
              <a:extLst>
                <a:ext uri="{FF2B5EF4-FFF2-40B4-BE49-F238E27FC236}">
                  <a16:creationId xmlns:a16="http://schemas.microsoft.com/office/drawing/2014/main" id="{3C66C3EF-E866-5744-4DAE-FB83612A86B7}"/>
                </a:ext>
              </a:extLst>
            </p:cNvPr>
            <p:cNvSpPr/>
            <p:nvPr/>
          </p:nvSpPr>
          <p:spPr>
            <a:xfrm>
              <a:off x="8915400" y="1828800"/>
              <a:ext cx="2971800" cy="2971800"/>
            </a:xfrm>
            <a:prstGeom prst="ellipse">
              <a:avLst/>
            </a:prstGeom>
            <a:solidFill>
              <a:srgbClr val="19BAB9">
                <a:alpha val="5392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AE9FE45-F781-3F13-AF79-D867F987492B}"/>
                </a:ext>
              </a:extLst>
            </p:cNvPr>
            <p:cNvSpPr/>
            <p:nvPr/>
          </p:nvSpPr>
          <p:spPr>
            <a:xfrm>
              <a:off x="9221972" y="2133600"/>
              <a:ext cx="2362200" cy="2362200"/>
            </a:xfrm>
            <a:prstGeom prst="ellipse">
              <a:avLst/>
            </a:prstGeom>
            <a:solidFill>
              <a:srgbClr val="19BA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a</a:t>
              </a:r>
            </a:p>
          </p:txBody>
        </p:sp>
      </p:grpSp>
      <p:sp>
        <p:nvSpPr>
          <p:cNvPr id="19" name="Rectangle 18">
            <a:extLst>
              <a:ext uri="{FF2B5EF4-FFF2-40B4-BE49-F238E27FC236}">
                <a16:creationId xmlns:a16="http://schemas.microsoft.com/office/drawing/2014/main" id="{4D03A2B6-C3DB-63A1-9A33-88B4F5C84506}"/>
              </a:ext>
            </a:extLst>
          </p:cNvPr>
          <p:cNvSpPr/>
          <p:nvPr/>
        </p:nvSpPr>
        <p:spPr>
          <a:xfrm>
            <a:off x="5240753" y="1167809"/>
            <a:ext cx="5817781" cy="5817781"/>
          </a:xfrm>
          <a:prstGeom prst="rect">
            <a:avLst/>
          </a:prstGeom>
          <a:noFill/>
        </p:spPr>
        <p:txBody>
          <a:bodyPr wrap="none" lIns="91440" tIns="45720" rIns="91440" bIns="45720">
            <a:prstTxWarp prst="textCircle">
              <a:avLst/>
            </a:prstTxWarp>
            <a:spAutoFit/>
          </a:bodyPr>
          <a:lstStyle/>
          <a:p>
            <a:pPr algn="ctr"/>
            <a:r>
              <a:rPr lang="en-US" sz="5400" b="1" cap="none" spc="0" dirty="0">
                <a:ln w="10160">
                  <a:solidFill>
                    <a:schemeClr val="accent5"/>
                  </a:solidFill>
                  <a:prstDash val="solid"/>
                </a:ln>
                <a:solidFill>
                  <a:srgbClr val="FFFFFF"/>
                </a:solidFill>
              </a:rPr>
              <a:t>Theoretical base</a:t>
            </a:r>
          </a:p>
        </p:txBody>
      </p:sp>
      <p:pic>
        <p:nvPicPr>
          <p:cNvPr id="54" name="Picture 53">
            <a:extLst>
              <a:ext uri="{FF2B5EF4-FFF2-40B4-BE49-F238E27FC236}">
                <a16:creationId xmlns:a16="http://schemas.microsoft.com/office/drawing/2014/main" id="{FB1F1088-4FBC-6E0D-880C-97FF061A668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2290" y="3783794"/>
            <a:ext cx="614709" cy="627217"/>
          </a:xfrm>
          <a:prstGeom prst="rect">
            <a:avLst/>
          </a:prstGeom>
        </p:spPr>
      </p:pic>
      <p:grpSp>
        <p:nvGrpSpPr>
          <p:cNvPr id="60" name="Group 59">
            <a:extLst>
              <a:ext uri="{FF2B5EF4-FFF2-40B4-BE49-F238E27FC236}">
                <a16:creationId xmlns:a16="http://schemas.microsoft.com/office/drawing/2014/main" id="{ACFBA6D2-12FE-F090-42CB-7FA765CAE5B2}"/>
              </a:ext>
              <a:ext uri="{C183D7F6-B498-43B3-948B-1728B52AA6E4}">
                <adec:decorative xmlns:adec="http://schemas.microsoft.com/office/drawing/2017/decorative" val="1"/>
              </a:ext>
            </a:extLst>
          </p:cNvPr>
          <p:cNvGrpSpPr/>
          <p:nvPr/>
        </p:nvGrpSpPr>
        <p:grpSpPr>
          <a:xfrm>
            <a:off x="7199356" y="3142140"/>
            <a:ext cx="1900576" cy="1906824"/>
            <a:chOff x="5519908" y="3142140"/>
            <a:chExt cx="1900576" cy="1906824"/>
          </a:xfrm>
        </p:grpSpPr>
        <p:pic>
          <p:nvPicPr>
            <p:cNvPr id="50" name="Picture 49">
              <a:extLst>
                <a:ext uri="{FF2B5EF4-FFF2-40B4-BE49-F238E27FC236}">
                  <a16:creationId xmlns:a16="http://schemas.microsoft.com/office/drawing/2014/main" id="{931DF563-F420-8F0A-E9C0-E4E2C8DD6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908" y="3142140"/>
              <a:ext cx="614709" cy="627217"/>
            </a:xfrm>
            <a:prstGeom prst="rect">
              <a:avLst/>
            </a:prstGeom>
          </p:spPr>
        </p:pic>
        <p:pic>
          <p:nvPicPr>
            <p:cNvPr id="51" name="Picture 50">
              <a:extLst>
                <a:ext uri="{FF2B5EF4-FFF2-40B4-BE49-F238E27FC236}">
                  <a16:creationId xmlns:a16="http://schemas.microsoft.com/office/drawing/2014/main" id="{D8203B21-4512-8BE4-1733-7C5D2FB0F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842" y="3142140"/>
              <a:ext cx="614709" cy="627217"/>
            </a:xfrm>
            <a:prstGeom prst="rect">
              <a:avLst/>
            </a:prstGeom>
          </p:spPr>
        </p:pic>
        <p:pic>
          <p:nvPicPr>
            <p:cNvPr id="52" name="Picture 51">
              <a:extLst>
                <a:ext uri="{FF2B5EF4-FFF2-40B4-BE49-F238E27FC236}">
                  <a16:creationId xmlns:a16="http://schemas.microsoft.com/office/drawing/2014/main" id="{2858570E-44B2-0643-5CBE-EC2369453E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775" y="3142140"/>
              <a:ext cx="614709" cy="627217"/>
            </a:xfrm>
            <a:prstGeom prst="rect">
              <a:avLst/>
            </a:prstGeom>
          </p:spPr>
        </p:pic>
        <p:pic>
          <p:nvPicPr>
            <p:cNvPr id="53" name="Picture 52">
              <a:extLst>
                <a:ext uri="{FF2B5EF4-FFF2-40B4-BE49-F238E27FC236}">
                  <a16:creationId xmlns:a16="http://schemas.microsoft.com/office/drawing/2014/main" id="{3C800407-A04B-BCC6-18C0-2CF008338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908" y="3783794"/>
              <a:ext cx="614709" cy="627217"/>
            </a:xfrm>
            <a:prstGeom prst="rect">
              <a:avLst/>
            </a:prstGeom>
          </p:spPr>
        </p:pic>
        <p:pic>
          <p:nvPicPr>
            <p:cNvPr id="55" name="Picture 54">
              <a:extLst>
                <a:ext uri="{FF2B5EF4-FFF2-40B4-BE49-F238E27FC236}">
                  <a16:creationId xmlns:a16="http://schemas.microsoft.com/office/drawing/2014/main" id="{8C3EED53-465C-7990-4334-01E33A2D24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842" y="4412616"/>
              <a:ext cx="614709" cy="627217"/>
            </a:xfrm>
            <a:prstGeom prst="rect">
              <a:avLst/>
            </a:prstGeom>
          </p:spPr>
        </p:pic>
        <p:pic>
          <p:nvPicPr>
            <p:cNvPr id="56" name="Picture 55">
              <a:extLst>
                <a:ext uri="{FF2B5EF4-FFF2-40B4-BE49-F238E27FC236}">
                  <a16:creationId xmlns:a16="http://schemas.microsoft.com/office/drawing/2014/main" id="{2528B364-33DB-E783-175A-4E061AB7B2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775" y="4412616"/>
              <a:ext cx="614709" cy="627217"/>
            </a:xfrm>
            <a:prstGeom prst="rect">
              <a:avLst/>
            </a:prstGeom>
          </p:spPr>
        </p:pic>
        <p:pic>
          <p:nvPicPr>
            <p:cNvPr id="58" name="Picture 57">
              <a:extLst>
                <a:ext uri="{FF2B5EF4-FFF2-40B4-BE49-F238E27FC236}">
                  <a16:creationId xmlns:a16="http://schemas.microsoft.com/office/drawing/2014/main" id="{EC148884-3CB5-66CE-1AA3-06F57B3796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5775" y="3787182"/>
              <a:ext cx="614709" cy="627217"/>
            </a:xfrm>
            <a:prstGeom prst="rect">
              <a:avLst/>
            </a:prstGeom>
          </p:spPr>
        </p:pic>
        <p:pic>
          <p:nvPicPr>
            <p:cNvPr id="59" name="Picture 58">
              <a:extLst>
                <a:ext uri="{FF2B5EF4-FFF2-40B4-BE49-F238E27FC236}">
                  <a16:creationId xmlns:a16="http://schemas.microsoft.com/office/drawing/2014/main" id="{0DA793EA-4B21-3FA6-FD9D-4BC097929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908" y="4421747"/>
              <a:ext cx="614709" cy="627217"/>
            </a:xfrm>
            <a:prstGeom prst="rect">
              <a:avLst/>
            </a:prstGeom>
          </p:spPr>
        </p:pic>
      </p:grpSp>
      <p:graphicFrame>
        <p:nvGraphicFramePr>
          <p:cNvPr id="7" name="Diagram 6">
            <a:extLst>
              <a:ext uri="{FF2B5EF4-FFF2-40B4-BE49-F238E27FC236}">
                <a16:creationId xmlns:a16="http://schemas.microsoft.com/office/drawing/2014/main" id="{506DF409-41F0-38DE-9690-E4E96DAEA99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8126514"/>
              </p:ext>
            </p:extLst>
          </p:nvPr>
        </p:nvGraphicFramePr>
        <p:xfrm>
          <a:off x="3539543" y="1526499"/>
          <a:ext cx="9220200" cy="4944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1" name="Picture 60">
            <a:extLst>
              <a:ext uri="{FF2B5EF4-FFF2-40B4-BE49-F238E27FC236}">
                <a16:creationId xmlns:a16="http://schemas.microsoft.com/office/drawing/2014/main" id="{FBF0CB63-391F-1B76-A60C-D74F79C2B7F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3415" y="2201334"/>
            <a:ext cx="3589866" cy="3589866"/>
          </a:xfrm>
          <a:prstGeom prst="rect">
            <a:avLst/>
          </a:prstGeom>
        </p:spPr>
      </p:pic>
      <p:sp>
        <p:nvSpPr>
          <p:cNvPr id="62" name="Rectangle 61">
            <a:extLst>
              <a:ext uri="{FF2B5EF4-FFF2-40B4-BE49-F238E27FC236}">
                <a16:creationId xmlns:a16="http://schemas.microsoft.com/office/drawing/2014/main" id="{AB434D50-70EC-9D7B-184A-D8350250A8B4}"/>
              </a:ext>
              <a:ext uri="{C183D7F6-B498-43B3-948B-1728B52AA6E4}">
                <adec:decorative xmlns:adec="http://schemas.microsoft.com/office/drawing/2017/decorative" val="1"/>
              </a:ext>
            </a:extLst>
          </p:cNvPr>
          <p:cNvSpPr/>
          <p:nvPr/>
        </p:nvSpPr>
        <p:spPr>
          <a:xfrm>
            <a:off x="5213892" y="433817"/>
            <a:ext cx="5029200" cy="785383"/>
          </a:xfrm>
          <a:prstGeom prst="rect">
            <a:avLst/>
          </a:prstGeom>
          <a:solidFill>
            <a:srgbClr val="682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3F7AB75C-1379-FF32-11D0-E00B751960CB}"/>
              </a:ext>
            </a:extLst>
          </p:cNvPr>
          <p:cNvSpPr txBox="1"/>
          <p:nvPr/>
        </p:nvSpPr>
        <p:spPr>
          <a:xfrm>
            <a:off x="764564" y="1906693"/>
            <a:ext cx="2956989" cy="1200329"/>
          </a:xfrm>
          <a:prstGeom prst="rect">
            <a:avLst/>
          </a:prstGeom>
          <a:noFill/>
        </p:spPr>
        <p:txBody>
          <a:bodyPr wrap="square" rtlCol="0">
            <a:spAutoFit/>
          </a:bodyPr>
          <a:lstStyle/>
          <a:p>
            <a:r>
              <a:rPr lang="en-US" sz="2400" dirty="0"/>
              <a:t>Create an initial set of theory-based items</a:t>
            </a:r>
          </a:p>
        </p:txBody>
      </p:sp>
      <p:grpSp>
        <p:nvGrpSpPr>
          <p:cNvPr id="8" name="Group 7" descr="depicts sticky notes about theory based items.">
            <a:extLst>
              <a:ext uri="{FF2B5EF4-FFF2-40B4-BE49-F238E27FC236}">
                <a16:creationId xmlns:a16="http://schemas.microsoft.com/office/drawing/2014/main" id="{1FCB0AD3-8EC4-6340-079B-0E64975FD431}"/>
              </a:ext>
            </a:extLst>
          </p:cNvPr>
          <p:cNvGrpSpPr/>
          <p:nvPr/>
        </p:nvGrpSpPr>
        <p:grpSpPr>
          <a:xfrm>
            <a:off x="764564" y="3255971"/>
            <a:ext cx="3019907" cy="3027680"/>
            <a:chOff x="764564" y="3255971"/>
            <a:chExt cx="3019907" cy="3027680"/>
          </a:xfrm>
        </p:grpSpPr>
        <p:grpSp>
          <p:nvGrpSpPr>
            <p:cNvPr id="74" name="Group 73">
              <a:extLst>
                <a:ext uri="{FF2B5EF4-FFF2-40B4-BE49-F238E27FC236}">
                  <a16:creationId xmlns:a16="http://schemas.microsoft.com/office/drawing/2014/main" id="{910B7CB4-6EA3-A09C-3142-03D9BDF1F5D5}"/>
                </a:ext>
              </a:extLst>
            </p:cNvPr>
            <p:cNvGrpSpPr/>
            <p:nvPr/>
          </p:nvGrpSpPr>
          <p:grpSpPr>
            <a:xfrm>
              <a:off x="764564" y="4816801"/>
              <a:ext cx="1437597" cy="1466850"/>
              <a:chOff x="3852750" y="2133600"/>
              <a:chExt cx="1437597" cy="1466850"/>
            </a:xfrm>
          </p:grpSpPr>
          <p:pic>
            <p:nvPicPr>
              <p:cNvPr id="75" name="Picture 74">
                <a:extLst>
                  <a:ext uri="{FF2B5EF4-FFF2-40B4-BE49-F238E27FC236}">
                    <a16:creationId xmlns:a16="http://schemas.microsoft.com/office/drawing/2014/main" id="{8A044CCF-F1D0-9B38-935D-93D14B68A4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2750" y="2133600"/>
                <a:ext cx="1437597" cy="1466850"/>
              </a:xfrm>
              <a:prstGeom prst="rect">
                <a:avLst/>
              </a:prstGeom>
            </p:spPr>
          </p:pic>
          <p:sp>
            <p:nvSpPr>
              <p:cNvPr id="76" name="Rectangle 75">
                <a:extLst>
                  <a:ext uri="{FF2B5EF4-FFF2-40B4-BE49-F238E27FC236}">
                    <a16:creationId xmlns:a16="http://schemas.microsoft.com/office/drawing/2014/main" id="{47D50638-C27E-A1BA-8F80-43AA3E1ED965}"/>
                  </a:ext>
                </a:extLst>
              </p:cNvPr>
              <p:cNvSpPr/>
              <p:nvPr/>
            </p:nvSpPr>
            <p:spPr>
              <a:xfrm>
                <a:off x="3925371" y="2209800"/>
                <a:ext cx="1256229" cy="1263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00282C"/>
                    </a:solidFill>
                  </a:rPr>
                  <a:t>The conversation generates possibilities</a:t>
                </a:r>
              </a:p>
            </p:txBody>
          </p:sp>
        </p:grpSp>
        <p:grpSp>
          <p:nvGrpSpPr>
            <p:cNvPr id="77" name="Group 76">
              <a:extLst>
                <a:ext uri="{FF2B5EF4-FFF2-40B4-BE49-F238E27FC236}">
                  <a16:creationId xmlns:a16="http://schemas.microsoft.com/office/drawing/2014/main" id="{D7F0B0E7-ABBD-20F5-C84D-E5953C19CE99}"/>
                </a:ext>
              </a:extLst>
            </p:cNvPr>
            <p:cNvGrpSpPr/>
            <p:nvPr/>
          </p:nvGrpSpPr>
          <p:grpSpPr>
            <a:xfrm>
              <a:off x="2346874" y="3255971"/>
              <a:ext cx="1437597" cy="1466850"/>
              <a:chOff x="5435060" y="2133600"/>
              <a:chExt cx="1437597" cy="1466850"/>
            </a:xfrm>
          </p:grpSpPr>
          <p:pic>
            <p:nvPicPr>
              <p:cNvPr id="78" name="Picture 77">
                <a:extLst>
                  <a:ext uri="{FF2B5EF4-FFF2-40B4-BE49-F238E27FC236}">
                    <a16:creationId xmlns:a16="http://schemas.microsoft.com/office/drawing/2014/main" id="{5D3FEF3F-3FF1-2A25-3A99-438B92F433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5060" y="2133600"/>
                <a:ext cx="1437597" cy="1466850"/>
              </a:xfrm>
              <a:prstGeom prst="rect">
                <a:avLst/>
              </a:prstGeom>
            </p:spPr>
          </p:pic>
          <p:sp>
            <p:nvSpPr>
              <p:cNvPr id="79" name="Rectangle 78">
                <a:extLst>
                  <a:ext uri="{FF2B5EF4-FFF2-40B4-BE49-F238E27FC236}">
                    <a16:creationId xmlns:a16="http://schemas.microsoft.com/office/drawing/2014/main" id="{D6E56641-16C9-5BC3-3D67-FAA335B31DFB}"/>
                  </a:ext>
                </a:extLst>
              </p:cNvPr>
              <p:cNvSpPr/>
              <p:nvPr/>
            </p:nvSpPr>
            <p:spPr>
              <a:xfrm>
                <a:off x="5507681" y="2209800"/>
                <a:ext cx="1256229" cy="1263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00282C"/>
                    </a:solidFill>
                  </a:rPr>
                  <a:t>The patient and clinician notice a potential problem</a:t>
                </a:r>
              </a:p>
            </p:txBody>
          </p:sp>
        </p:grpSp>
        <p:grpSp>
          <p:nvGrpSpPr>
            <p:cNvPr id="80" name="Group 79">
              <a:extLst>
                <a:ext uri="{FF2B5EF4-FFF2-40B4-BE49-F238E27FC236}">
                  <a16:creationId xmlns:a16="http://schemas.microsoft.com/office/drawing/2014/main" id="{2C90B9DB-EBF2-503B-0116-F78D55C9B52A}"/>
                </a:ext>
              </a:extLst>
            </p:cNvPr>
            <p:cNvGrpSpPr/>
            <p:nvPr/>
          </p:nvGrpSpPr>
          <p:grpSpPr>
            <a:xfrm>
              <a:off x="764564" y="3255971"/>
              <a:ext cx="1437597" cy="1466850"/>
              <a:chOff x="3852750" y="3644348"/>
              <a:chExt cx="1437597" cy="1466850"/>
            </a:xfrm>
          </p:grpSpPr>
          <p:pic>
            <p:nvPicPr>
              <p:cNvPr id="81" name="Picture 80">
                <a:extLst>
                  <a:ext uri="{FF2B5EF4-FFF2-40B4-BE49-F238E27FC236}">
                    <a16:creationId xmlns:a16="http://schemas.microsoft.com/office/drawing/2014/main" id="{DEEC82A6-813B-D181-8124-24F475C696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2750" y="3644348"/>
                <a:ext cx="1437597" cy="1466850"/>
              </a:xfrm>
              <a:prstGeom prst="rect">
                <a:avLst/>
              </a:prstGeom>
            </p:spPr>
          </p:pic>
          <p:sp>
            <p:nvSpPr>
              <p:cNvPr id="82" name="Rectangle 81">
                <a:extLst>
                  <a:ext uri="{FF2B5EF4-FFF2-40B4-BE49-F238E27FC236}">
                    <a16:creationId xmlns:a16="http://schemas.microsoft.com/office/drawing/2014/main" id="{62560E55-18AB-4942-31A6-B757CFE9037D}"/>
                  </a:ext>
                </a:extLst>
              </p:cNvPr>
              <p:cNvSpPr/>
              <p:nvPr/>
            </p:nvSpPr>
            <p:spPr>
              <a:xfrm>
                <a:off x="3925371" y="3720548"/>
                <a:ext cx="1256229" cy="12639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00282C"/>
                    </a:solidFill>
                  </a:rPr>
                  <a:t>The patient and clinician are curious</a:t>
                </a:r>
              </a:p>
            </p:txBody>
          </p:sp>
        </p:grpSp>
        <p:grpSp>
          <p:nvGrpSpPr>
            <p:cNvPr id="83" name="Group 82">
              <a:extLst>
                <a:ext uri="{FF2B5EF4-FFF2-40B4-BE49-F238E27FC236}">
                  <a16:creationId xmlns:a16="http://schemas.microsoft.com/office/drawing/2014/main" id="{F6784100-3FB9-5C71-53B0-A87E6DD1B6C9}"/>
                </a:ext>
              </a:extLst>
            </p:cNvPr>
            <p:cNvGrpSpPr/>
            <p:nvPr/>
          </p:nvGrpSpPr>
          <p:grpSpPr>
            <a:xfrm>
              <a:off x="2401605" y="4898081"/>
              <a:ext cx="1063409" cy="1061796"/>
              <a:chOff x="5489791" y="3775710"/>
              <a:chExt cx="1504693" cy="1502410"/>
            </a:xfrm>
          </p:grpSpPr>
          <p:pic>
            <p:nvPicPr>
              <p:cNvPr id="84" name="Picture 83">
                <a:extLst>
                  <a:ext uri="{FF2B5EF4-FFF2-40B4-BE49-F238E27FC236}">
                    <a16:creationId xmlns:a16="http://schemas.microsoft.com/office/drawing/2014/main" id="{6C26FCB8-7394-3C20-4DF7-F6FEC2DCA1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9791" y="3775710"/>
                <a:ext cx="486667" cy="496570"/>
              </a:xfrm>
              <a:prstGeom prst="rect">
                <a:avLst/>
              </a:prstGeom>
            </p:spPr>
          </p:pic>
          <p:pic>
            <p:nvPicPr>
              <p:cNvPr id="85" name="Picture 84">
                <a:extLst>
                  <a:ext uri="{FF2B5EF4-FFF2-40B4-BE49-F238E27FC236}">
                    <a16:creationId xmlns:a16="http://schemas.microsoft.com/office/drawing/2014/main" id="{B7AC1440-DAC0-86A1-29D1-74732691B9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98804" y="3775710"/>
                <a:ext cx="486667" cy="496570"/>
              </a:xfrm>
              <a:prstGeom prst="rect">
                <a:avLst/>
              </a:prstGeom>
            </p:spPr>
          </p:pic>
          <p:pic>
            <p:nvPicPr>
              <p:cNvPr id="86" name="Picture 85">
                <a:extLst>
                  <a:ext uri="{FF2B5EF4-FFF2-40B4-BE49-F238E27FC236}">
                    <a16:creationId xmlns:a16="http://schemas.microsoft.com/office/drawing/2014/main" id="{6DCFE232-7D5F-A719-334E-47029FD14F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7817" y="3775710"/>
                <a:ext cx="486667" cy="496570"/>
              </a:xfrm>
              <a:prstGeom prst="rect">
                <a:avLst/>
              </a:prstGeom>
            </p:spPr>
          </p:pic>
          <p:pic>
            <p:nvPicPr>
              <p:cNvPr id="87" name="Picture 86">
                <a:extLst>
                  <a:ext uri="{FF2B5EF4-FFF2-40B4-BE49-F238E27FC236}">
                    <a16:creationId xmlns:a16="http://schemas.microsoft.com/office/drawing/2014/main" id="{11510363-0B90-D1DE-C45C-6DD5FC7BF7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9791" y="4283710"/>
                <a:ext cx="486667" cy="496570"/>
              </a:xfrm>
              <a:prstGeom prst="rect">
                <a:avLst/>
              </a:prstGeom>
            </p:spPr>
          </p:pic>
          <p:pic>
            <p:nvPicPr>
              <p:cNvPr id="88" name="Picture 87">
                <a:extLst>
                  <a:ext uri="{FF2B5EF4-FFF2-40B4-BE49-F238E27FC236}">
                    <a16:creationId xmlns:a16="http://schemas.microsoft.com/office/drawing/2014/main" id="{C1BE084A-0936-BF2F-0AC7-3240E77AE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98804" y="4283710"/>
                <a:ext cx="486667" cy="496570"/>
              </a:xfrm>
              <a:prstGeom prst="rect">
                <a:avLst/>
              </a:prstGeom>
            </p:spPr>
          </p:pic>
          <p:pic>
            <p:nvPicPr>
              <p:cNvPr id="89" name="Picture 88">
                <a:extLst>
                  <a:ext uri="{FF2B5EF4-FFF2-40B4-BE49-F238E27FC236}">
                    <a16:creationId xmlns:a16="http://schemas.microsoft.com/office/drawing/2014/main" id="{A45B499D-331E-4A2C-CCDA-A07D3A46749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98804" y="4781550"/>
                <a:ext cx="486667" cy="496570"/>
              </a:xfrm>
              <a:prstGeom prst="rect">
                <a:avLst/>
              </a:prstGeom>
            </p:spPr>
          </p:pic>
          <p:pic>
            <p:nvPicPr>
              <p:cNvPr id="90" name="Picture 89">
                <a:extLst>
                  <a:ext uri="{FF2B5EF4-FFF2-40B4-BE49-F238E27FC236}">
                    <a16:creationId xmlns:a16="http://schemas.microsoft.com/office/drawing/2014/main" id="{86404B2A-4311-8B47-ED32-51123B6D0B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7817" y="4781550"/>
                <a:ext cx="486667" cy="496570"/>
              </a:xfrm>
              <a:prstGeom prst="rect">
                <a:avLst/>
              </a:prstGeom>
            </p:spPr>
          </p:pic>
        </p:grpSp>
        <p:sp>
          <p:nvSpPr>
            <p:cNvPr id="4" name="TextBox 3">
              <a:extLst>
                <a:ext uri="{FF2B5EF4-FFF2-40B4-BE49-F238E27FC236}">
                  <a16:creationId xmlns:a16="http://schemas.microsoft.com/office/drawing/2014/main" id="{7013C9E9-10A3-59E1-7225-A868ECDE3C06}"/>
                </a:ext>
              </a:extLst>
            </p:cNvPr>
            <p:cNvSpPr txBox="1"/>
            <p:nvPr/>
          </p:nvSpPr>
          <p:spPr>
            <a:xfrm rot="18900000">
              <a:off x="828616" y="3966954"/>
              <a:ext cx="2646878" cy="1569660"/>
            </a:xfrm>
            <a:prstGeom prst="rect">
              <a:avLst/>
            </a:prstGeom>
            <a:noFill/>
          </p:spPr>
          <p:txBody>
            <a:bodyPr wrap="square" rtlCol="0">
              <a:spAutoFit/>
            </a:bodyPr>
            <a:lstStyle/>
            <a:p>
              <a:r>
                <a:rPr lang="en-US" sz="9600" dirty="0">
                  <a:solidFill>
                    <a:schemeClr val="tx1">
                      <a:alpha val="8000"/>
                    </a:schemeClr>
                  </a:solidFill>
                </a:rPr>
                <a:t>draft</a:t>
              </a:r>
            </a:p>
          </p:txBody>
        </p:sp>
      </p:grpSp>
      <p:sp>
        <p:nvSpPr>
          <p:cNvPr id="3" name="Slide Number Placeholder 2">
            <a:extLst>
              <a:ext uri="{FF2B5EF4-FFF2-40B4-BE49-F238E27FC236}">
                <a16:creationId xmlns:a16="http://schemas.microsoft.com/office/drawing/2014/main" id="{77ACCF42-E2AB-59C1-EDBC-F214D24412FC}"/>
              </a:ext>
            </a:extLst>
          </p:cNvPr>
          <p:cNvSpPr>
            <a:spLocks noGrp="1"/>
          </p:cNvSpPr>
          <p:nvPr>
            <p:ph type="sldNum" sz="quarter" idx="10"/>
          </p:nvPr>
        </p:nvSpPr>
        <p:spPr>
          <a:xfrm>
            <a:off x="7315200" y="6356351"/>
            <a:ext cx="2743200" cy="365125"/>
          </a:xfrm>
        </p:spPr>
        <p:txBody>
          <a:bodyPr/>
          <a:lstStyle/>
          <a:p>
            <a:fld id="{85F5B7A5-34A7-4AB0-A34F-A4DF2002FA98}" type="slidenum">
              <a:rPr lang="en-US" smtClean="0"/>
              <a:t>22</a:t>
            </a:fld>
            <a:endParaRPr lang="en-US" dirty="0"/>
          </a:p>
        </p:txBody>
      </p:sp>
    </p:spTree>
    <p:extLst>
      <p:ext uri="{BB962C8B-B14F-4D97-AF65-F5344CB8AC3E}">
        <p14:creationId xmlns:p14="http://schemas.microsoft.com/office/powerpoint/2010/main" val="203928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46A0EC48-86A0-56AD-445F-8597851BFEB4}"/>
              </a:ext>
              <a:ext uri="{C183D7F6-B498-43B3-948B-1728B52AA6E4}">
                <adec:decorative xmlns:adec="http://schemas.microsoft.com/office/drawing/2017/decorative" val="1"/>
              </a:ext>
            </a:extLst>
          </p:cNvPr>
          <p:cNvSpPr txBox="1">
            <a:spLocks/>
          </p:cNvSpPr>
          <p:nvPr/>
        </p:nvSpPr>
        <p:spPr>
          <a:xfrm>
            <a:off x="8610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F5B7A5-34A7-4AB0-A34F-A4DF2002FA98}" type="slidenum">
              <a:rPr lang="en-US" smtClean="0"/>
              <a:pPr/>
              <a:t>23</a:t>
            </a:fld>
            <a:endParaRPr lang="en-US" dirty="0"/>
          </a:p>
        </p:txBody>
      </p:sp>
      <p:sp>
        <p:nvSpPr>
          <p:cNvPr id="94" name="Slide Number Placeholder 2">
            <a:extLst>
              <a:ext uri="{FF2B5EF4-FFF2-40B4-BE49-F238E27FC236}">
                <a16:creationId xmlns:a16="http://schemas.microsoft.com/office/drawing/2014/main" id="{80D51B97-FC87-781F-8E43-E41B314438B3}"/>
              </a:ext>
              <a:ext uri="{C183D7F6-B498-43B3-948B-1728B52AA6E4}">
                <adec:decorative xmlns:adec="http://schemas.microsoft.com/office/drawing/2017/decorative" val="1"/>
              </a:ext>
            </a:extLst>
          </p:cNvPr>
          <p:cNvSpPr>
            <a:spLocks noGrp="1"/>
          </p:cNvSpPr>
          <p:nvPr>
            <p:ph type="sldNum" sz="quarter" idx="10"/>
          </p:nvPr>
        </p:nvSpPr>
        <p:spPr>
          <a:xfrm>
            <a:off x="7315200" y="6356351"/>
            <a:ext cx="2743200" cy="365125"/>
          </a:xfrm>
        </p:spPr>
        <p:txBody>
          <a:bodyPr/>
          <a:lstStyle/>
          <a:p>
            <a:fld id="{85F5B7A5-34A7-4AB0-A34F-A4DF2002FA98}" type="slidenum">
              <a:rPr lang="en-US" smtClean="0"/>
              <a:t>23</a:t>
            </a:fld>
            <a:endParaRPr lang="en-US" dirty="0"/>
          </a:p>
        </p:txBody>
      </p:sp>
      <p:sp>
        <p:nvSpPr>
          <p:cNvPr id="4" name="Rectangle 3">
            <a:extLst>
              <a:ext uri="{FF2B5EF4-FFF2-40B4-BE49-F238E27FC236}">
                <a16:creationId xmlns:a16="http://schemas.microsoft.com/office/drawing/2014/main" id="{65CAB0D4-92FA-7E99-E104-AC24ED030F46}"/>
              </a:ext>
              <a:ext uri="{C183D7F6-B498-43B3-948B-1728B52AA6E4}">
                <adec:decorative xmlns:adec="http://schemas.microsoft.com/office/drawing/2017/decorative" val="1"/>
              </a:ext>
            </a:extLst>
          </p:cNvPr>
          <p:cNvSpPr/>
          <p:nvPr/>
        </p:nvSpPr>
        <p:spPr>
          <a:xfrm>
            <a:off x="8382000" y="6400800"/>
            <a:ext cx="2667000"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Aim 2: User Test, Refine &gt;&gt; Final Instrument</a:t>
            </a:r>
          </a:p>
        </p:txBody>
      </p:sp>
      <p:grpSp>
        <p:nvGrpSpPr>
          <p:cNvPr id="95" name="Group 94" descr="The graphic depicts a theoretical base with a circle that has sticky notes in the middle.">
            <a:extLst>
              <a:ext uri="{FF2B5EF4-FFF2-40B4-BE49-F238E27FC236}">
                <a16:creationId xmlns:a16="http://schemas.microsoft.com/office/drawing/2014/main" id="{537A04D1-4AD8-7B79-65A0-F5BF34A00F05}"/>
              </a:ext>
            </a:extLst>
          </p:cNvPr>
          <p:cNvGrpSpPr/>
          <p:nvPr/>
        </p:nvGrpSpPr>
        <p:grpSpPr>
          <a:xfrm>
            <a:off x="4727448" y="685800"/>
            <a:ext cx="6781800" cy="6781800"/>
            <a:chOff x="8915400" y="1828800"/>
            <a:chExt cx="2971800" cy="2971800"/>
          </a:xfrm>
        </p:grpSpPr>
        <p:sp>
          <p:nvSpPr>
            <p:cNvPr id="96" name="Oval 95">
              <a:extLst>
                <a:ext uri="{FF2B5EF4-FFF2-40B4-BE49-F238E27FC236}">
                  <a16:creationId xmlns:a16="http://schemas.microsoft.com/office/drawing/2014/main" id="{27DD8058-35B7-62A4-F864-D77451ADA0B9}"/>
                </a:ext>
              </a:extLst>
            </p:cNvPr>
            <p:cNvSpPr/>
            <p:nvPr/>
          </p:nvSpPr>
          <p:spPr>
            <a:xfrm>
              <a:off x="8915400" y="1828800"/>
              <a:ext cx="2971800" cy="2971800"/>
            </a:xfrm>
            <a:prstGeom prst="ellipse">
              <a:avLst/>
            </a:prstGeom>
            <a:solidFill>
              <a:srgbClr val="19BAB9">
                <a:alpha val="5392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40C639E1-0A80-CA65-D34D-46A7E2EF8B1F}"/>
                </a:ext>
              </a:extLst>
            </p:cNvPr>
            <p:cNvSpPr/>
            <p:nvPr/>
          </p:nvSpPr>
          <p:spPr>
            <a:xfrm>
              <a:off x="9221972" y="2133600"/>
              <a:ext cx="2362200" cy="2362200"/>
            </a:xfrm>
            <a:prstGeom prst="ellipse">
              <a:avLst/>
            </a:prstGeom>
            <a:solidFill>
              <a:srgbClr val="19BA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8" name="Rectangle 97">
            <a:extLst>
              <a:ext uri="{FF2B5EF4-FFF2-40B4-BE49-F238E27FC236}">
                <a16:creationId xmlns:a16="http://schemas.microsoft.com/office/drawing/2014/main" id="{C4CE24F5-2D19-575E-45D0-5B0714C683B8}"/>
              </a:ext>
            </a:extLst>
          </p:cNvPr>
          <p:cNvSpPr/>
          <p:nvPr/>
        </p:nvSpPr>
        <p:spPr>
          <a:xfrm>
            <a:off x="5240753" y="1167809"/>
            <a:ext cx="5817781" cy="5817781"/>
          </a:xfrm>
          <a:prstGeom prst="rect">
            <a:avLst/>
          </a:prstGeom>
          <a:noFill/>
        </p:spPr>
        <p:txBody>
          <a:bodyPr wrap="none" lIns="91440" tIns="45720" rIns="91440" bIns="45720">
            <a:prstTxWarp prst="textCircle">
              <a:avLst/>
            </a:prstTxWarp>
            <a:spAutoFit/>
          </a:bodyPr>
          <a:lstStyle/>
          <a:p>
            <a:pPr algn="ctr"/>
            <a:r>
              <a:rPr lang="en-US" sz="5400" b="1" cap="none" spc="0" dirty="0">
                <a:ln w="10160">
                  <a:solidFill>
                    <a:schemeClr val="accent5"/>
                  </a:solidFill>
                  <a:prstDash val="solid"/>
                </a:ln>
                <a:solidFill>
                  <a:srgbClr val="FFFFFF"/>
                </a:solidFill>
              </a:rPr>
              <a:t>Theoretical base</a:t>
            </a:r>
          </a:p>
        </p:txBody>
      </p:sp>
      <p:sp>
        <p:nvSpPr>
          <p:cNvPr id="110" name="Rectangle 109">
            <a:extLst>
              <a:ext uri="{FF2B5EF4-FFF2-40B4-BE49-F238E27FC236}">
                <a16:creationId xmlns:a16="http://schemas.microsoft.com/office/drawing/2014/main" id="{04971B57-D8D5-B639-11F8-A7C5A07EC578}"/>
              </a:ext>
              <a:ext uri="{C183D7F6-B498-43B3-948B-1728B52AA6E4}">
                <adec:decorative xmlns:adec="http://schemas.microsoft.com/office/drawing/2017/decorative" val="1"/>
              </a:ext>
            </a:extLst>
          </p:cNvPr>
          <p:cNvSpPr/>
          <p:nvPr/>
        </p:nvSpPr>
        <p:spPr>
          <a:xfrm>
            <a:off x="5213892" y="433817"/>
            <a:ext cx="5029200" cy="785383"/>
          </a:xfrm>
          <a:prstGeom prst="rect">
            <a:avLst/>
          </a:prstGeom>
          <a:solidFill>
            <a:srgbClr val="682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5" name="Picture 124">
            <a:extLst>
              <a:ext uri="{FF2B5EF4-FFF2-40B4-BE49-F238E27FC236}">
                <a16:creationId xmlns:a16="http://schemas.microsoft.com/office/drawing/2014/main" id="{F848476A-5E54-DF53-3227-2B8CD7AE6A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664" y="3153772"/>
            <a:ext cx="1856774" cy="1911095"/>
          </a:xfrm>
          <a:prstGeom prst="rect">
            <a:avLst/>
          </a:prstGeom>
        </p:spPr>
      </p:pic>
      <p:pic>
        <p:nvPicPr>
          <p:cNvPr id="156" name="Picture 155">
            <a:extLst>
              <a:ext uri="{FF2B5EF4-FFF2-40B4-BE49-F238E27FC236}">
                <a16:creationId xmlns:a16="http://schemas.microsoft.com/office/drawing/2014/main" id="{271E994F-0DC5-0CD0-2DE3-33A5352F50E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449" y="2210250"/>
            <a:ext cx="3602736" cy="3602736"/>
          </a:xfrm>
          <a:prstGeom prst="rect">
            <a:avLst/>
          </a:prstGeom>
        </p:spPr>
      </p:pic>
      <p:grpSp>
        <p:nvGrpSpPr>
          <p:cNvPr id="3" name="Group 2" descr="graphic shows multiple computers and multiple people to represent novice users completing a form.">
            <a:extLst>
              <a:ext uri="{FF2B5EF4-FFF2-40B4-BE49-F238E27FC236}">
                <a16:creationId xmlns:a16="http://schemas.microsoft.com/office/drawing/2014/main" id="{0F6278DB-B012-052A-F1B9-F06070C80F3A}"/>
              </a:ext>
            </a:extLst>
          </p:cNvPr>
          <p:cNvGrpSpPr/>
          <p:nvPr/>
        </p:nvGrpSpPr>
        <p:grpSpPr>
          <a:xfrm>
            <a:off x="457200" y="1474678"/>
            <a:ext cx="5688543" cy="5214909"/>
            <a:chOff x="457200" y="1474678"/>
            <a:chExt cx="5688543" cy="5214909"/>
          </a:xfrm>
        </p:grpSpPr>
        <p:pic>
          <p:nvPicPr>
            <p:cNvPr id="20" name="Picture 19">
              <a:extLst>
                <a:ext uri="{FF2B5EF4-FFF2-40B4-BE49-F238E27FC236}">
                  <a16:creationId xmlns:a16="http://schemas.microsoft.com/office/drawing/2014/main" id="{1AFFC9B1-7BF1-24B0-30EA-75BCCA7B2D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474678"/>
              <a:ext cx="5688543" cy="3832535"/>
            </a:xfrm>
            <a:prstGeom prst="rect">
              <a:avLst/>
            </a:prstGeom>
          </p:spPr>
        </p:pic>
        <p:grpSp>
          <p:nvGrpSpPr>
            <p:cNvPr id="21" name="Group 20">
              <a:extLst>
                <a:ext uri="{FF2B5EF4-FFF2-40B4-BE49-F238E27FC236}">
                  <a16:creationId xmlns:a16="http://schemas.microsoft.com/office/drawing/2014/main" id="{137EF0FC-9631-345E-93C6-8A5F9F41E80E}"/>
                </a:ext>
              </a:extLst>
            </p:cNvPr>
            <p:cNvGrpSpPr/>
            <p:nvPr/>
          </p:nvGrpSpPr>
          <p:grpSpPr>
            <a:xfrm>
              <a:off x="1544676" y="4056365"/>
              <a:ext cx="3006347" cy="2545619"/>
              <a:chOff x="4695570" y="5985143"/>
              <a:chExt cx="1007252" cy="852889"/>
            </a:xfrm>
          </p:grpSpPr>
          <p:pic>
            <p:nvPicPr>
              <p:cNvPr id="14" name="Picture 13">
                <a:extLst>
                  <a:ext uri="{FF2B5EF4-FFF2-40B4-BE49-F238E27FC236}">
                    <a16:creationId xmlns:a16="http://schemas.microsoft.com/office/drawing/2014/main" id="{47A18731-BAF3-FA62-871C-5CC4C9988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6121" y="5985143"/>
                <a:ext cx="659675" cy="630103"/>
              </a:xfrm>
              <a:prstGeom prst="rect">
                <a:avLst/>
              </a:prstGeom>
            </p:spPr>
          </p:pic>
          <p:pic>
            <p:nvPicPr>
              <p:cNvPr id="15" name="Picture 14">
                <a:extLst>
                  <a:ext uri="{FF2B5EF4-FFF2-40B4-BE49-F238E27FC236}">
                    <a16:creationId xmlns:a16="http://schemas.microsoft.com/office/drawing/2014/main" id="{CA5E7E94-EFC5-E4B4-B11D-3487F0FFCA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7590" y="6038387"/>
                <a:ext cx="683033" cy="648261"/>
              </a:xfrm>
              <a:prstGeom prst="rect">
                <a:avLst/>
              </a:prstGeom>
            </p:spPr>
          </p:pic>
          <p:sp>
            <p:nvSpPr>
              <p:cNvPr id="16" name="Rectangle 15">
                <a:extLst>
                  <a:ext uri="{FF2B5EF4-FFF2-40B4-BE49-F238E27FC236}">
                    <a16:creationId xmlns:a16="http://schemas.microsoft.com/office/drawing/2014/main" id="{AA2E508C-80AD-AE1C-DAAA-96EC545119AA}"/>
                  </a:ext>
                </a:extLst>
              </p:cNvPr>
              <p:cNvSpPr/>
              <p:nvPr/>
            </p:nvSpPr>
            <p:spPr>
              <a:xfrm>
                <a:off x="4789357" y="6562225"/>
                <a:ext cx="855495" cy="2758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C069572-F8B4-324E-4CB8-49D86D4CF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0762" y="6107315"/>
                <a:ext cx="683033" cy="648261"/>
              </a:xfrm>
              <a:prstGeom prst="rect">
                <a:avLst/>
              </a:prstGeom>
            </p:spPr>
          </p:pic>
          <p:sp>
            <p:nvSpPr>
              <p:cNvPr id="18" name="Rectangle 17">
                <a:extLst>
                  <a:ext uri="{FF2B5EF4-FFF2-40B4-BE49-F238E27FC236}">
                    <a16:creationId xmlns:a16="http://schemas.microsoft.com/office/drawing/2014/main" id="{0B8C4AC5-6C25-A4FB-A349-8BEE974B9768}"/>
                  </a:ext>
                </a:extLst>
              </p:cNvPr>
              <p:cNvSpPr/>
              <p:nvPr/>
            </p:nvSpPr>
            <p:spPr>
              <a:xfrm rot="4352569">
                <a:off x="4750248" y="6441462"/>
                <a:ext cx="166451" cy="2758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9CD973-2BA2-C3A6-3388-D8D53734A026}"/>
                  </a:ext>
                </a:extLst>
              </p:cNvPr>
              <p:cNvSpPr/>
              <p:nvPr/>
            </p:nvSpPr>
            <p:spPr>
              <a:xfrm>
                <a:off x="4965164" y="6713805"/>
                <a:ext cx="737658" cy="109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B34CE6FC-EA6A-E090-10F1-2FF0248BB529}"/>
                </a:ext>
              </a:extLst>
            </p:cNvPr>
            <p:cNvGrpSpPr/>
            <p:nvPr/>
          </p:nvGrpSpPr>
          <p:grpSpPr>
            <a:xfrm>
              <a:off x="822221" y="5265536"/>
              <a:ext cx="1419385" cy="1424051"/>
              <a:chOff x="1097993" y="4404656"/>
              <a:chExt cx="1900576" cy="1906824"/>
            </a:xfrm>
            <a:solidFill>
              <a:schemeClr val="bg1"/>
            </a:solidFill>
          </p:grpSpPr>
          <p:pic>
            <p:nvPicPr>
              <p:cNvPr id="127" name="Picture 126">
                <a:extLst>
                  <a:ext uri="{FF2B5EF4-FFF2-40B4-BE49-F238E27FC236}">
                    <a16:creationId xmlns:a16="http://schemas.microsoft.com/office/drawing/2014/main" id="{D18A9AD0-199F-9D65-4C47-829ABDC34D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0927" y="5046310"/>
                <a:ext cx="614709" cy="627217"/>
              </a:xfrm>
              <a:prstGeom prst="rect">
                <a:avLst/>
              </a:prstGeom>
              <a:grpFill/>
            </p:spPr>
          </p:pic>
          <p:grpSp>
            <p:nvGrpSpPr>
              <p:cNvPr id="128" name="Group 127">
                <a:extLst>
                  <a:ext uri="{FF2B5EF4-FFF2-40B4-BE49-F238E27FC236}">
                    <a16:creationId xmlns:a16="http://schemas.microsoft.com/office/drawing/2014/main" id="{8549C376-855D-22BF-6AB4-A179CA76F93A}"/>
                  </a:ext>
                </a:extLst>
              </p:cNvPr>
              <p:cNvGrpSpPr/>
              <p:nvPr/>
            </p:nvGrpSpPr>
            <p:grpSpPr>
              <a:xfrm>
                <a:off x="1097993" y="4404656"/>
                <a:ext cx="1900576" cy="1906824"/>
                <a:chOff x="5519908" y="3142140"/>
                <a:chExt cx="1900576" cy="1906824"/>
              </a:xfrm>
              <a:grpFill/>
            </p:grpSpPr>
            <p:pic>
              <p:nvPicPr>
                <p:cNvPr id="129" name="Picture 128">
                  <a:extLst>
                    <a:ext uri="{FF2B5EF4-FFF2-40B4-BE49-F238E27FC236}">
                      <a16:creationId xmlns:a16="http://schemas.microsoft.com/office/drawing/2014/main" id="{4B719FAB-506B-163E-8384-3E475837A0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9908" y="3142140"/>
                  <a:ext cx="614709" cy="627217"/>
                </a:xfrm>
                <a:prstGeom prst="rect">
                  <a:avLst/>
                </a:prstGeom>
                <a:grpFill/>
              </p:spPr>
            </p:pic>
            <p:pic>
              <p:nvPicPr>
                <p:cNvPr id="130" name="Picture 129">
                  <a:extLst>
                    <a:ext uri="{FF2B5EF4-FFF2-40B4-BE49-F238E27FC236}">
                      <a16:creationId xmlns:a16="http://schemas.microsoft.com/office/drawing/2014/main" id="{B4EDD48C-917F-E61C-06ED-C8F5EEFF0F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2842" y="3142140"/>
                  <a:ext cx="614709" cy="627217"/>
                </a:xfrm>
                <a:prstGeom prst="rect">
                  <a:avLst/>
                </a:prstGeom>
                <a:grpFill/>
              </p:spPr>
            </p:pic>
            <p:pic>
              <p:nvPicPr>
                <p:cNvPr id="131" name="Picture 130">
                  <a:extLst>
                    <a:ext uri="{FF2B5EF4-FFF2-40B4-BE49-F238E27FC236}">
                      <a16:creationId xmlns:a16="http://schemas.microsoft.com/office/drawing/2014/main" id="{36148C75-529C-AFA7-055F-BB934C30AE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5775" y="3142140"/>
                  <a:ext cx="614709" cy="627217"/>
                </a:xfrm>
                <a:prstGeom prst="rect">
                  <a:avLst/>
                </a:prstGeom>
                <a:grpFill/>
              </p:spPr>
            </p:pic>
            <p:pic>
              <p:nvPicPr>
                <p:cNvPr id="132" name="Picture 131">
                  <a:extLst>
                    <a:ext uri="{FF2B5EF4-FFF2-40B4-BE49-F238E27FC236}">
                      <a16:creationId xmlns:a16="http://schemas.microsoft.com/office/drawing/2014/main" id="{A428DC5F-E10A-D06D-1FC4-A2AD6F45AF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9908" y="3783794"/>
                  <a:ext cx="614709" cy="627217"/>
                </a:xfrm>
                <a:prstGeom prst="rect">
                  <a:avLst/>
                </a:prstGeom>
                <a:grpFill/>
              </p:spPr>
            </p:pic>
            <p:pic>
              <p:nvPicPr>
                <p:cNvPr id="133" name="Picture 132">
                  <a:extLst>
                    <a:ext uri="{FF2B5EF4-FFF2-40B4-BE49-F238E27FC236}">
                      <a16:creationId xmlns:a16="http://schemas.microsoft.com/office/drawing/2014/main" id="{966F1759-7DF8-3F4F-869B-3CC60E1E7D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2842" y="4412616"/>
                  <a:ext cx="614709" cy="627217"/>
                </a:xfrm>
                <a:prstGeom prst="rect">
                  <a:avLst/>
                </a:prstGeom>
                <a:grpFill/>
              </p:spPr>
            </p:pic>
            <p:pic>
              <p:nvPicPr>
                <p:cNvPr id="134" name="Picture 133">
                  <a:extLst>
                    <a:ext uri="{FF2B5EF4-FFF2-40B4-BE49-F238E27FC236}">
                      <a16:creationId xmlns:a16="http://schemas.microsoft.com/office/drawing/2014/main" id="{5B3E6341-CC5A-FA57-BC9F-80490C7908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5775" y="4412616"/>
                  <a:ext cx="614709" cy="627217"/>
                </a:xfrm>
                <a:prstGeom prst="rect">
                  <a:avLst/>
                </a:prstGeom>
                <a:grpFill/>
              </p:spPr>
            </p:pic>
            <p:pic>
              <p:nvPicPr>
                <p:cNvPr id="135" name="Picture 134">
                  <a:extLst>
                    <a:ext uri="{FF2B5EF4-FFF2-40B4-BE49-F238E27FC236}">
                      <a16:creationId xmlns:a16="http://schemas.microsoft.com/office/drawing/2014/main" id="{7CF47D77-9908-1C61-B1FA-1A3D6F4466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5775" y="3787182"/>
                  <a:ext cx="614709" cy="627217"/>
                </a:xfrm>
                <a:prstGeom prst="rect">
                  <a:avLst/>
                </a:prstGeom>
                <a:grpFill/>
              </p:spPr>
            </p:pic>
            <p:pic>
              <p:nvPicPr>
                <p:cNvPr id="136" name="Picture 135">
                  <a:extLst>
                    <a:ext uri="{FF2B5EF4-FFF2-40B4-BE49-F238E27FC236}">
                      <a16:creationId xmlns:a16="http://schemas.microsoft.com/office/drawing/2014/main" id="{6FC1E42C-0C79-4536-9084-E189EF84BB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9908" y="4421747"/>
                  <a:ext cx="614709" cy="627217"/>
                </a:xfrm>
                <a:prstGeom prst="rect">
                  <a:avLst/>
                </a:prstGeom>
                <a:grpFill/>
              </p:spPr>
            </p:pic>
          </p:grpSp>
        </p:grpSp>
      </p:grpSp>
      <p:sp>
        <p:nvSpPr>
          <p:cNvPr id="24" name="TextBox 23">
            <a:extLst>
              <a:ext uri="{FF2B5EF4-FFF2-40B4-BE49-F238E27FC236}">
                <a16:creationId xmlns:a16="http://schemas.microsoft.com/office/drawing/2014/main" id="{3653E63F-8454-7C3C-D9AE-9CD8F1431BFA}"/>
              </a:ext>
            </a:extLst>
          </p:cNvPr>
          <p:cNvSpPr txBox="1"/>
          <p:nvPr/>
        </p:nvSpPr>
        <p:spPr>
          <a:xfrm>
            <a:off x="2705115" y="6142764"/>
            <a:ext cx="1479892" cy="369332"/>
          </a:xfrm>
          <a:prstGeom prst="rect">
            <a:avLst/>
          </a:prstGeom>
          <a:noFill/>
        </p:spPr>
        <p:txBody>
          <a:bodyPr wrap="none" rtlCol="0">
            <a:spAutoFit/>
          </a:bodyPr>
          <a:lstStyle/>
          <a:p>
            <a:r>
              <a:rPr lang="en-US" dirty="0">
                <a:solidFill>
                  <a:srgbClr val="017575"/>
                </a:solidFill>
              </a:rPr>
              <a:t>novice users</a:t>
            </a:r>
          </a:p>
        </p:txBody>
      </p:sp>
      <p:sp>
        <p:nvSpPr>
          <p:cNvPr id="25" name="TextBox 24">
            <a:extLst>
              <a:ext uri="{FF2B5EF4-FFF2-40B4-BE49-F238E27FC236}">
                <a16:creationId xmlns:a16="http://schemas.microsoft.com/office/drawing/2014/main" id="{8EE4283A-8046-3FBE-9207-44EA161B6E4F}"/>
              </a:ext>
            </a:extLst>
          </p:cNvPr>
          <p:cNvSpPr txBox="1"/>
          <p:nvPr/>
        </p:nvSpPr>
        <p:spPr>
          <a:xfrm>
            <a:off x="5707304" y="5726351"/>
            <a:ext cx="3421129" cy="523220"/>
          </a:xfrm>
          <a:prstGeom prst="rect">
            <a:avLst/>
          </a:prstGeom>
          <a:noFill/>
        </p:spPr>
        <p:txBody>
          <a:bodyPr wrap="none" rtlCol="0">
            <a:spAutoFit/>
          </a:bodyPr>
          <a:lstStyle/>
          <a:p>
            <a:r>
              <a:rPr lang="en-US" sz="2800" b="1" dirty="0" err="1">
                <a:solidFill>
                  <a:schemeClr val="bg1"/>
                </a:solidFill>
              </a:rPr>
              <a:t>SDMo</a:t>
            </a:r>
            <a:r>
              <a:rPr lang="en-US" sz="2800" b="1" dirty="0">
                <a:solidFill>
                  <a:schemeClr val="bg1"/>
                </a:solidFill>
              </a:rPr>
              <a:t> ready to use</a:t>
            </a:r>
          </a:p>
        </p:txBody>
      </p:sp>
    </p:spTree>
    <p:extLst>
      <p:ext uri="{BB962C8B-B14F-4D97-AF65-F5344CB8AC3E}">
        <p14:creationId xmlns:p14="http://schemas.microsoft.com/office/powerpoint/2010/main" val="3006528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Aim 3: Estimate Reliability and Validity</a:t>
            </a:r>
          </a:p>
        </p:txBody>
      </p:sp>
      <p:sp>
        <p:nvSpPr>
          <p:cNvPr id="4" name="Slide Number Placeholder 2">
            <a:extLst>
              <a:ext uri="{FF2B5EF4-FFF2-40B4-BE49-F238E27FC236}">
                <a16:creationId xmlns:a16="http://schemas.microsoft.com/office/drawing/2014/main" id="{739C3CF9-EC7F-8A60-A69B-D8DEFC46035C}"/>
              </a:ext>
              <a:ext uri="{C183D7F6-B498-43B3-948B-1728B52AA6E4}">
                <adec:decorative xmlns:adec="http://schemas.microsoft.com/office/drawing/2017/decorative" val="1"/>
              </a:ext>
            </a:extLst>
          </p:cNvPr>
          <p:cNvSpPr txBox="1">
            <a:spLocks/>
          </p:cNvSpPr>
          <p:nvPr/>
        </p:nvSpPr>
        <p:spPr>
          <a:xfrm>
            <a:off x="8610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F5B7A5-34A7-4AB0-A34F-A4DF2002FA98}" type="slidenum">
              <a:rPr lang="en-US" smtClean="0"/>
              <a:pPr/>
              <a:t>24</a:t>
            </a:fld>
            <a:endParaRPr lang="en-US" dirty="0"/>
          </a:p>
        </p:txBody>
      </p:sp>
      <p:pic>
        <p:nvPicPr>
          <p:cNvPr id="7" name="Picture 6" descr="graphic depicts aim three to create a reliability estimate that includes three users looking at multiple computer screens and three documents to show a validity hypothesis.">
            <a:extLst>
              <a:ext uri="{FF2B5EF4-FFF2-40B4-BE49-F238E27FC236}">
                <a16:creationId xmlns:a16="http://schemas.microsoft.com/office/drawing/2014/main" id="{5B8A3EB7-9F9F-5DFE-A126-9978287ED3C3}"/>
              </a:ext>
            </a:extLst>
          </p:cNvPr>
          <p:cNvPicPr>
            <a:picLocks noChangeAspect="1"/>
          </p:cNvPicPr>
          <p:nvPr/>
        </p:nvPicPr>
        <p:blipFill>
          <a:blip r:embed="rId3"/>
          <a:stretch>
            <a:fillRect/>
          </a:stretch>
        </p:blipFill>
        <p:spPr>
          <a:xfrm>
            <a:off x="442912" y="1448654"/>
            <a:ext cx="11039475" cy="4562475"/>
          </a:xfrm>
          <a:prstGeom prst="rect">
            <a:avLst/>
          </a:prstGeom>
        </p:spPr>
      </p:pic>
    </p:spTree>
    <p:extLst>
      <p:ext uri="{BB962C8B-B14F-4D97-AF65-F5344CB8AC3E}">
        <p14:creationId xmlns:p14="http://schemas.microsoft.com/office/powerpoint/2010/main" val="76721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Findings</a:t>
            </a:r>
          </a:p>
        </p:txBody>
      </p:sp>
      <p:sp>
        <p:nvSpPr>
          <p:cNvPr id="3" name="Slide Number Placeholder 2">
            <a:extLst>
              <a:ext uri="{FF2B5EF4-FFF2-40B4-BE49-F238E27FC236}">
                <a16:creationId xmlns:a16="http://schemas.microsoft.com/office/drawing/2014/main" id="{CFD13B2F-06B7-3139-1748-BF81EF67F4BD}"/>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25</a:t>
            </a:fld>
            <a:endParaRPr lang="en-US" dirty="0"/>
          </a:p>
        </p:txBody>
      </p:sp>
      <p:grpSp>
        <p:nvGrpSpPr>
          <p:cNvPr id="6" name="Group 5" descr="This graphic shows findings on sticky notes in three rows and four columns">
            <a:extLst>
              <a:ext uri="{FF2B5EF4-FFF2-40B4-BE49-F238E27FC236}">
                <a16:creationId xmlns:a16="http://schemas.microsoft.com/office/drawing/2014/main" id="{1281B159-2BAC-65A3-C38F-C2C48409C7D7}"/>
              </a:ext>
            </a:extLst>
          </p:cNvPr>
          <p:cNvGrpSpPr/>
          <p:nvPr/>
        </p:nvGrpSpPr>
        <p:grpSpPr>
          <a:xfrm>
            <a:off x="609600" y="1442485"/>
            <a:ext cx="5405011" cy="4114800"/>
            <a:chOff x="609600" y="1442485"/>
            <a:chExt cx="5405011" cy="4114800"/>
          </a:xfrm>
        </p:grpSpPr>
        <p:pic>
          <p:nvPicPr>
            <p:cNvPr id="5" name="Picture 4">
              <a:extLst>
                <a:ext uri="{FF2B5EF4-FFF2-40B4-BE49-F238E27FC236}">
                  <a16:creationId xmlns:a16="http://schemas.microsoft.com/office/drawing/2014/main" id="{221A59EF-1F30-E869-2BF5-DE5320B1A2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442485"/>
              <a:ext cx="5321216" cy="4114800"/>
            </a:xfrm>
            <a:prstGeom prst="rect">
              <a:avLst/>
            </a:prstGeom>
          </p:spPr>
        </p:pic>
        <p:sp>
          <p:nvSpPr>
            <p:cNvPr id="7" name="TextBox 6">
              <a:extLst>
                <a:ext uri="{FF2B5EF4-FFF2-40B4-BE49-F238E27FC236}">
                  <a16:creationId xmlns:a16="http://schemas.microsoft.com/office/drawing/2014/main" id="{F954E3CA-88EE-9250-24E2-7E60B51BDADA}"/>
                </a:ext>
              </a:extLst>
            </p:cNvPr>
            <p:cNvSpPr txBox="1"/>
            <p:nvPr/>
          </p:nvSpPr>
          <p:spPr>
            <a:xfrm rot="18900000">
              <a:off x="3367733" y="3258647"/>
              <a:ext cx="2646878" cy="1569660"/>
            </a:xfrm>
            <a:prstGeom prst="rect">
              <a:avLst/>
            </a:prstGeom>
            <a:noFill/>
          </p:spPr>
          <p:txBody>
            <a:bodyPr wrap="square" rtlCol="0">
              <a:spAutoFit/>
            </a:bodyPr>
            <a:lstStyle/>
            <a:p>
              <a:r>
                <a:rPr lang="en-US" sz="9600" dirty="0">
                  <a:solidFill>
                    <a:schemeClr val="tx1">
                      <a:alpha val="5000"/>
                    </a:schemeClr>
                  </a:solidFill>
                </a:rPr>
                <a:t>draft</a:t>
              </a:r>
            </a:p>
          </p:txBody>
        </p:sp>
        <p:sp>
          <p:nvSpPr>
            <p:cNvPr id="4" name="Rectangle 3">
              <a:extLst>
                <a:ext uri="{FF2B5EF4-FFF2-40B4-BE49-F238E27FC236}">
                  <a16:creationId xmlns:a16="http://schemas.microsoft.com/office/drawing/2014/main" id="{2521E3D6-6A0A-A7C1-E9F1-C9D425791AC0}"/>
                </a:ext>
              </a:extLst>
            </p:cNvPr>
            <p:cNvSpPr/>
            <p:nvPr/>
          </p:nvSpPr>
          <p:spPr>
            <a:xfrm>
              <a:off x="2133600" y="1463040"/>
              <a:ext cx="2286000" cy="152400"/>
            </a:xfrm>
            <a:prstGeom prst="rect">
              <a:avLst/>
            </a:prstGeom>
            <a:solidFill>
              <a:srgbClr val="F5F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8F49B1A-D9ED-689C-773F-4E1DFA38AEAD}"/>
              </a:ext>
            </a:extLst>
          </p:cNvPr>
          <p:cNvSpPr txBox="1"/>
          <p:nvPr/>
        </p:nvSpPr>
        <p:spPr>
          <a:xfrm>
            <a:off x="6423458" y="1435397"/>
            <a:ext cx="4931735" cy="4247317"/>
          </a:xfrm>
          <a:prstGeom prst="rect">
            <a:avLst/>
          </a:prstGeom>
          <a:noFill/>
        </p:spPr>
        <p:txBody>
          <a:bodyPr wrap="square" rtlCol="0">
            <a:spAutoFit/>
          </a:bodyPr>
          <a:lstStyle/>
          <a:p>
            <a:r>
              <a:rPr lang="en-US" b="1" dirty="0"/>
              <a:t>Aim 1</a:t>
            </a:r>
          </a:p>
          <a:p>
            <a:pPr marL="285750" indent="-285750">
              <a:buFont typeface="Arial" panose="020B0604020202020204" pitchFamily="34" charset="0"/>
              <a:buChar char="•"/>
            </a:pPr>
            <a:r>
              <a:rPr lang="en-US" dirty="0"/>
              <a:t>1,300 items generated. Reduced to </a:t>
            </a:r>
            <a:br>
              <a:rPr lang="en-US" dirty="0"/>
            </a:br>
            <a:r>
              <a:rPr lang="en-US" dirty="0"/>
              <a:t>40 to Delphi </a:t>
            </a:r>
          </a:p>
          <a:p>
            <a:pPr marL="285750" indent="-285750">
              <a:buFont typeface="Arial" panose="020B0604020202020204" pitchFamily="34" charset="0"/>
              <a:buChar char="•"/>
            </a:pPr>
            <a:r>
              <a:rPr lang="en-US" dirty="0"/>
              <a:t>Theory used in several non-medical disciplines, occasionally arises in medical literature, but not in its collaborative form</a:t>
            </a:r>
            <a:r>
              <a:rPr lang="en-US" baseline="30000" dirty="0"/>
              <a:t>8</a:t>
            </a:r>
          </a:p>
          <a:p>
            <a:pPr marL="285750" indent="-285750">
              <a:buFont typeface="Arial" panose="020B0604020202020204" pitchFamily="34" charset="0"/>
              <a:buChar char="•"/>
            </a:pPr>
            <a:r>
              <a:rPr lang="en-US" dirty="0"/>
              <a:t>Novel in SDM literature</a:t>
            </a:r>
          </a:p>
          <a:p>
            <a:pPr marL="285750" indent="-285750">
              <a:buFont typeface="Arial" panose="020B0604020202020204" pitchFamily="34" charset="0"/>
              <a:buChar char="•"/>
            </a:pPr>
            <a:r>
              <a:rPr lang="en-US" dirty="0"/>
              <a:t>Possible to shift focus away from individual behaviors to the purposeful use of method</a:t>
            </a:r>
            <a:br>
              <a:rPr lang="en-US" dirty="0"/>
            </a:br>
            <a:endParaRPr lang="en-US" dirty="0"/>
          </a:p>
          <a:p>
            <a:r>
              <a:rPr lang="en-US" b="1" dirty="0"/>
              <a:t>Aim 2</a:t>
            </a:r>
          </a:p>
          <a:p>
            <a:pPr marL="285750" indent="-285750">
              <a:buFont typeface="Arial" panose="020B0604020202020204" pitchFamily="34" charset="0"/>
              <a:buChar char="•"/>
            </a:pPr>
            <a:r>
              <a:rPr lang="en-US" dirty="0"/>
              <a:t>Custom web-based interface created for prototyping</a:t>
            </a:r>
            <a:br>
              <a:rPr lang="en-US" dirty="0"/>
            </a:br>
            <a:br>
              <a:rPr lang="en-US" dirty="0"/>
            </a:br>
            <a:endParaRPr lang="en-US" dirty="0"/>
          </a:p>
        </p:txBody>
      </p:sp>
    </p:spTree>
    <p:extLst>
      <p:ext uri="{BB962C8B-B14F-4D97-AF65-F5344CB8AC3E}">
        <p14:creationId xmlns:p14="http://schemas.microsoft.com/office/powerpoint/2010/main" val="665791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Lesson Learned</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p:txBody>
          <a:bodyPr/>
          <a:lstStyle/>
          <a:p>
            <a:r>
              <a:rPr lang="en-US" dirty="0"/>
              <a:t>Novel models are time intensive to realize</a:t>
            </a:r>
          </a:p>
          <a:p>
            <a:r>
              <a:rPr lang="en-US" dirty="0"/>
              <a:t>Importance of language for novel approaches</a:t>
            </a:r>
          </a:p>
          <a:p>
            <a:r>
              <a:rPr lang="en-US" dirty="0"/>
              <a:t>Balancing theory depth with usability</a:t>
            </a:r>
          </a:p>
          <a:p>
            <a:r>
              <a:rPr lang="en-US" dirty="0"/>
              <a:t>Team balance</a:t>
            </a:r>
          </a:p>
        </p:txBody>
      </p:sp>
      <p:sp>
        <p:nvSpPr>
          <p:cNvPr id="3" name="Slide Number Placeholder 2">
            <a:extLst>
              <a:ext uri="{FF2B5EF4-FFF2-40B4-BE49-F238E27FC236}">
                <a16:creationId xmlns:a16="http://schemas.microsoft.com/office/drawing/2014/main" id="{11718C18-1349-BC86-6EB0-A7EC958270A9}"/>
              </a:ext>
            </a:extLst>
          </p:cNvPr>
          <p:cNvSpPr>
            <a:spLocks noGrp="1"/>
          </p:cNvSpPr>
          <p:nvPr>
            <p:ph type="sldNum" sz="quarter" idx="10"/>
          </p:nvPr>
        </p:nvSpPr>
        <p:spPr/>
        <p:txBody>
          <a:bodyPr/>
          <a:lstStyle/>
          <a:p>
            <a:fld id="{85F5B7A5-34A7-4AB0-A34F-A4DF2002FA98}" type="slidenum">
              <a:rPr lang="en-US" smtClean="0"/>
              <a:t>26</a:t>
            </a:fld>
            <a:endParaRPr lang="en-US" dirty="0"/>
          </a:p>
        </p:txBody>
      </p:sp>
    </p:spTree>
    <p:extLst>
      <p:ext uri="{BB962C8B-B14F-4D97-AF65-F5344CB8AC3E}">
        <p14:creationId xmlns:p14="http://schemas.microsoft.com/office/powerpoint/2010/main" val="2678535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References</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p:txBody>
          <a:bodyPr>
            <a:normAutofit fontScale="92500" lnSpcReduction="10000"/>
          </a:bodyPr>
          <a:lstStyle/>
          <a:p>
            <a:pPr marL="344488" indent="-339725">
              <a:spcBef>
                <a:spcPts val="0"/>
              </a:spcBef>
              <a:spcAft>
                <a:spcPts val="6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Shay LA,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Lafata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JE. Where is the evidence? A systematic review of shared decision making and patient outcomes. Med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Decis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Making. 2015</a:t>
            </a:r>
          </a:p>
          <a:p>
            <a:pPr marL="344488" indent="-339725">
              <a:spcBef>
                <a:spcPts val="0"/>
              </a:spcBef>
              <a:spcAft>
                <a:spcPts val="6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Hargraves IG,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Montori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VM, Brito JP,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Kunneman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 Shaw K,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LaVecchia</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 et al. Purposeful SDM: A problem-based approach to caring for patients with shared decision making. Patient Education and Counseling. 2019</a:t>
            </a:r>
          </a:p>
          <a:p>
            <a:pPr marL="344488" indent="-339725">
              <a:spcBef>
                <a:spcPts val="0"/>
              </a:spcBef>
              <a:spcAft>
                <a:spcPts val="6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3.	Hargraves IG, Fournier AK,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Montori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VM, Bierman AS. Generalized shared decision making approaches and patient problems. Adapting AHRQ’s SHARE Approach for Purposeful SDM. Patient Education and Counseling. 2020</a:t>
            </a:r>
          </a:p>
          <a:p>
            <a:pPr marL="344488" indent="-339725">
              <a:spcBef>
                <a:spcPts val="0"/>
              </a:spcBef>
              <a:spcAft>
                <a:spcPts val="6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4.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Ruissen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MM,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Montori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VM, Hargraves IG, Branda ME, Leon Garcia M, de Koning EJ, et al. Problem-based shared decision-making in diabetes care: a secondary analysis of video-recorded encounters. BMJ Evid Based Med. 2023</a:t>
            </a:r>
          </a:p>
          <a:p>
            <a:pPr marL="344488" indent="-339725">
              <a:spcBef>
                <a:spcPts val="0"/>
              </a:spcBef>
              <a:spcAft>
                <a:spcPts val="6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5.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Hartasanchez</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SA, Grande SW,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Montori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VM,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Kunneman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 Brito JP, McCarthy S, et al. Shared decision making process measures and patient problems. Patient Educ Couns. 2022</a:t>
            </a:r>
          </a:p>
          <a:p>
            <a:pPr marL="344488" indent="-339725">
              <a:spcBef>
                <a:spcPts val="0"/>
              </a:spcBef>
              <a:spcAft>
                <a:spcPts val="6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6.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Montori</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VM,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Ruissen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MM, Hargraves IG, Brito JP,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Kunneman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 Shared decision-making as a method of care. BMJ Evid Based Med. 2023</a:t>
            </a:r>
          </a:p>
          <a:p>
            <a:pPr marL="344488" indent="-339725">
              <a:spcBef>
                <a:spcPts val="0"/>
              </a:spcBef>
              <a:spcAft>
                <a:spcPts val="6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7.	Dewey J. Logic : the theory of inquiry. New York: H. Holt and company; 1938</a:t>
            </a:r>
          </a:p>
          <a:p>
            <a:pPr marL="344488" indent="-339725">
              <a:spcBef>
                <a:spcPts val="0"/>
              </a:spcBef>
              <a:spcAft>
                <a:spcPts val="6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8.	Wright HG. Means, ends and medical care. Dordrecht: Springer; 2007</a:t>
            </a:r>
          </a:p>
          <a:p>
            <a:pPr marL="0" indent="0">
              <a:buNone/>
            </a:pPr>
            <a:endParaRPr lang="en-US" dirty="0"/>
          </a:p>
        </p:txBody>
      </p:sp>
      <p:sp>
        <p:nvSpPr>
          <p:cNvPr id="3" name="Slide Number Placeholder 2">
            <a:extLst>
              <a:ext uri="{FF2B5EF4-FFF2-40B4-BE49-F238E27FC236}">
                <a16:creationId xmlns:a16="http://schemas.microsoft.com/office/drawing/2014/main" id="{11718C18-1349-BC86-6EB0-A7EC958270A9}"/>
              </a:ext>
            </a:extLst>
          </p:cNvPr>
          <p:cNvSpPr>
            <a:spLocks noGrp="1"/>
          </p:cNvSpPr>
          <p:nvPr>
            <p:ph type="sldNum" sz="quarter" idx="10"/>
          </p:nvPr>
        </p:nvSpPr>
        <p:spPr/>
        <p:txBody>
          <a:bodyPr/>
          <a:lstStyle/>
          <a:p>
            <a:fld id="{85F5B7A5-34A7-4AB0-A34F-A4DF2002FA98}" type="slidenum">
              <a:rPr lang="en-US" smtClean="0"/>
              <a:t>27</a:t>
            </a:fld>
            <a:endParaRPr lang="en-US" dirty="0"/>
          </a:p>
        </p:txBody>
      </p:sp>
    </p:spTree>
    <p:extLst>
      <p:ext uri="{BB962C8B-B14F-4D97-AF65-F5344CB8AC3E}">
        <p14:creationId xmlns:p14="http://schemas.microsoft.com/office/powerpoint/2010/main" val="3983440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a:t>Presentation 2</a:t>
            </a:r>
          </a:p>
        </p:txBody>
      </p:sp>
      <p:sp>
        <p:nvSpPr>
          <p:cNvPr id="7" name="Title 5">
            <a:extLst>
              <a:ext uri="{FF2B5EF4-FFF2-40B4-BE49-F238E27FC236}">
                <a16:creationId xmlns:a16="http://schemas.microsoft.com/office/drawing/2014/main" id="{5D082444-AE4C-51E5-931E-28893BAB7020}"/>
              </a:ext>
            </a:extLst>
          </p:cNvPr>
          <p:cNvSpPr txBox="1">
            <a:spLocks/>
          </p:cNvSpPr>
          <p:nvPr/>
        </p:nvSpPr>
        <p:spPr>
          <a:xfrm>
            <a:off x="1150706" y="1201696"/>
            <a:ext cx="9493321" cy="197965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baseline="0">
                <a:solidFill>
                  <a:schemeClr val="bg1"/>
                </a:solidFill>
                <a:latin typeface="+mj-lt"/>
                <a:ea typeface="+mj-ea"/>
                <a:cs typeface="+mj-cs"/>
              </a:defRPr>
            </a:lvl1pPr>
          </a:lstStyle>
          <a:p>
            <a:pPr>
              <a:defRPr/>
            </a:pPr>
            <a:r>
              <a:rPr lang="en-US" sz="2800" dirty="0">
                <a:solidFill>
                  <a:schemeClr val="tx1"/>
                </a:solidFill>
              </a:rPr>
              <a:t>Patient Preferences in Addressing Health Behaviors, Mental Health, and Social Needs</a:t>
            </a:r>
          </a:p>
        </p:txBody>
      </p:sp>
      <p:pic>
        <p:nvPicPr>
          <p:cNvPr id="2050" name="Picture 2" descr="Alexander H. Krist, M.D., M.P.H.">
            <a:extLst>
              <a:ext uri="{FF2B5EF4-FFF2-40B4-BE49-F238E27FC236}">
                <a16:creationId xmlns:a16="http://schemas.microsoft.com/office/drawing/2014/main" id="{CE7153DB-EC0F-0B08-84BB-4B5773899F3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91677" y="3181350"/>
            <a:ext cx="2834640" cy="31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 Placeholder 6">
            <a:extLst>
              <a:ext uri="{FF2B5EF4-FFF2-40B4-BE49-F238E27FC236}">
                <a16:creationId xmlns:a16="http://schemas.microsoft.com/office/drawing/2014/main" id="{5E211100-9E63-323E-0DD5-E6084252DFEF}"/>
              </a:ext>
            </a:extLst>
          </p:cNvPr>
          <p:cNvSpPr txBox="1">
            <a:spLocks/>
          </p:cNvSpPr>
          <p:nvPr/>
        </p:nvSpPr>
        <p:spPr>
          <a:xfrm>
            <a:off x="6345956" y="4046191"/>
            <a:ext cx="4901164" cy="21031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400" b="1" dirty="0">
                <a:latin typeface="+mj-lt"/>
              </a:rPr>
              <a:t>Alex Krist, MD, MPH </a:t>
            </a:r>
          </a:p>
          <a:p>
            <a:pPr marL="0" indent="0">
              <a:buNone/>
              <a:defRPr/>
            </a:pPr>
            <a:r>
              <a:rPr lang="en-US" sz="2400" dirty="0">
                <a:latin typeface="+mj-lt"/>
              </a:rPr>
              <a:t>Virginia Commonwealth University School of Medicine</a:t>
            </a:r>
          </a:p>
        </p:txBody>
      </p:sp>
      <p:sp>
        <p:nvSpPr>
          <p:cNvPr id="3" name="Slide Number Placeholder 2">
            <a:extLst>
              <a:ext uri="{FF2B5EF4-FFF2-40B4-BE49-F238E27FC236}">
                <a16:creationId xmlns:a16="http://schemas.microsoft.com/office/drawing/2014/main" id="{CD3C4F08-9B14-9B75-9D71-1E9E6690DBCF}"/>
              </a:ext>
            </a:extLst>
          </p:cNvPr>
          <p:cNvSpPr>
            <a:spLocks noGrp="1"/>
          </p:cNvSpPr>
          <p:nvPr>
            <p:ph type="sldNum" sz="quarter" idx="10"/>
          </p:nvPr>
        </p:nvSpPr>
        <p:spPr/>
        <p:txBody>
          <a:bodyPr/>
          <a:lstStyle/>
          <a:p>
            <a:fld id="{85F5B7A5-34A7-4AB0-A34F-A4DF2002FA98}" type="slidenum">
              <a:rPr lang="en-US" smtClean="0"/>
              <a:t>28</a:t>
            </a:fld>
            <a:endParaRPr lang="en-US"/>
          </a:p>
        </p:txBody>
      </p:sp>
      <p:pic>
        <p:nvPicPr>
          <p:cNvPr id="4" name="Picture 3" descr="ACORN Logo">
            <a:extLst>
              <a:ext uri="{FF2B5EF4-FFF2-40B4-BE49-F238E27FC236}">
                <a16:creationId xmlns:a16="http://schemas.microsoft.com/office/drawing/2014/main" id="{FCF2A0DB-4FBA-ECEE-7376-84FE43106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5350" y="5795646"/>
            <a:ext cx="1841770" cy="914400"/>
          </a:xfrm>
          <a:prstGeom prst="rect">
            <a:avLst/>
          </a:prstGeom>
        </p:spPr>
      </p:pic>
    </p:spTree>
    <p:extLst>
      <p:ext uri="{BB962C8B-B14F-4D97-AF65-F5344CB8AC3E}">
        <p14:creationId xmlns:p14="http://schemas.microsoft.com/office/powerpoint/2010/main" val="1544764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Root Causes of Poor Health</a:t>
            </a:r>
          </a:p>
        </p:txBody>
      </p:sp>
      <p:sp>
        <p:nvSpPr>
          <p:cNvPr id="3" name="Slide Number Placeholder 2">
            <a:extLst>
              <a:ext uri="{FF2B5EF4-FFF2-40B4-BE49-F238E27FC236}">
                <a16:creationId xmlns:a16="http://schemas.microsoft.com/office/drawing/2014/main" id="{3745B883-853A-BB81-4F70-E2BFE81CD20C}"/>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29</a:t>
            </a:fld>
            <a:endParaRPr lang="en-US" dirty="0"/>
          </a:p>
        </p:txBody>
      </p:sp>
      <p:sp>
        <p:nvSpPr>
          <p:cNvPr id="15" name="TextBox 14">
            <a:extLst>
              <a:ext uri="{FF2B5EF4-FFF2-40B4-BE49-F238E27FC236}">
                <a16:creationId xmlns:a16="http://schemas.microsoft.com/office/drawing/2014/main" id="{7A40693F-D4D9-379A-0AAA-AA618757265B}"/>
              </a:ext>
            </a:extLst>
          </p:cNvPr>
          <p:cNvSpPr txBox="1"/>
          <p:nvPr/>
        </p:nvSpPr>
        <p:spPr>
          <a:xfrm>
            <a:off x="580529" y="2558534"/>
            <a:ext cx="2160528" cy="369332"/>
          </a:xfrm>
          <a:prstGeom prst="rect">
            <a:avLst/>
          </a:prstGeom>
          <a:noFill/>
        </p:spPr>
        <p:txBody>
          <a:bodyPr wrap="none" rtlCol="0">
            <a:spAutoFit/>
          </a:bodyPr>
          <a:lstStyle/>
          <a:p>
            <a:r>
              <a:rPr lang="en-US" b="1" dirty="0">
                <a:solidFill>
                  <a:schemeClr val="accent6">
                    <a:lumMod val="75000"/>
                  </a:schemeClr>
                </a:solidFill>
              </a:rPr>
              <a:t>Unhealthy behaviors</a:t>
            </a:r>
          </a:p>
        </p:txBody>
      </p:sp>
      <p:pic>
        <p:nvPicPr>
          <p:cNvPr id="14" name="Graphic 13" descr="Heart with pulse with solid fill">
            <a:extLst>
              <a:ext uri="{FF2B5EF4-FFF2-40B4-BE49-F238E27FC236}">
                <a16:creationId xmlns:a16="http://schemas.microsoft.com/office/drawing/2014/main" id="{42A5F582-110E-43C2-19D4-D117730DAE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24200" y="2286000"/>
            <a:ext cx="914400" cy="914400"/>
          </a:xfrm>
          <a:prstGeom prst="rect">
            <a:avLst/>
          </a:prstGeom>
        </p:spPr>
      </p:pic>
      <p:sp>
        <p:nvSpPr>
          <p:cNvPr id="17" name="TextBox 16">
            <a:extLst>
              <a:ext uri="{FF2B5EF4-FFF2-40B4-BE49-F238E27FC236}">
                <a16:creationId xmlns:a16="http://schemas.microsoft.com/office/drawing/2014/main" id="{1D7A5638-CFE4-4C27-97BA-985666E90A47}"/>
              </a:ext>
            </a:extLst>
          </p:cNvPr>
          <p:cNvSpPr txBox="1"/>
          <p:nvPr/>
        </p:nvSpPr>
        <p:spPr>
          <a:xfrm>
            <a:off x="580528" y="3674603"/>
            <a:ext cx="2321291" cy="369332"/>
          </a:xfrm>
          <a:prstGeom prst="rect">
            <a:avLst/>
          </a:prstGeom>
          <a:noFill/>
        </p:spPr>
        <p:txBody>
          <a:bodyPr wrap="square" rtlCol="0">
            <a:spAutoFit/>
          </a:bodyPr>
          <a:lstStyle/>
          <a:p>
            <a:r>
              <a:rPr lang="en-US" b="1" dirty="0">
                <a:solidFill>
                  <a:schemeClr val="accent6">
                    <a:lumMod val="75000"/>
                  </a:schemeClr>
                </a:solidFill>
              </a:rPr>
              <a:t>Mental health risks</a:t>
            </a:r>
          </a:p>
        </p:txBody>
      </p:sp>
      <p:pic>
        <p:nvPicPr>
          <p:cNvPr id="13" name="Graphic 12" descr="Brain in head with solid fill">
            <a:extLst>
              <a:ext uri="{FF2B5EF4-FFF2-40B4-BE49-F238E27FC236}">
                <a16:creationId xmlns:a16="http://schemas.microsoft.com/office/drawing/2014/main" id="{534FB988-742C-4408-D8B0-BABA7B7A13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35534" y="3402069"/>
            <a:ext cx="903066" cy="903066"/>
          </a:xfrm>
          <a:prstGeom prst="rect">
            <a:avLst/>
          </a:prstGeom>
        </p:spPr>
      </p:pic>
      <p:sp>
        <p:nvSpPr>
          <p:cNvPr id="16" name="TextBox 15">
            <a:extLst>
              <a:ext uri="{FF2B5EF4-FFF2-40B4-BE49-F238E27FC236}">
                <a16:creationId xmlns:a16="http://schemas.microsoft.com/office/drawing/2014/main" id="{27358C86-A0E5-CA76-A252-F8508CE5168F}"/>
              </a:ext>
            </a:extLst>
          </p:cNvPr>
          <p:cNvSpPr txBox="1"/>
          <p:nvPr/>
        </p:nvSpPr>
        <p:spPr>
          <a:xfrm>
            <a:off x="580528" y="4889508"/>
            <a:ext cx="2391271" cy="369332"/>
          </a:xfrm>
          <a:prstGeom prst="rect">
            <a:avLst/>
          </a:prstGeom>
          <a:noFill/>
        </p:spPr>
        <p:txBody>
          <a:bodyPr wrap="square" rtlCol="0">
            <a:spAutoFit/>
          </a:bodyPr>
          <a:lstStyle/>
          <a:p>
            <a:r>
              <a:rPr lang="en-US" b="1" dirty="0">
                <a:solidFill>
                  <a:schemeClr val="accent6">
                    <a:lumMod val="75000"/>
                  </a:schemeClr>
                </a:solidFill>
              </a:rPr>
              <a:t>Unmet social needs</a:t>
            </a:r>
          </a:p>
        </p:txBody>
      </p:sp>
      <p:pic>
        <p:nvPicPr>
          <p:cNvPr id="12" name="Graphic 11" descr="Money with solid fill">
            <a:extLst>
              <a:ext uri="{FF2B5EF4-FFF2-40B4-BE49-F238E27FC236}">
                <a16:creationId xmlns:a16="http://schemas.microsoft.com/office/drawing/2014/main" id="{CE8D08F8-BECB-D04C-ED2B-627D2706A6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24200" y="4518138"/>
            <a:ext cx="914400" cy="914400"/>
          </a:xfrm>
          <a:prstGeom prst="rect">
            <a:avLst/>
          </a:prstGeom>
        </p:spPr>
      </p:pic>
      <p:pic>
        <p:nvPicPr>
          <p:cNvPr id="55" name="Content Placeholder 54" descr="This graphic depicts three areas of risk that contribute to uncontrollable multiple chronic conditions: unhealthy behaviors, mental health risks, and unmet social needs.">
            <a:extLst>
              <a:ext uri="{FF2B5EF4-FFF2-40B4-BE49-F238E27FC236}">
                <a16:creationId xmlns:a16="http://schemas.microsoft.com/office/drawing/2014/main" id="{54B04F5C-8AE5-552C-0ACB-EB3EE51AC4C1}"/>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7242313" y="2168236"/>
            <a:ext cx="3581400" cy="3283527"/>
          </a:xfrm>
          <a:prstGeom prst="rect">
            <a:avLst/>
          </a:prstGeom>
        </p:spPr>
      </p:pic>
      <p:cxnSp>
        <p:nvCxnSpPr>
          <p:cNvPr id="18" name="Straight Arrow Connector 17">
            <a:extLst>
              <a:ext uri="{FF2B5EF4-FFF2-40B4-BE49-F238E27FC236}">
                <a16:creationId xmlns:a16="http://schemas.microsoft.com/office/drawing/2014/main" id="{CB2B17CE-A151-14DB-6C77-9246D806B911}"/>
              </a:ext>
              <a:ext uri="{C183D7F6-B498-43B3-948B-1728B52AA6E4}">
                <adec:decorative xmlns:adec="http://schemas.microsoft.com/office/drawing/2017/decorative" val="1"/>
              </a:ext>
            </a:extLst>
          </p:cNvPr>
          <p:cNvCxnSpPr>
            <a:cxnSpLocks/>
          </p:cNvCxnSpPr>
          <p:nvPr/>
        </p:nvCxnSpPr>
        <p:spPr>
          <a:xfrm flipV="1">
            <a:off x="4191000" y="4305138"/>
            <a:ext cx="2438400" cy="67020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CFE4313-609C-F110-42E5-C75E9E8DEF8D}"/>
              </a:ext>
              <a:ext uri="{C183D7F6-B498-43B3-948B-1728B52AA6E4}">
                <adec:decorative xmlns:adec="http://schemas.microsoft.com/office/drawing/2017/decorative" val="1"/>
              </a:ext>
            </a:extLst>
          </p:cNvPr>
          <p:cNvCxnSpPr>
            <a:cxnSpLocks/>
          </p:cNvCxnSpPr>
          <p:nvPr/>
        </p:nvCxnSpPr>
        <p:spPr>
          <a:xfrm>
            <a:off x="4191000" y="2667000"/>
            <a:ext cx="2438400" cy="647863"/>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689FDAF-625A-BBAD-2187-1AB38C85E7C0}"/>
              </a:ext>
              <a:ext uri="{C183D7F6-B498-43B3-948B-1728B52AA6E4}">
                <adec:decorative xmlns:adec="http://schemas.microsoft.com/office/drawing/2017/decorative" val="1"/>
              </a:ext>
            </a:extLst>
          </p:cNvPr>
          <p:cNvCxnSpPr>
            <a:cxnSpLocks/>
          </p:cNvCxnSpPr>
          <p:nvPr/>
        </p:nvCxnSpPr>
        <p:spPr>
          <a:xfrm>
            <a:off x="4191000" y="3810000"/>
            <a:ext cx="2438400"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81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a:t>Welcome</a:t>
            </a:r>
          </a:p>
        </p:txBody>
      </p:sp>
      <p:pic>
        <p:nvPicPr>
          <p:cNvPr id="5" name="Picture 4" descr="A person with long hair wearing glasses">
            <a:extLst>
              <a:ext uri="{FF2B5EF4-FFF2-40B4-BE49-F238E27FC236}">
                <a16:creationId xmlns:a16="http://schemas.microsoft.com/office/drawing/2014/main" id="{B0E49C11-7F04-FAAB-89DE-A500E89225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61795" y="2111987"/>
            <a:ext cx="3032185" cy="3474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5095982" y="1806312"/>
            <a:ext cx="6185043" cy="4525963"/>
          </a:xfrm>
        </p:spPr>
        <p:txBody>
          <a:bodyPr/>
          <a:lstStyle/>
          <a:p>
            <a:pPr marL="0" indent="0" algn="ctr">
              <a:buNone/>
            </a:pPr>
            <a:endParaRPr lang="en-US" b="1" i="0" dirty="0">
              <a:solidFill>
                <a:srgbClr val="1B1B1B"/>
              </a:solidFill>
              <a:effectLst/>
              <a:latin typeface="Source Sans Pro" panose="020B0503030403020204" pitchFamily="34" charset="0"/>
            </a:endParaRPr>
          </a:p>
          <a:p>
            <a:pPr marL="0" indent="0" algn="ctr">
              <a:buNone/>
            </a:pPr>
            <a:endParaRPr lang="en-US" b="1" dirty="0">
              <a:solidFill>
                <a:srgbClr val="1B1B1B"/>
              </a:solidFill>
              <a:latin typeface="Source Sans Pro" panose="020B0503030403020204" pitchFamily="34" charset="0"/>
            </a:endParaRPr>
          </a:p>
          <a:p>
            <a:pPr marL="0" indent="0">
              <a:buNone/>
            </a:pPr>
            <a:r>
              <a:rPr lang="en-US" b="1" i="0" dirty="0">
                <a:solidFill>
                  <a:srgbClr val="1B1B1B"/>
                </a:solidFill>
                <a:effectLst/>
                <a:latin typeface="+mj-lt"/>
              </a:rPr>
              <a:t>Aimee R. Eden, PhD, MPH</a:t>
            </a:r>
            <a:br>
              <a:rPr lang="en-US" dirty="0">
                <a:latin typeface="+mj-lt"/>
              </a:rPr>
            </a:br>
            <a:r>
              <a:rPr lang="en-US" b="0" i="0" dirty="0">
                <a:solidFill>
                  <a:srgbClr val="1B1B1B"/>
                </a:solidFill>
                <a:effectLst/>
                <a:latin typeface="+mj-lt"/>
              </a:rPr>
              <a:t>Acting Director, </a:t>
            </a:r>
          </a:p>
          <a:p>
            <a:pPr marL="0" indent="0">
              <a:buNone/>
            </a:pPr>
            <a:r>
              <a:rPr lang="en-US" b="0" i="0" dirty="0">
                <a:solidFill>
                  <a:srgbClr val="1B1B1B"/>
                </a:solidFill>
                <a:effectLst/>
                <a:latin typeface="+mj-lt"/>
              </a:rPr>
              <a:t>National Center for Excellence in Primary Care Research (NCEPCR),</a:t>
            </a:r>
            <a:br>
              <a:rPr lang="en-US" dirty="0">
                <a:latin typeface="+mj-lt"/>
              </a:rPr>
            </a:br>
            <a:r>
              <a:rPr lang="en-US" b="0" i="0" dirty="0">
                <a:solidFill>
                  <a:srgbClr val="1B1B1B"/>
                </a:solidFill>
                <a:effectLst/>
                <a:latin typeface="+mj-lt"/>
              </a:rPr>
              <a:t>AHRQ</a:t>
            </a:r>
            <a:endParaRPr lang="en-US" dirty="0">
              <a:latin typeface="+mj-lt"/>
            </a:endParaRPr>
          </a:p>
        </p:txBody>
      </p:sp>
      <p:sp>
        <p:nvSpPr>
          <p:cNvPr id="3" name="Slide Number Placeholder 2">
            <a:extLst>
              <a:ext uri="{FF2B5EF4-FFF2-40B4-BE49-F238E27FC236}">
                <a16:creationId xmlns:a16="http://schemas.microsoft.com/office/drawing/2014/main" id="{56C47D07-71F4-020C-C38B-A13438DD4AAD}"/>
              </a:ext>
            </a:extLst>
          </p:cNvPr>
          <p:cNvSpPr>
            <a:spLocks noGrp="1"/>
          </p:cNvSpPr>
          <p:nvPr>
            <p:ph type="sldNum" sz="quarter" idx="10"/>
          </p:nvPr>
        </p:nvSpPr>
        <p:spPr/>
        <p:txBody>
          <a:bodyPr/>
          <a:lstStyle/>
          <a:p>
            <a:fld id="{85F5B7A5-34A7-4AB0-A34F-A4DF2002FA98}" type="slidenum">
              <a:rPr lang="en-US" smtClean="0"/>
              <a:t>3</a:t>
            </a:fld>
            <a:endParaRPr lang="en-US"/>
          </a:p>
        </p:txBody>
      </p:sp>
    </p:spTree>
    <p:extLst>
      <p:ext uri="{BB962C8B-B14F-4D97-AF65-F5344CB8AC3E}">
        <p14:creationId xmlns:p14="http://schemas.microsoft.com/office/powerpoint/2010/main" val="2955425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a:t>Many Recommendations to Screen and Counsel for These Root Causes</a:t>
            </a:r>
          </a:p>
        </p:txBody>
      </p:sp>
      <p:sp>
        <p:nvSpPr>
          <p:cNvPr id="3" name="Slide Number Placeholder 2">
            <a:extLst>
              <a:ext uri="{FF2B5EF4-FFF2-40B4-BE49-F238E27FC236}">
                <a16:creationId xmlns:a16="http://schemas.microsoft.com/office/drawing/2014/main" id="{3745B883-853A-BB81-4F70-E2BFE81CD20C}"/>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30</a:t>
            </a:fld>
            <a:endParaRPr lang="en-US" dirty="0"/>
          </a:p>
        </p:txBody>
      </p:sp>
      <p:pic>
        <p:nvPicPr>
          <p:cNvPr id="8" name="Content Placeholder 7" descr="The screenshots on this page are of seven studies or reports with recommendations to screen and counsel for three root causes.">
            <a:extLst>
              <a:ext uri="{FF2B5EF4-FFF2-40B4-BE49-F238E27FC236}">
                <a16:creationId xmlns:a16="http://schemas.microsoft.com/office/drawing/2014/main" id="{A23B9A24-CEE1-8AA7-BA09-FBA5187C46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163" y="1426171"/>
            <a:ext cx="3415037" cy="3424218"/>
          </a:xfrm>
        </p:spPr>
      </p:pic>
      <p:pic>
        <p:nvPicPr>
          <p:cNvPr id="10" name="Picture 9" descr="The screenshots on the behavioral counseling page are of seven studies or reports with recommendations to screen and counsel for three root causes.">
            <a:extLst>
              <a:ext uri="{FF2B5EF4-FFF2-40B4-BE49-F238E27FC236}">
                <a16:creationId xmlns:a16="http://schemas.microsoft.com/office/drawing/2014/main" id="{45F4AA2F-62F0-E422-68CC-74E19543D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5" y="2907966"/>
            <a:ext cx="3626131" cy="3630947"/>
          </a:xfrm>
          <a:prstGeom prst="rect">
            <a:avLst/>
          </a:prstGeom>
        </p:spPr>
      </p:pic>
      <p:pic>
        <p:nvPicPr>
          <p:cNvPr id="23" name="Picture 22" descr="The screenshots on screening for unhealthy drug use page are of seven studies or reports with recommendations to screen and counsel for three root causes.">
            <a:extLst>
              <a:ext uri="{FF2B5EF4-FFF2-40B4-BE49-F238E27FC236}">
                <a16:creationId xmlns:a16="http://schemas.microsoft.com/office/drawing/2014/main" id="{8FFF8252-DA6E-D460-E9A9-24FF583DE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4604" y="1604497"/>
            <a:ext cx="3701894" cy="3572003"/>
          </a:xfrm>
          <a:prstGeom prst="rect">
            <a:avLst/>
          </a:prstGeom>
        </p:spPr>
      </p:pic>
      <p:pic>
        <p:nvPicPr>
          <p:cNvPr id="25" name="Picture 24" descr="The screening and behaivioral counseling page screenshots are of seven studies or reports with recommendations to screen and counsel for three root causes.">
            <a:extLst>
              <a:ext uri="{FF2B5EF4-FFF2-40B4-BE49-F238E27FC236}">
                <a16:creationId xmlns:a16="http://schemas.microsoft.com/office/drawing/2014/main" id="{EA5FD095-F414-3589-5F8E-09FEA94877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8480" y="2692140"/>
            <a:ext cx="3880317" cy="3790568"/>
          </a:xfrm>
          <a:prstGeom prst="rect">
            <a:avLst/>
          </a:prstGeom>
        </p:spPr>
      </p:pic>
      <p:pic>
        <p:nvPicPr>
          <p:cNvPr id="27" name="Picture 26" descr="The screenshots on screening for depression page are of seven studies or reports with recommendations to screen and counsel for three root causes.">
            <a:extLst>
              <a:ext uri="{FF2B5EF4-FFF2-40B4-BE49-F238E27FC236}">
                <a16:creationId xmlns:a16="http://schemas.microsoft.com/office/drawing/2014/main" id="{B38C6A95-DFB1-157F-C33E-2193C2C8BBB1}"/>
              </a:ext>
            </a:extLst>
          </p:cNvPr>
          <p:cNvPicPr>
            <a:picLocks noChangeAspect="1"/>
          </p:cNvPicPr>
          <p:nvPr/>
        </p:nvPicPr>
        <p:blipFill rotWithShape="1">
          <a:blip r:embed="rId6">
            <a:extLst>
              <a:ext uri="{28A0092B-C50C-407E-A947-70E740481C1C}">
                <a14:useLocalDpi xmlns:a14="http://schemas.microsoft.com/office/drawing/2010/main" val="0"/>
              </a:ext>
            </a:extLst>
          </a:blip>
          <a:srcRect b="28560"/>
          <a:stretch/>
        </p:blipFill>
        <p:spPr>
          <a:xfrm>
            <a:off x="3644122" y="4031139"/>
            <a:ext cx="3938479" cy="2667395"/>
          </a:xfrm>
          <a:prstGeom prst="rect">
            <a:avLst/>
          </a:prstGeom>
        </p:spPr>
      </p:pic>
      <p:pic>
        <p:nvPicPr>
          <p:cNvPr id="29" name="Picture 28" descr="The screenshots on screening for anxiety page are of seven studies or reports with recommendations to screen and counsel for three root causes.">
            <a:extLst>
              <a:ext uri="{FF2B5EF4-FFF2-40B4-BE49-F238E27FC236}">
                <a16:creationId xmlns:a16="http://schemas.microsoft.com/office/drawing/2014/main" id="{ED7EE2C2-F4F7-CF9F-74DB-4A591B09BE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3339" y="1399597"/>
            <a:ext cx="4563705" cy="4520535"/>
          </a:xfrm>
          <a:prstGeom prst="rect">
            <a:avLst/>
          </a:prstGeom>
        </p:spPr>
      </p:pic>
      <p:pic>
        <p:nvPicPr>
          <p:cNvPr id="31" name="Picture 30" descr="The screenshots of the consensus study report.">
            <a:extLst>
              <a:ext uri="{FF2B5EF4-FFF2-40B4-BE49-F238E27FC236}">
                <a16:creationId xmlns:a16="http://schemas.microsoft.com/office/drawing/2014/main" id="{5CC29F64-EED5-D3BF-DFB3-3D7ED80659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1600" y="2455030"/>
            <a:ext cx="3110237" cy="4402970"/>
          </a:xfrm>
          <a:prstGeom prst="rect">
            <a:avLst/>
          </a:prstGeom>
        </p:spPr>
      </p:pic>
    </p:spTree>
    <p:extLst>
      <p:ext uri="{BB962C8B-B14F-4D97-AF65-F5344CB8AC3E}">
        <p14:creationId xmlns:p14="http://schemas.microsoft.com/office/powerpoint/2010/main" val="546209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Specific </a:t>
            </a:r>
            <a:r>
              <a:rPr lang="en-US"/>
              <a:t>Research Aims</a:t>
            </a:r>
            <a:endParaRPr lang="en-US" dirty="0"/>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p:txBody>
          <a:bodyPr/>
          <a:lstStyle/>
          <a:p>
            <a:r>
              <a:rPr lang="en-US" dirty="0"/>
              <a:t>To test a feasible, patient-centered, enhanced care planning approach to addressing root causes of poor health as a more effective strategy to improve control of chronic disease for people with multiple chronic conditions than conventional biomedical care</a:t>
            </a:r>
          </a:p>
          <a:p>
            <a:pPr lvl="1"/>
            <a:r>
              <a:rPr lang="en-US" dirty="0"/>
              <a:t>Asses the Reach and Implementation of the care planning approach</a:t>
            </a:r>
          </a:p>
          <a:p>
            <a:pPr lvl="1"/>
            <a:r>
              <a:rPr lang="en-US" dirty="0"/>
              <a:t>Compare the effectiveness of the care planning approach to conventional biomedical care</a:t>
            </a:r>
          </a:p>
          <a:p>
            <a:pPr lvl="1"/>
            <a:r>
              <a:rPr lang="en-US" dirty="0"/>
              <a:t>Understand the patient, practice, and community contextual factors that influence outcomes</a:t>
            </a:r>
          </a:p>
        </p:txBody>
      </p:sp>
      <p:sp>
        <p:nvSpPr>
          <p:cNvPr id="3" name="Slide Number Placeholder 2">
            <a:extLst>
              <a:ext uri="{FF2B5EF4-FFF2-40B4-BE49-F238E27FC236}">
                <a16:creationId xmlns:a16="http://schemas.microsoft.com/office/drawing/2014/main" id="{0D101DEE-2083-35FF-54C3-F44710534493}"/>
              </a:ext>
            </a:extLst>
          </p:cNvPr>
          <p:cNvSpPr>
            <a:spLocks noGrp="1"/>
          </p:cNvSpPr>
          <p:nvPr>
            <p:ph type="sldNum" sz="quarter" idx="10"/>
          </p:nvPr>
        </p:nvSpPr>
        <p:spPr/>
        <p:txBody>
          <a:bodyPr/>
          <a:lstStyle/>
          <a:p>
            <a:fld id="{85F5B7A5-34A7-4AB0-A34F-A4DF2002FA98}" type="slidenum">
              <a:rPr lang="en-US" smtClean="0"/>
              <a:t>31</a:t>
            </a:fld>
            <a:endParaRPr lang="en-US" dirty="0"/>
          </a:p>
        </p:txBody>
      </p:sp>
    </p:spTree>
    <p:extLst>
      <p:ext uri="{BB962C8B-B14F-4D97-AF65-F5344CB8AC3E}">
        <p14:creationId xmlns:p14="http://schemas.microsoft.com/office/powerpoint/2010/main" val="2063968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Methods – Overview</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609600" y="1646238"/>
            <a:ext cx="11049000" cy="4525963"/>
          </a:xfrm>
        </p:spPr>
        <p:txBody>
          <a:bodyPr/>
          <a:lstStyle/>
          <a:p>
            <a:pPr>
              <a:spcAft>
                <a:spcPts val="1200"/>
              </a:spcAft>
            </a:pPr>
            <a:r>
              <a:rPr lang="en-US" dirty="0"/>
              <a:t>Five-year R01 funded by the Agency for Healthcare Research and Quality (AHRQ), award # 1R01HS02622-01A1 (in year 5 of 6)</a:t>
            </a:r>
          </a:p>
          <a:p>
            <a:pPr>
              <a:spcAft>
                <a:spcPts val="1200"/>
              </a:spcAft>
            </a:pPr>
            <a:r>
              <a:rPr lang="en-US" dirty="0"/>
              <a:t>Clinician-level randomized controlled trial in the Richmond, Fredericksburg, Charlottesville, and Fairfax regions of the ACORN practice-based research network</a:t>
            </a:r>
          </a:p>
          <a:p>
            <a:pPr>
              <a:spcAft>
                <a:spcPts val="1200"/>
              </a:spcAft>
            </a:pPr>
            <a:r>
              <a:rPr lang="en-US" dirty="0"/>
              <a:t>All patients with multiple chronic conditions and one uncontrolled were invited to participate</a:t>
            </a:r>
          </a:p>
          <a:p>
            <a:pPr>
              <a:spcAft>
                <a:spcPts val="1200"/>
              </a:spcAft>
            </a:pPr>
            <a:r>
              <a:rPr lang="en-US" dirty="0"/>
              <a:t>Goal of recruiting 10 patients per clinician</a:t>
            </a:r>
          </a:p>
          <a:p>
            <a:endParaRPr lang="en-US" dirty="0"/>
          </a:p>
        </p:txBody>
      </p:sp>
      <p:sp>
        <p:nvSpPr>
          <p:cNvPr id="3" name="Slide Number Placeholder 2">
            <a:extLst>
              <a:ext uri="{FF2B5EF4-FFF2-40B4-BE49-F238E27FC236}">
                <a16:creationId xmlns:a16="http://schemas.microsoft.com/office/drawing/2014/main" id="{77ACCF42-E2AB-59C1-EDBC-F214D24412FC}"/>
              </a:ext>
            </a:extLst>
          </p:cNvPr>
          <p:cNvSpPr>
            <a:spLocks noGrp="1"/>
          </p:cNvSpPr>
          <p:nvPr>
            <p:ph type="sldNum" sz="quarter" idx="10"/>
          </p:nvPr>
        </p:nvSpPr>
        <p:spPr/>
        <p:txBody>
          <a:bodyPr/>
          <a:lstStyle/>
          <a:p>
            <a:fld id="{85F5B7A5-34A7-4AB0-A34F-A4DF2002FA98}" type="slidenum">
              <a:rPr lang="en-US" smtClean="0"/>
              <a:t>32</a:t>
            </a:fld>
            <a:endParaRPr lang="en-US" dirty="0"/>
          </a:p>
        </p:txBody>
      </p:sp>
    </p:spTree>
    <p:extLst>
      <p:ext uri="{BB962C8B-B14F-4D97-AF65-F5344CB8AC3E}">
        <p14:creationId xmlns:p14="http://schemas.microsoft.com/office/powerpoint/2010/main" val="3092986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Methods – 4 Intervention Components</a:t>
            </a:r>
          </a:p>
        </p:txBody>
      </p:sp>
      <p:sp>
        <p:nvSpPr>
          <p:cNvPr id="17" name="Rectangle 16">
            <a:extLst>
              <a:ext uri="{FF2B5EF4-FFF2-40B4-BE49-F238E27FC236}">
                <a16:creationId xmlns:a16="http://schemas.microsoft.com/office/drawing/2014/main" id="{E9584637-9539-0DA9-4B92-F1313AF890E4}"/>
              </a:ext>
              <a:ext uri="{C183D7F6-B498-43B3-948B-1728B52AA6E4}">
                <adec:decorative xmlns:adec="http://schemas.microsoft.com/office/drawing/2017/decorative" val="1"/>
              </a:ext>
            </a:extLst>
          </p:cNvPr>
          <p:cNvSpPr/>
          <p:nvPr/>
        </p:nvSpPr>
        <p:spPr>
          <a:xfrm>
            <a:off x="709612" y="2057400"/>
            <a:ext cx="4929188" cy="3581400"/>
          </a:xfrm>
          <a:prstGeom prst="rect">
            <a:avLst/>
          </a:pr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9E384DE-396C-E01D-1620-567D6C44A4AD}"/>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33</a:t>
            </a:fld>
            <a:endParaRPr lang="en-US" dirty="0"/>
          </a:p>
        </p:txBody>
      </p:sp>
      <p:pic>
        <p:nvPicPr>
          <p:cNvPr id="10" name="Picture 9" descr="MYOWNHEALTH REPORT">
            <a:extLst>
              <a:ext uri="{FF2B5EF4-FFF2-40B4-BE49-F238E27FC236}">
                <a16:creationId xmlns:a16="http://schemas.microsoft.com/office/drawing/2014/main" id="{E8DFD478-9C8B-2507-522A-574F297C1D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34905" y="2207327"/>
            <a:ext cx="3169400" cy="593156"/>
          </a:xfrm>
          <a:prstGeom prst="rect">
            <a:avLst/>
          </a:prstGeom>
        </p:spPr>
      </p:pic>
      <p:pic>
        <p:nvPicPr>
          <p:cNvPr id="11" name="Graphic 10" descr="Checklist with solid fill">
            <a:extLst>
              <a:ext uri="{FF2B5EF4-FFF2-40B4-BE49-F238E27FC236}">
                <a16:creationId xmlns:a16="http://schemas.microsoft.com/office/drawing/2014/main" id="{9401775F-9EFE-45DB-9F4B-FEF6C3E338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2995035"/>
            <a:ext cx="640080" cy="640080"/>
          </a:xfrm>
          <a:prstGeom prst="rect">
            <a:avLst/>
          </a:prstGeom>
        </p:spPr>
      </p:pic>
      <p:sp>
        <p:nvSpPr>
          <p:cNvPr id="14" name="TextBox 13">
            <a:extLst>
              <a:ext uri="{FF2B5EF4-FFF2-40B4-BE49-F238E27FC236}">
                <a16:creationId xmlns:a16="http://schemas.microsoft.com/office/drawing/2014/main" id="{D9D33AC0-66B2-C9FA-34CC-920E39255C27}"/>
              </a:ext>
            </a:extLst>
          </p:cNvPr>
          <p:cNvSpPr txBox="1"/>
          <p:nvPr/>
        </p:nvSpPr>
        <p:spPr>
          <a:xfrm>
            <a:off x="1596082" y="2988784"/>
            <a:ext cx="4252784" cy="646331"/>
          </a:xfrm>
          <a:prstGeom prst="rect">
            <a:avLst/>
          </a:prstGeom>
          <a:noFill/>
        </p:spPr>
        <p:txBody>
          <a:bodyPr wrap="square" rtlCol="0">
            <a:spAutoFit/>
          </a:bodyPr>
          <a:lstStyle/>
          <a:p>
            <a:r>
              <a:rPr lang="en-US" b="1" dirty="0">
                <a:solidFill>
                  <a:schemeClr val="accent6">
                    <a:lumMod val="50000"/>
                  </a:schemeClr>
                </a:solidFill>
              </a:rPr>
              <a:t>Patient completes Health Risk Assessment and is presented with identified risk areas</a:t>
            </a:r>
          </a:p>
        </p:txBody>
      </p:sp>
      <p:pic>
        <p:nvPicPr>
          <p:cNvPr id="12" name="Graphic 11" descr="Playbook with solid fill">
            <a:extLst>
              <a:ext uri="{FF2B5EF4-FFF2-40B4-BE49-F238E27FC236}">
                <a16:creationId xmlns:a16="http://schemas.microsoft.com/office/drawing/2014/main" id="{7A2CAF0B-FE37-D287-FFFA-482A1621A6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3907505"/>
            <a:ext cx="640080" cy="640080"/>
          </a:xfrm>
          <a:prstGeom prst="rect">
            <a:avLst/>
          </a:prstGeom>
        </p:spPr>
      </p:pic>
      <p:sp>
        <p:nvSpPr>
          <p:cNvPr id="15" name="TextBox 14">
            <a:extLst>
              <a:ext uri="{FF2B5EF4-FFF2-40B4-BE49-F238E27FC236}">
                <a16:creationId xmlns:a16="http://schemas.microsoft.com/office/drawing/2014/main" id="{14F81C3D-2CBE-EC60-9F19-DC1544C523A1}"/>
              </a:ext>
            </a:extLst>
          </p:cNvPr>
          <p:cNvSpPr txBox="1"/>
          <p:nvPr/>
        </p:nvSpPr>
        <p:spPr>
          <a:xfrm>
            <a:off x="1596082" y="3904379"/>
            <a:ext cx="4252784" cy="646331"/>
          </a:xfrm>
          <a:prstGeom prst="rect">
            <a:avLst/>
          </a:prstGeom>
          <a:noFill/>
        </p:spPr>
        <p:txBody>
          <a:bodyPr wrap="square" rtlCol="0">
            <a:spAutoFit/>
          </a:bodyPr>
          <a:lstStyle/>
          <a:p>
            <a:r>
              <a:rPr lang="en-US" b="1" dirty="0">
                <a:solidFill>
                  <a:schemeClr val="accent6">
                    <a:lumMod val="75000"/>
                  </a:schemeClr>
                </a:solidFill>
              </a:rPr>
              <a:t>Patient decides what they want to work on and creates personal care goal</a:t>
            </a:r>
          </a:p>
        </p:txBody>
      </p:sp>
      <p:pic>
        <p:nvPicPr>
          <p:cNvPr id="13" name="Graphic 12" descr="Connections with solid fill">
            <a:extLst>
              <a:ext uri="{FF2B5EF4-FFF2-40B4-BE49-F238E27FC236}">
                <a16:creationId xmlns:a16="http://schemas.microsoft.com/office/drawing/2014/main" id="{FE0DAFB1-EAB6-AE0D-77FC-ED76722F9D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4905" y="4819975"/>
            <a:ext cx="640080" cy="640080"/>
          </a:xfrm>
          <a:prstGeom prst="rect">
            <a:avLst/>
          </a:prstGeom>
        </p:spPr>
      </p:pic>
      <p:sp>
        <p:nvSpPr>
          <p:cNvPr id="16" name="TextBox 15">
            <a:extLst>
              <a:ext uri="{FF2B5EF4-FFF2-40B4-BE49-F238E27FC236}">
                <a16:creationId xmlns:a16="http://schemas.microsoft.com/office/drawing/2014/main" id="{9836B0AA-BEF9-B4FE-F313-A5AC5B5D3736}"/>
              </a:ext>
            </a:extLst>
          </p:cNvPr>
          <p:cNvSpPr txBox="1"/>
          <p:nvPr/>
        </p:nvSpPr>
        <p:spPr>
          <a:xfrm>
            <a:off x="1596082" y="4819974"/>
            <a:ext cx="4252784" cy="646331"/>
          </a:xfrm>
          <a:prstGeom prst="rect">
            <a:avLst/>
          </a:prstGeom>
          <a:noFill/>
        </p:spPr>
        <p:txBody>
          <a:bodyPr wrap="square" rtlCol="0">
            <a:spAutoFit/>
          </a:bodyPr>
          <a:lstStyle/>
          <a:p>
            <a:r>
              <a:rPr lang="en-US" b="1" dirty="0">
                <a:solidFill>
                  <a:schemeClr val="accent6"/>
                </a:solidFill>
              </a:rPr>
              <a:t>Weekly updates confidence and progress with achieving goal</a:t>
            </a:r>
          </a:p>
        </p:txBody>
      </p:sp>
      <p:sp>
        <p:nvSpPr>
          <p:cNvPr id="26" name="TextBox 25">
            <a:extLst>
              <a:ext uri="{FF2B5EF4-FFF2-40B4-BE49-F238E27FC236}">
                <a16:creationId xmlns:a16="http://schemas.microsoft.com/office/drawing/2014/main" id="{FD98E7E1-AC15-68E6-DCF5-94EDB7DAF0F1}"/>
              </a:ext>
            </a:extLst>
          </p:cNvPr>
          <p:cNvSpPr txBox="1"/>
          <p:nvPr/>
        </p:nvSpPr>
        <p:spPr>
          <a:xfrm>
            <a:off x="6934200" y="1658034"/>
            <a:ext cx="3901356" cy="646331"/>
          </a:xfrm>
          <a:prstGeom prst="rect">
            <a:avLst/>
          </a:prstGeom>
          <a:noFill/>
        </p:spPr>
        <p:txBody>
          <a:bodyPr wrap="square" rtlCol="0">
            <a:spAutoFit/>
          </a:bodyPr>
          <a:lstStyle/>
          <a:p>
            <a:pPr algn="ctr"/>
            <a:r>
              <a:rPr lang="en-US" b="1" u="sng" dirty="0">
                <a:solidFill>
                  <a:schemeClr val="accent3">
                    <a:lumMod val="50000"/>
                  </a:schemeClr>
                </a:solidFill>
              </a:rPr>
              <a:t>Patient Navigator </a:t>
            </a:r>
            <a:r>
              <a:rPr lang="en-US" b="1" dirty="0">
                <a:solidFill>
                  <a:schemeClr val="accent3">
                    <a:lumMod val="50000"/>
                  </a:schemeClr>
                </a:solidFill>
              </a:rPr>
              <a:t>and </a:t>
            </a:r>
            <a:r>
              <a:rPr lang="en-US" b="1" u="sng" dirty="0">
                <a:solidFill>
                  <a:schemeClr val="accent3">
                    <a:lumMod val="50000"/>
                  </a:schemeClr>
                </a:solidFill>
              </a:rPr>
              <a:t>Community Health Worker</a:t>
            </a:r>
            <a:r>
              <a:rPr lang="en-US" b="1" dirty="0">
                <a:solidFill>
                  <a:schemeClr val="accent3">
                    <a:lumMod val="50000"/>
                  </a:schemeClr>
                </a:solidFill>
              </a:rPr>
              <a:t> support patient</a:t>
            </a:r>
          </a:p>
        </p:txBody>
      </p:sp>
      <p:pic>
        <p:nvPicPr>
          <p:cNvPr id="25" name="Graphic 24" descr="Group of men with solid fill">
            <a:extLst>
              <a:ext uri="{FF2B5EF4-FFF2-40B4-BE49-F238E27FC236}">
                <a16:creationId xmlns:a16="http://schemas.microsoft.com/office/drawing/2014/main" id="{CAEE2205-E638-61AF-034A-77BBDDF8A19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9394" y="2341084"/>
            <a:ext cx="1295400" cy="1295400"/>
          </a:xfrm>
          <a:prstGeom prst="rect">
            <a:avLst/>
          </a:prstGeom>
        </p:spPr>
      </p:pic>
      <p:sp>
        <p:nvSpPr>
          <p:cNvPr id="29" name="TextBox 28">
            <a:extLst>
              <a:ext uri="{FF2B5EF4-FFF2-40B4-BE49-F238E27FC236}">
                <a16:creationId xmlns:a16="http://schemas.microsoft.com/office/drawing/2014/main" id="{7E6E7B2F-A12B-0584-110C-71ED4DF6D348}"/>
              </a:ext>
            </a:extLst>
          </p:cNvPr>
          <p:cNvSpPr txBox="1"/>
          <p:nvPr/>
        </p:nvSpPr>
        <p:spPr>
          <a:xfrm>
            <a:off x="6938211" y="4496346"/>
            <a:ext cx="3901356" cy="646331"/>
          </a:xfrm>
          <a:prstGeom prst="rect">
            <a:avLst/>
          </a:prstGeom>
          <a:noFill/>
        </p:spPr>
        <p:txBody>
          <a:bodyPr wrap="square" rtlCol="0">
            <a:spAutoFit/>
          </a:bodyPr>
          <a:lstStyle/>
          <a:p>
            <a:pPr algn="ctr"/>
            <a:r>
              <a:rPr lang="en-US" b="1" dirty="0">
                <a:solidFill>
                  <a:schemeClr val="tx2">
                    <a:lumMod val="75000"/>
                  </a:schemeClr>
                </a:solidFill>
              </a:rPr>
              <a:t>Patients connected to </a:t>
            </a:r>
            <a:r>
              <a:rPr lang="en-US" b="1" u="sng" dirty="0">
                <a:solidFill>
                  <a:schemeClr val="tx2">
                    <a:lumMod val="75000"/>
                  </a:schemeClr>
                </a:solidFill>
              </a:rPr>
              <a:t>Community Programs</a:t>
            </a:r>
          </a:p>
        </p:txBody>
      </p:sp>
      <p:pic>
        <p:nvPicPr>
          <p:cNvPr id="19" name="Graphic 18" descr="Neighborhood with solid fill">
            <a:extLst>
              <a:ext uri="{FF2B5EF4-FFF2-40B4-BE49-F238E27FC236}">
                <a16:creationId xmlns:a16="http://schemas.microsoft.com/office/drawing/2014/main" id="{25DC6BC5-2F56-9060-771A-7F5D6E2E6A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48345" y="5142677"/>
            <a:ext cx="1281088" cy="1281088"/>
          </a:xfrm>
          <a:prstGeom prst="rect">
            <a:avLst/>
          </a:prstGeom>
        </p:spPr>
      </p:pic>
      <p:sp>
        <p:nvSpPr>
          <p:cNvPr id="30" name="Rectangle 29">
            <a:extLst>
              <a:ext uri="{FF2B5EF4-FFF2-40B4-BE49-F238E27FC236}">
                <a16:creationId xmlns:a16="http://schemas.microsoft.com/office/drawing/2014/main" id="{69C98CE7-BBC8-A9D4-6D87-577D8CB079DB}"/>
              </a:ext>
              <a:ext uri="{C183D7F6-B498-43B3-948B-1728B52AA6E4}">
                <adec:decorative xmlns:adec="http://schemas.microsoft.com/office/drawing/2017/decorative" val="1"/>
              </a:ext>
            </a:extLst>
          </p:cNvPr>
          <p:cNvSpPr/>
          <p:nvPr/>
        </p:nvSpPr>
        <p:spPr>
          <a:xfrm>
            <a:off x="6934200" y="1569486"/>
            <a:ext cx="3901356" cy="2083706"/>
          </a:xfrm>
          <a:prstGeom prst="rect">
            <a:avLst/>
          </a:prstGeom>
          <a:no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C7BC4EC-E802-20FD-5712-E39ED65E4183}"/>
              </a:ext>
              <a:ext uri="{C183D7F6-B498-43B3-948B-1728B52AA6E4}">
                <adec:decorative xmlns:adec="http://schemas.microsoft.com/office/drawing/2017/decorative" val="1"/>
              </a:ext>
            </a:extLst>
          </p:cNvPr>
          <p:cNvSpPr/>
          <p:nvPr/>
        </p:nvSpPr>
        <p:spPr>
          <a:xfrm>
            <a:off x="6938211" y="4418202"/>
            <a:ext cx="3901356" cy="2083706"/>
          </a:xfrm>
          <a:prstGeom prst="rect">
            <a:avLst/>
          </a:prstGeom>
          <a:no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810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p:txBody>
          <a:bodyPr>
            <a:normAutofit fontScale="90000"/>
          </a:bodyPr>
          <a:lstStyle/>
          <a:p>
            <a:r>
              <a:rPr lang="en-US" dirty="0"/>
              <a:t>Health Risk Assessment (19 Topics)</a:t>
            </a:r>
          </a:p>
        </p:txBody>
      </p:sp>
      <p:sp>
        <p:nvSpPr>
          <p:cNvPr id="4" name="Content Placeholder 3">
            <a:extLst>
              <a:ext uri="{FF2B5EF4-FFF2-40B4-BE49-F238E27FC236}">
                <a16:creationId xmlns:a16="http://schemas.microsoft.com/office/drawing/2014/main" id="{00DF567F-B31C-0A5B-3A33-8879BFFE969D}"/>
              </a:ext>
            </a:extLst>
          </p:cNvPr>
          <p:cNvSpPr>
            <a:spLocks noGrp="1"/>
          </p:cNvSpPr>
          <p:nvPr>
            <p:ph sz="half" idx="1"/>
          </p:nvPr>
        </p:nvSpPr>
        <p:spPr>
          <a:xfrm>
            <a:off x="204539" y="1600200"/>
            <a:ext cx="3733800" cy="4525963"/>
          </a:xfrm>
          <a:ln w="25400">
            <a:solidFill>
              <a:srgbClr val="7030A0"/>
            </a:solidFill>
          </a:ln>
        </p:spPr>
        <p:txBody>
          <a:bodyPr>
            <a:normAutofit/>
          </a:bodyPr>
          <a:lstStyle/>
          <a:p>
            <a:pPr marL="0" indent="0" algn="ctr">
              <a:buNone/>
            </a:pPr>
            <a:r>
              <a:rPr lang="en-US" sz="2400" u="sng" dirty="0"/>
              <a:t>Unhealthy Behaviors</a:t>
            </a:r>
          </a:p>
          <a:p>
            <a:r>
              <a:rPr lang="en-US" sz="2400" dirty="0"/>
              <a:t>Fruits and vegetables per day</a:t>
            </a:r>
          </a:p>
          <a:p>
            <a:r>
              <a:rPr lang="en-US" sz="2400" dirty="0"/>
              <a:t>Fast food per week </a:t>
            </a:r>
          </a:p>
          <a:p>
            <a:r>
              <a:rPr lang="en-US" sz="2400" dirty="0"/>
              <a:t>Soda per day </a:t>
            </a:r>
          </a:p>
          <a:p>
            <a:r>
              <a:rPr lang="en-US" sz="2400" dirty="0"/>
              <a:t>Weekly minutes of exercise</a:t>
            </a:r>
          </a:p>
          <a:p>
            <a:r>
              <a:rPr lang="en-US" sz="2400" dirty="0"/>
              <a:t>Tobacco use</a:t>
            </a:r>
          </a:p>
          <a:p>
            <a:r>
              <a:rPr lang="en-US" sz="2400" dirty="0"/>
              <a:t>Risky drinking</a:t>
            </a:r>
          </a:p>
          <a:p>
            <a:r>
              <a:rPr lang="en-US" sz="2400" dirty="0"/>
              <a:t>Illegal drug use</a:t>
            </a:r>
          </a:p>
        </p:txBody>
      </p:sp>
      <p:sp>
        <p:nvSpPr>
          <p:cNvPr id="3" name="Slide Number Placeholder 2">
            <a:extLst>
              <a:ext uri="{FF2B5EF4-FFF2-40B4-BE49-F238E27FC236}">
                <a16:creationId xmlns:a16="http://schemas.microsoft.com/office/drawing/2014/main" id="{69E384DE-396C-E01D-1620-567D6C44A4AD}"/>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34</a:t>
            </a:fld>
            <a:endParaRPr lang="en-US" dirty="0"/>
          </a:p>
        </p:txBody>
      </p:sp>
      <p:sp>
        <p:nvSpPr>
          <p:cNvPr id="6" name="Content Placeholder 3">
            <a:extLst>
              <a:ext uri="{FF2B5EF4-FFF2-40B4-BE49-F238E27FC236}">
                <a16:creationId xmlns:a16="http://schemas.microsoft.com/office/drawing/2014/main" id="{D6776BC8-7FA1-1752-A7C9-97179C892BCF}"/>
              </a:ext>
            </a:extLst>
          </p:cNvPr>
          <p:cNvSpPr txBox="1">
            <a:spLocks/>
          </p:cNvSpPr>
          <p:nvPr/>
        </p:nvSpPr>
        <p:spPr>
          <a:xfrm>
            <a:off x="4229100" y="1600199"/>
            <a:ext cx="3733800" cy="4525963"/>
          </a:xfrm>
          <a:prstGeom prst="rect">
            <a:avLst/>
          </a:prstGeom>
          <a:ln w="25400">
            <a:solidFill>
              <a:srgbClr val="7030A0"/>
            </a:solidFill>
          </a:ln>
        </p:spPr>
        <p:txBody>
          <a:bodyPr vert="horz" lIns="91440" tIns="45720" rIns="91440" bIns="45720" rtlCol="0">
            <a:normAutofit/>
          </a:bodyPr>
          <a:lst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Font typeface="Arial" pitchFamily="34" charset="0"/>
              <a:buNone/>
            </a:pPr>
            <a:r>
              <a:rPr lang="en-US" sz="2400" u="sng" dirty="0"/>
              <a:t>Mental Health</a:t>
            </a:r>
          </a:p>
          <a:p>
            <a:r>
              <a:rPr lang="en-US" sz="2400" dirty="0"/>
              <a:t>Depression</a:t>
            </a:r>
          </a:p>
          <a:p>
            <a:r>
              <a:rPr lang="en-US" sz="2400" dirty="0"/>
              <a:t>Anxiety</a:t>
            </a:r>
          </a:p>
          <a:p>
            <a:r>
              <a:rPr lang="en-US" sz="2400" dirty="0"/>
              <a:t>Loneliness</a:t>
            </a:r>
          </a:p>
          <a:p>
            <a:r>
              <a:rPr lang="en-US" sz="2400" dirty="0"/>
              <a:t>Poor sleep</a:t>
            </a:r>
          </a:p>
        </p:txBody>
      </p:sp>
      <p:sp>
        <p:nvSpPr>
          <p:cNvPr id="5" name="Content Placeholder 4">
            <a:extLst>
              <a:ext uri="{FF2B5EF4-FFF2-40B4-BE49-F238E27FC236}">
                <a16:creationId xmlns:a16="http://schemas.microsoft.com/office/drawing/2014/main" id="{492F83B0-6D35-7D77-D730-F905947E7FD6}"/>
              </a:ext>
            </a:extLst>
          </p:cNvPr>
          <p:cNvSpPr>
            <a:spLocks noGrp="1"/>
          </p:cNvSpPr>
          <p:nvPr>
            <p:ph sz="half" idx="2"/>
          </p:nvPr>
        </p:nvSpPr>
        <p:spPr>
          <a:xfrm>
            <a:off x="8233608" y="1600200"/>
            <a:ext cx="3753853" cy="4525963"/>
          </a:xfrm>
          <a:ln w="25400">
            <a:solidFill>
              <a:srgbClr val="7030A0"/>
            </a:solidFill>
          </a:ln>
        </p:spPr>
        <p:txBody>
          <a:bodyPr>
            <a:normAutofit/>
          </a:bodyPr>
          <a:lstStyle/>
          <a:p>
            <a:pPr marL="0" indent="0" algn="ctr">
              <a:buNone/>
            </a:pPr>
            <a:r>
              <a:rPr lang="en-US" sz="2400" u="sng" dirty="0"/>
              <a:t>Social Needs</a:t>
            </a:r>
          </a:p>
          <a:p>
            <a:r>
              <a:rPr lang="en-US" sz="2400" dirty="0"/>
              <a:t>Financial needs</a:t>
            </a:r>
          </a:p>
          <a:p>
            <a:r>
              <a:rPr lang="en-US" sz="2400" dirty="0"/>
              <a:t>Employment status</a:t>
            </a:r>
          </a:p>
          <a:p>
            <a:r>
              <a:rPr lang="en-US" sz="2400" dirty="0"/>
              <a:t>Food security</a:t>
            </a:r>
          </a:p>
          <a:p>
            <a:r>
              <a:rPr lang="en-US" sz="2400" dirty="0"/>
              <a:t>Transportation</a:t>
            </a:r>
          </a:p>
          <a:p>
            <a:r>
              <a:rPr lang="en-US" sz="2400" dirty="0"/>
              <a:t>Housing stability</a:t>
            </a:r>
          </a:p>
          <a:p>
            <a:r>
              <a:rPr lang="en-US" sz="2400" dirty="0"/>
              <a:t>Dental care</a:t>
            </a:r>
          </a:p>
          <a:p>
            <a:r>
              <a:rPr lang="en-US" sz="2400" dirty="0"/>
              <a:t>Intimate partner violence </a:t>
            </a:r>
          </a:p>
          <a:p>
            <a:r>
              <a:rPr lang="en-US" sz="2400" dirty="0"/>
              <a:t>Neighborhood safety</a:t>
            </a:r>
          </a:p>
        </p:txBody>
      </p:sp>
    </p:spTree>
    <p:extLst>
      <p:ext uri="{BB962C8B-B14F-4D97-AF65-F5344CB8AC3E}">
        <p14:creationId xmlns:p14="http://schemas.microsoft.com/office/powerpoint/2010/main" val="1195054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Methods</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p:txBody>
          <a:bodyPr>
            <a:normAutofit lnSpcReduction="10000"/>
          </a:bodyPr>
          <a:lstStyle/>
          <a:p>
            <a:r>
              <a:rPr lang="en-US" dirty="0"/>
              <a:t>Participants</a:t>
            </a:r>
          </a:p>
          <a:p>
            <a:pPr lvl="1"/>
            <a:r>
              <a:rPr lang="en-US" dirty="0"/>
              <a:t>Age 18 years and older</a:t>
            </a:r>
          </a:p>
          <a:p>
            <a:pPr lvl="1"/>
            <a:r>
              <a:rPr lang="en-US" dirty="0"/>
              <a:t>≥2 chronic conditions (cardiovascular disease, hypertension, hyperlipidemia, diabetes, obesity, depression)</a:t>
            </a:r>
          </a:p>
          <a:p>
            <a:pPr lvl="1"/>
            <a:r>
              <a:rPr lang="en-US" dirty="0"/>
              <a:t>One condition uncontrolled</a:t>
            </a:r>
          </a:p>
          <a:p>
            <a:pPr lvl="1"/>
            <a:endParaRPr lang="en-US" sz="1200" dirty="0"/>
          </a:p>
          <a:p>
            <a:r>
              <a:rPr lang="en-US" dirty="0"/>
              <a:t>Four data sources</a:t>
            </a:r>
          </a:p>
          <a:p>
            <a:pPr lvl="1"/>
            <a:r>
              <a:rPr lang="en-US" dirty="0"/>
              <a:t>Electronic health record</a:t>
            </a:r>
          </a:p>
          <a:p>
            <a:pPr lvl="1"/>
            <a:r>
              <a:rPr lang="en-US" dirty="0" err="1"/>
              <a:t>MyOwnHealthReport</a:t>
            </a:r>
            <a:r>
              <a:rPr lang="en-US" dirty="0"/>
              <a:t> database</a:t>
            </a:r>
          </a:p>
          <a:p>
            <a:pPr lvl="1"/>
            <a:r>
              <a:rPr lang="en-US" dirty="0"/>
              <a:t>Patient survey</a:t>
            </a:r>
          </a:p>
          <a:p>
            <a:pPr lvl="2"/>
            <a:r>
              <a:rPr lang="en-US" dirty="0"/>
              <a:t>Baseline, 6 and 12 months</a:t>
            </a:r>
          </a:p>
        </p:txBody>
      </p:sp>
      <p:sp>
        <p:nvSpPr>
          <p:cNvPr id="3" name="Slide Number Placeholder 2">
            <a:extLst>
              <a:ext uri="{FF2B5EF4-FFF2-40B4-BE49-F238E27FC236}">
                <a16:creationId xmlns:a16="http://schemas.microsoft.com/office/drawing/2014/main" id="{69E384DE-396C-E01D-1620-567D6C44A4AD}"/>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35</a:t>
            </a:fld>
            <a:endParaRPr lang="en-US" dirty="0"/>
          </a:p>
        </p:txBody>
      </p:sp>
      <p:pic>
        <p:nvPicPr>
          <p:cNvPr id="5" name="Picture 4" descr="The screenshot of a table that provides information on defining controlled chronic condition outcomes for five chronic conditions: cardiovascular disease, hypertension, hyperlipidemia, diabetes, obesity, depression, with the eligible populations and controlled conditions. For more details contact the presenter. ">
            <a:extLst>
              <a:ext uri="{FF2B5EF4-FFF2-40B4-BE49-F238E27FC236}">
                <a16:creationId xmlns:a16="http://schemas.microsoft.com/office/drawing/2014/main" id="{913D79E6-AFA7-5997-379B-EE24D9138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243" y="3461083"/>
            <a:ext cx="5871333" cy="2895267"/>
          </a:xfrm>
          <a:prstGeom prst="rect">
            <a:avLst/>
          </a:prstGeom>
        </p:spPr>
      </p:pic>
    </p:spTree>
    <p:extLst>
      <p:ext uri="{BB962C8B-B14F-4D97-AF65-F5344CB8AC3E}">
        <p14:creationId xmlns:p14="http://schemas.microsoft.com/office/powerpoint/2010/main" val="3532025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Participants</a:t>
            </a:r>
          </a:p>
        </p:txBody>
      </p:sp>
      <p:pic>
        <p:nvPicPr>
          <p:cNvPr id="7" name="Picture 6" descr="This map shows the locations of 81 clinicians from 30 practices in a map section of Virginia">
            <a:extLst>
              <a:ext uri="{FF2B5EF4-FFF2-40B4-BE49-F238E27FC236}">
                <a16:creationId xmlns:a16="http://schemas.microsoft.com/office/drawing/2014/main" id="{28484A41-207F-2CF7-2339-C2A77F622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848" y="2743200"/>
            <a:ext cx="6575539" cy="3024981"/>
          </a:xfrm>
          <a:prstGeom prst="rect">
            <a:avLst/>
          </a:prstGeom>
        </p:spPr>
      </p:pic>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p:txBody>
          <a:bodyPr/>
          <a:lstStyle/>
          <a:p>
            <a:r>
              <a:rPr lang="en-US" dirty="0"/>
              <a:t>Recruited participants between Nov 2019 and Dec 2023</a:t>
            </a:r>
          </a:p>
          <a:p>
            <a:pPr marL="0" indent="0">
              <a:buNone/>
            </a:pPr>
            <a:endParaRPr lang="en-US" dirty="0"/>
          </a:p>
          <a:p>
            <a:r>
              <a:rPr lang="en-US" dirty="0"/>
              <a:t>81 clinicians from 30 practices</a:t>
            </a:r>
          </a:p>
          <a:p>
            <a:endParaRPr lang="en-US" dirty="0"/>
          </a:p>
          <a:p>
            <a:r>
              <a:rPr lang="en-US" dirty="0"/>
              <a:t>Recruited 457 patients</a:t>
            </a:r>
          </a:p>
          <a:p>
            <a:pPr lvl="1"/>
            <a:r>
              <a:rPr lang="en-US" dirty="0"/>
              <a:t>187 intervention patients</a:t>
            </a:r>
          </a:p>
          <a:p>
            <a:pPr lvl="1"/>
            <a:r>
              <a:rPr lang="en-US" dirty="0"/>
              <a:t>270 control patients</a:t>
            </a:r>
          </a:p>
        </p:txBody>
      </p:sp>
      <p:sp>
        <p:nvSpPr>
          <p:cNvPr id="3" name="Slide Number Placeholder 2">
            <a:extLst>
              <a:ext uri="{FF2B5EF4-FFF2-40B4-BE49-F238E27FC236}">
                <a16:creationId xmlns:a16="http://schemas.microsoft.com/office/drawing/2014/main" id="{CFD13B2F-06B7-3139-1748-BF81EF67F4BD}"/>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36</a:t>
            </a:fld>
            <a:endParaRPr lang="en-US" dirty="0"/>
          </a:p>
        </p:txBody>
      </p:sp>
    </p:spTree>
    <p:extLst>
      <p:ext uri="{BB962C8B-B14F-4D97-AF65-F5344CB8AC3E}">
        <p14:creationId xmlns:p14="http://schemas.microsoft.com/office/powerpoint/2010/main" val="2531264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p:txBody>
          <a:bodyPr>
            <a:normAutofit fontScale="90000"/>
          </a:bodyPr>
          <a:lstStyle/>
          <a:p>
            <a:r>
              <a:rPr lang="en-US" dirty="0"/>
              <a:t>Findings – Everyone Had a Risk!</a:t>
            </a:r>
          </a:p>
        </p:txBody>
      </p:sp>
      <p:sp>
        <p:nvSpPr>
          <p:cNvPr id="11" name="Content Placeholder 10">
            <a:extLst>
              <a:ext uri="{FF2B5EF4-FFF2-40B4-BE49-F238E27FC236}">
                <a16:creationId xmlns:a16="http://schemas.microsoft.com/office/drawing/2014/main" id="{56E673F3-487D-AD3F-E816-DC967A428E8D}"/>
              </a:ext>
            </a:extLst>
          </p:cNvPr>
          <p:cNvSpPr>
            <a:spLocks noGrp="1"/>
          </p:cNvSpPr>
          <p:nvPr>
            <p:ph idx="1"/>
          </p:nvPr>
        </p:nvSpPr>
        <p:spPr>
          <a:xfrm>
            <a:off x="609599" y="1447800"/>
            <a:ext cx="10972800" cy="4449763"/>
          </a:xfrm>
        </p:spPr>
        <p:txBody>
          <a:bodyPr>
            <a:normAutofit/>
          </a:bodyPr>
          <a:lstStyle/>
          <a:p>
            <a:r>
              <a:rPr lang="en-US" sz="2400" dirty="0"/>
              <a:t>580 unhealthy behaviors, 240 mental health risks, and 205 social needs</a:t>
            </a:r>
          </a:p>
          <a:p>
            <a:r>
              <a:rPr lang="en-US" sz="2400" dirty="0"/>
              <a:t>Created 236 health behavior, 29 mental health, and 12 social care plans </a:t>
            </a:r>
          </a:p>
        </p:txBody>
      </p:sp>
      <p:graphicFrame>
        <p:nvGraphicFramePr>
          <p:cNvPr id="5" name="Chart 4" descr="This graph shows the number of unhealthy behaviors of study participants with the number of health risks and the number of care plans.">
            <a:extLst>
              <a:ext uri="{FF2B5EF4-FFF2-40B4-BE49-F238E27FC236}">
                <a16:creationId xmlns:a16="http://schemas.microsoft.com/office/drawing/2014/main" id="{E06FA9BD-FA1C-374E-EB4A-E098D4962A8D}"/>
              </a:ext>
            </a:extLst>
          </p:cNvPr>
          <p:cNvGraphicFramePr/>
          <p:nvPr>
            <p:extLst>
              <p:ext uri="{D42A27DB-BD31-4B8C-83A1-F6EECF244321}">
                <p14:modId xmlns:p14="http://schemas.microsoft.com/office/powerpoint/2010/main" val="2530387741"/>
              </p:ext>
            </p:extLst>
          </p:nvPr>
        </p:nvGraphicFramePr>
        <p:xfrm>
          <a:off x="190501" y="2598931"/>
          <a:ext cx="3619499" cy="39399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descr="This graph shows the number of mental health risks of study participants with the number of health risks and the number of care plans.">
            <a:extLst>
              <a:ext uri="{FF2B5EF4-FFF2-40B4-BE49-F238E27FC236}">
                <a16:creationId xmlns:a16="http://schemas.microsoft.com/office/drawing/2014/main" id="{8F4744EF-54E7-D907-73D4-A9CF35E06C54}"/>
              </a:ext>
            </a:extLst>
          </p:cNvPr>
          <p:cNvGraphicFramePr/>
          <p:nvPr>
            <p:extLst>
              <p:ext uri="{D42A27DB-BD31-4B8C-83A1-F6EECF244321}">
                <p14:modId xmlns:p14="http://schemas.microsoft.com/office/powerpoint/2010/main" val="2329605775"/>
              </p:ext>
            </p:extLst>
          </p:nvPr>
        </p:nvGraphicFramePr>
        <p:xfrm>
          <a:off x="4286250" y="2598931"/>
          <a:ext cx="3619499" cy="39399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This graph shows the number of social needs of study participants with the number of health risks and the number of care plans.">
            <a:extLst>
              <a:ext uri="{FF2B5EF4-FFF2-40B4-BE49-F238E27FC236}">
                <a16:creationId xmlns:a16="http://schemas.microsoft.com/office/drawing/2014/main" id="{237A29B4-D769-7DC8-0555-24B31AEBB2DE}"/>
              </a:ext>
            </a:extLst>
          </p:cNvPr>
          <p:cNvGraphicFramePr/>
          <p:nvPr>
            <p:extLst>
              <p:ext uri="{D42A27DB-BD31-4B8C-83A1-F6EECF244321}">
                <p14:modId xmlns:p14="http://schemas.microsoft.com/office/powerpoint/2010/main" val="2569244356"/>
              </p:ext>
            </p:extLst>
          </p:nvPr>
        </p:nvGraphicFramePr>
        <p:xfrm>
          <a:off x="8382000" y="2598931"/>
          <a:ext cx="3619499" cy="39399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01900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Findings – Patient Interests in Care Plans</a:t>
            </a:r>
          </a:p>
        </p:txBody>
      </p:sp>
      <p:sp>
        <p:nvSpPr>
          <p:cNvPr id="3" name="Slide Number Placeholder 2">
            <a:extLst>
              <a:ext uri="{FF2B5EF4-FFF2-40B4-BE49-F238E27FC236}">
                <a16:creationId xmlns:a16="http://schemas.microsoft.com/office/drawing/2014/main" id="{CFD13B2F-06B7-3139-1748-BF81EF67F4BD}"/>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38</a:t>
            </a:fld>
            <a:endParaRPr lang="en-US" dirty="0"/>
          </a:p>
        </p:txBody>
      </p:sp>
      <p:pic>
        <p:nvPicPr>
          <p:cNvPr id="9" name="Graphic 8" descr="Heart with pulse with solid fill">
            <a:extLst>
              <a:ext uri="{FF2B5EF4-FFF2-40B4-BE49-F238E27FC236}">
                <a16:creationId xmlns:a16="http://schemas.microsoft.com/office/drawing/2014/main" id="{B851AE32-77E0-4A7C-B96D-1531C53177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0663" y="1974871"/>
            <a:ext cx="640080" cy="640080"/>
          </a:xfrm>
          <a:prstGeom prst="rect">
            <a:avLst/>
          </a:prstGeom>
        </p:spPr>
      </p:pic>
      <p:sp>
        <p:nvSpPr>
          <p:cNvPr id="5" name="TextBox 4">
            <a:extLst>
              <a:ext uri="{FF2B5EF4-FFF2-40B4-BE49-F238E27FC236}">
                <a16:creationId xmlns:a16="http://schemas.microsoft.com/office/drawing/2014/main" id="{50BF012B-830F-2ADB-448D-BDDE278298DD}"/>
              </a:ext>
            </a:extLst>
          </p:cNvPr>
          <p:cNvSpPr txBox="1"/>
          <p:nvPr/>
        </p:nvSpPr>
        <p:spPr>
          <a:xfrm>
            <a:off x="2123303" y="1828131"/>
            <a:ext cx="2321835" cy="646331"/>
          </a:xfrm>
          <a:prstGeom prst="rect">
            <a:avLst/>
          </a:prstGeom>
          <a:noFill/>
        </p:spPr>
        <p:txBody>
          <a:bodyPr wrap="square" rtlCol="0">
            <a:spAutoFit/>
          </a:bodyPr>
          <a:lstStyle/>
          <a:p>
            <a:r>
              <a:rPr lang="en-US" b="1" dirty="0">
                <a:solidFill>
                  <a:schemeClr val="accent6">
                    <a:lumMod val="50000"/>
                  </a:schemeClr>
                </a:solidFill>
              </a:rPr>
              <a:t>Unhealthy behaviors</a:t>
            </a:r>
          </a:p>
          <a:p>
            <a:r>
              <a:rPr lang="en-US" dirty="0">
                <a:solidFill>
                  <a:schemeClr val="accent6">
                    <a:lumMod val="50000"/>
                  </a:schemeClr>
                </a:solidFill>
              </a:rPr>
              <a:t>100% 1 or more</a:t>
            </a:r>
          </a:p>
        </p:txBody>
      </p:sp>
      <p:sp>
        <p:nvSpPr>
          <p:cNvPr id="12" name="TextBox 11">
            <a:extLst>
              <a:ext uri="{FF2B5EF4-FFF2-40B4-BE49-F238E27FC236}">
                <a16:creationId xmlns:a16="http://schemas.microsoft.com/office/drawing/2014/main" id="{7810D01A-2A8D-9B31-2B7F-DFF378498C4F}"/>
              </a:ext>
            </a:extLst>
          </p:cNvPr>
          <p:cNvSpPr txBox="1"/>
          <p:nvPr/>
        </p:nvSpPr>
        <p:spPr>
          <a:xfrm>
            <a:off x="7086600" y="1823137"/>
            <a:ext cx="3226555" cy="646331"/>
          </a:xfrm>
          <a:prstGeom prst="rect">
            <a:avLst/>
          </a:prstGeom>
          <a:noFill/>
        </p:spPr>
        <p:txBody>
          <a:bodyPr wrap="square" rtlCol="0">
            <a:spAutoFit/>
          </a:bodyPr>
          <a:lstStyle/>
          <a:p>
            <a:r>
              <a:rPr lang="en-US" b="1" dirty="0">
                <a:solidFill>
                  <a:schemeClr val="accent1">
                    <a:lumMod val="50000"/>
                  </a:schemeClr>
                </a:solidFill>
              </a:rPr>
              <a:t>Health behavior care plans</a:t>
            </a:r>
          </a:p>
          <a:p>
            <a:r>
              <a:rPr lang="en-US" dirty="0">
                <a:solidFill>
                  <a:schemeClr val="accent1">
                    <a:lumMod val="50000"/>
                  </a:schemeClr>
                </a:solidFill>
              </a:rPr>
              <a:t>92.5%</a:t>
            </a:r>
          </a:p>
        </p:txBody>
      </p:sp>
      <p:pic>
        <p:nvPicPr>
          <p:cNvPr id="10" name="Graphic 9" descr="Brain in head with solid fill">
            <a:extLst>
              <a:ext uri="{FF2B5EF4-FFF2-40B4-BE49-F238E27FC236}">
                <a16:creationId xmlns:a16="http://schemas.microsoft.com/office/drawing/2014/main" id="{30EEFE82-8CC0-280B-9DF0-25C8E2FFA3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0663" y="3307519"/>
            <a:ext cx="640080" cy="640080"/>
          </a:xfrm>
          <a:prstGeom prst="rect">
            <a:avLst/>
          </a:prstGeom>
        </p:spPr>
      </p:pic>
      <p:sp>
        <p:nvSpPr>
          <p:cNvPr id="7" name="TextBox 6">
            <a:extLst>
              <a:ext uri="{FF2B5EF4-FFF2-40B4-BE49-F238E27FC236}">
                <a16:creationId xmlns:a16="http://schemas.microsoft.com/office/drawing/2014/main" id="{097E83A9-9367-BBAD-E46C-9DD5B6FF72E6}"/>
              </a:ext>
            </a:extLst>
          </p:cNvPr>
          <p:cNvSpPr txBox="1"/>
          <p:nvPr/>
        </p:nvSpPr>
        <p:spPr>
          <a:xfrm>
            <a:off x="2123302" y="3299973"/>
            <a:ext cx="2719929" cy="646331"/>
          </a:xfrm>
          <a:prstGeom prst="rect">
            <a:avLst/>
          </a:prstGeom>
          <a:noFill/>
        </p:spPr>
        <p:txBody>
          <a:bodyPr wrap="square" rtlCol="0">
            <a:spAutoFit/>
          </a:bodyPr>
          <a:lstStyle/>
          <a:p>
            <a:r>
              <a:rPr lang="en-US" b="1" dirty="0">
                <a:solidFill>
                  <a:schemeClr val="accent6">
                    <a:lumMod val="75000"/>
                  </a:schemeClr>
                </a:solidFill>
              </a:rPr>
              <a:t>Mental health risks</a:t>
            </a:r>
          </a:p>
          <a:p>
            <a:r>
              <a:rPr lang="en-US" dirty="0">
                <a:solidFill>
                  <a:schemeClr val="accent6">
                    <a:lumMod val="75000"/>
                  </a:schemeClr>
                </a:solidFill>
              </a:rPr>
              <a:t>66.8% 1 or more</a:t>
            </a:r>
          </a:p>
        </p:txBody>
      </p:sp>
      <p:sp>
        <p:nvSpPr>
          <p:cNvPr id="13" name="TextBox 12">
            <a:extLst>
              <a:ext uri="{FF2B5EF4-FFF2-40B4-BE49-F238E27FC236}">
                <a16:creationId xmlns:a16="http://schemas.microsoft.com/office/drawing/2014/main" id="{5550E130-582E-C59E-585F-AAEDA864604E}"/>
              </a:ext>
            </a:extLst>
          </p:cNvPr>
          <p:cNvSpPr txBox="1"/>
          <p:nvPr/>
        </p:nvSpPr>
        <p:spPr>
          <a:xfrm>
            <a:off x="7086600" y="3171585"/>
            <a:ext cx="2859971" cy="646331"/>
          </a:xfrm>
          <a:prstGeom prst="rect">
            <a:avLst/>
          </a:prstGeom>
          <a:noFill/>
        </p:spPr>
        <p:txBody>
          <a:bodyPr wrap="square" rtlCol="0">
            <a:spAutoFit/>
          </a:bodyPr>
          <a:lstStyle/>
          <a:p>
            <a:r>
              <a:rPr lang="en-US" b="1" dirty="0">
                <a:solidFill>
                  <a:schemeClr val="accent1">
                    <a:lumMod val="75000"/>
                  </a:schemeClr>
                </a:solidFill>
              </a:rPr>
              <a:t>Mental health care plans</a:t>
            </a:r>
          </a:p>
          <a:p>
            <a:r>
              <a:rPr lang="en-US" dirty="0">
                <a:solidFill>
                  <a:schemeClr val="accent1">
                    <a:lumMod val="75000"/>
                  </a:schemeClr>
                </a:solidFill>
              </a:rPr>
              <a:t>23.2%</a:t>
            </a:r>
          </a:p>
        </p:txBody>
      </p:sp>
      <p:pic>
        <p:nvPicPr>
          <p:cNvPr id="11" name="Graphic 10" descr="Money with solid fill">
            <a:extLst>
              <a:ext uri="{FF2B5EF4-FFF2-40B4-BE49-F238E27FC236}">
                <a16:creationId xmlns:a16="http://schemas.microsoft.com/office/drawing/2014/main" id="{91453B79-E499-4745-410C-B87C76C8F8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0663" y="4553922"/>
            <a:ext cx="640080" cy="640080"/>
          </a:xfrm>
          <a:prstGeom prst="rect">
            <a:avLst/>
          </a:prstGeom>
        </p:spPr>
      </p:pic>
      <p:sp>
        <p:nvSpPr>
          <p:cNvPr id="8" name="TextBox 7">
            <a:extLst>
              <a:ext uri="{FF2B5EF4-FFF2-40B4-BE49-F238E27FC236}">
                <a16:creationId xmlns:a16="http://schemas.microsoft.com/office/drawing/2014/main" id="{B52C37EF-97CA-74D6-C43E-075F30F2F824}"/>
              </a:ext>
            </a:extLst>
          </p:cNvPr>
          <p:cNvSpPr txBox="1"/>
          <p:nvPr/>
        </p:nvSpPr>
        <p:spPr>
          <a:xfrm>
            <a:off x="2123302" y="4495800"/>
            <a:ext cx="1761130" cy="646331"/>
          </a:xfrm>
          <a:prstGeom prst="rect">
            <a:avLst/>
          </a:prstGeom>
          <a:noFill/>
        </p:spPr>
        <p:txBody>
          <a:bodyPr wrap="square" rtlCol="0">
            <a:spAutoFit/>
          </a:bodyPr>
          <a:lstStyle/>
          <a:p>
            <a:r>
              <a:rPr lang="en-US" b="1" dirty="0">
                <a:solidFill>
                  <a:schemeClr val="accent6"/>
                </a:solidFill>
              </a:rPr>
              <a:t>Social needs</a:t>
            </a:r>
          </a:p>
          <a:p>
            <a:r>
              <a:rPr lang="en-US" dirty="0">
                <a:solidFill>
                  <a:schemeClr val="accent6"/>
                </a:solidFill>
              </a:rPr>
              <a:t>51.3% 1 or more</a:t>
            </a:r>
          </a:p>
        </p:txBody>
      </p:sp>
      <p:sp>
        <p:nvSpPr>
          <p:cNvPr id="14" name="TextBox 13">
            <a:extLst>
              <a:ext uri="{FF2B5EF4-FFF2-40B4-BE49-F238E27FC236}">
                <a16:creationId xmlns:a16="http://schemas.microsoft.com/office/drawing/2014/main" id="{3F458514-52A5-9D35-AF17-FBDE08B6D26A}"/>
              </a:ext>
            </a:extLst>
          </p:cNvPr>
          <p:cNvSpPr txBox="1"/>
          <p:nvPr/>
        </p:nvSpPr>
        <p:spPr>
          <a:xfrm>
            <a:off x="7086600" y="4495800"/>
            <a:ext cx="2660822" cy="646331"/>
          </a:xfrm>
          <a:prstGeom prst="rect">
            <a:avLst/>
          </a:prstGeom>
          <a:noFill/>
        </p:spPr>
        <p:txBody>
          <a:bodyPr wrap="square" rtlCol="0">
            <a:spAutoFit/>
          </a:bodyPr>
          <a:lstStyle/>
          <a:p>
            <a:r>
              <a:rPr lang="en-US" b="1" dirty="0">
                <a:solidFill>
                  <a:schemeClr val="accent1"/>
                </a:solidFill>
              </a:rPr>
              <a:t>Social care plans</a:t>
            </a:r>
          </a:p>
          <a:p>
            <a:r>
              <a:rPr lang="en-US" dirty="0">
                <a:solidFill>
                  <a:schemeClr val="accent1"/>
                </a:solidFill>
              </a:rPr>
              <a:t>12.5%</a:t>
            </a:r>
          </a:p>
        </p:txBody>
      </p:sp>
      <p:sp>
        <p:nvSpPr>
          <p:cNvPr id="15" name="Arrow: Right 14">
            <a:extLst>
              <a:ext uri="{FF2B5EF4-FFF2-40B4-BE49-F238E27FC236}">
                <a16:creationId xmlns:a16="http://schemas.microsoft.com/office/drawing/2014/main" id="{1CCD9912-988A-56D0-F748-296D10DDF430}"/>
              </a:ext>
              <a:ext uri="{C183D7F6-B498-43B3-948B-1728B52AA6E4}">
                <adec:decorative xmlns:adec="http://schemas.microsoft.com/office/drawing/2017/decorative" val="1"/>
              </a:ext>
            </a:extLst>
          </p:cNvPr>
          <p:cNvSpPr/>
          <p:nvPr/>
        </p:nvSpPr>
        <p:spPr>
          <a:xfrm>
            <a:off x="4843231" y="1882873"/>
            <a:ext cx="1974300" cy="484632"/>
          </a:xfrm>
          <a:prstGeom prst="rightArrow">
            <a:avLst/>
          </a:prstGeom>
          <a:gradFill flip="none" rotWithShape="1">
            <a:gsLst>
              <a:gs pos="0">
                <a:schemeClr val="accent6">
                  <a:lumMod val="50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DC120F1D-DCA6-EAD5-AFA5-868DE5B16E3C}"/>
              </a:ext>
              <a:ext uri="{C183D7F6-B498-43B3-948B-1728B52AA6E4}">
                <adec:decorative xmlns:adec="http://schemas.microsoft.com/office/drawing/2017/decorative" val="1"/>
              </a:ext>
            </a:extLst>
          </p:cNvPr>
          <p:cNvSpPr/>
          <p:nvPr/>
        </p:nvSpPr>
        <p:spPr>
          <a:xfrm>
            <a:off x="4843231" y="3299973"/>
            <a:ext cx="1974300" cy="484632"/>
          </a:xfrm>
          <a:prstGeom prst="rightArrow">
            <a:avLst/>
          </a:prstGeom>
          <a:gradFill flip="none" rotWithShape="1">
            <a:gsLst>
              <a:gs pos="0">
                <a:schemeClr val="accent6">
                  <a:lumMod val="75000"/>
                </a:schemeClr>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D9086904-1A1F-8F35-A1C4-AB1854A8160A}"/>
              </a:ext>
              <a:ext uri="{C183D7F6-B498-43B3-948B-1728B52AA6E4}">
                <adec:decorative xmlns:adec="http://schemas.microsoft.com/office/drawing/2017/decorative" val="1"/>
              </a:ext>
            </a:extLst>
          </p:cNvPr>
          <p:cNvSpPr/>
          <p:nvPr/>
        </p:nvSpPr>
        <p:spPr>
          <a:xfrm>
            <a:off x="4843231" y="4576649"/>
            <a:ext cx="1974300" cy="484632"/>
          </a:xfrm>
          <a:prstGeom prst="rightArrow">
            <a:avLst/>
          </a:prstGeom>
          <a:gradFill flip="none" rotWithShape="1">
            <a:gsLst>
              <a:gs pos="0">
                <a:schemeClr val="accent6"/>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C48793D-4743-0985-95C3-EB0FD163608E}"/>
              </a:ext>
            </a:extLst>
          </p:cNvPr>
          <p:cNvSpPr txBox="1"/>
          <p:nvPr/>
        </p:nvSpPr>
        <p:spPr>
          <a:xfrm>
            <a:off x="3002965" y="5798146"/>
            <a:ext cx="5414046" cy="923330"/>
          </a:xfrm>
          <a:prstGeom prst="rect">
            <a:avLst/>
          </a:prstGeom>
          <a:noFill/>
        </p:spPr>
        <p:txBody>
          <a:bodyPr wrap="square" rtlCol="0">
            <a:spAutoFit/>
          </a:bodyPr>
          <a:lstStyle/>
          <a:p>
            <a:pPr algn="ctr"/>
            <a:r>
              <a:rPr lang="en-US" sz="1800" dirty="0">
                <a:solidFill>
                  <a:srgbClr val="FF0000"/>
                </a:solidFill>
                <a:effectLst/>
                <a:latin typeface="Times New Roman" panose="02020603050405020304" pitchFamily="18" charset="0"/>
                <a:ea typeface="Calibri" panose="020F0502020204030204" pitchFamily="34" charset="0"/>
              </a:rPr>
              <a:t>*Health Behavior vs. Mental Health p &lt;0.001</a:t>
            </a:r>
          </a:p>
          <a:p>
            <a:pPr algn="ctr"/>
            <a:r>
              <a:rPr lang="en-US" sz="1800" dirty="0">
                <a:solidFill>
                  <a:srgbClr val="FF0000"/>
                </a:solidFill>
                <a:effectLst/>
                <a:latin typeface="Times New Roman" panose="02020603050405020304" pitchFamily="18" charset="0"/>
                <a:ea typeface="Calibri" panose="020F0502020204030204" pitchFamily="34" charset="0"/>
              </a:rPr>
              <a:t>*Health Behavior vs. Social Need p &lt;0.001</a:t>
            </a:r>
          </a:p>
          <a:p>
            <a:pPr algn="ctr"/>
            <a:r>
              <a:rPr lang="en-US"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t>
            </a:r>
            <a:r>
              <a:rPr lang="en-US"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ental health vs Social </a:t>
            </a:r>
            <a:r>
              <a:rPr lang="en-US"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1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eeds p=0.048 </a:t>
            </a:r>
            <a:endParaRPr lang="en-US"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2860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1014412" y="134752"/>
            <a:ext cx="8967788" cy="973014"/>
          </a:xfrm>
        </p:spPr>
        <p:txBody>
          <a:bodyPr>
            <a:normAutofit fontScale="90000"/>
          </a:bodyPr>
          <a:lstStyle/>
          <a:p>
            <a:r>
              <a:rPr lang="en-US" dirty="0"/>
              <a:t>Findings – Most Common Risks and Care Plans</a:t>
            </a:r>
          </a:p>
        </p:txBody>
      </p:sp>
      <p:sp>
        <p:nvSpPr>
          <p:cNvPr id="3" name="Slide Number Placeholder 2">
            <a:extLst>
              <a:ext uri="{FF2B5EF4-FFF2-40B4-BE49-F238E27FC236}">
                <a16:creationId xmlns:a16="http://schemas.microsoft.com/office/drawing/2014/main" id="{CFD13B2F-06B7-3139-1748-BF81EF67F4BD}"/>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39</a:t>
            </a:fld>
            <a:endParaRPr lang="en-US" dirty="0"/>
          </a:p>
        </p:txBody>
      </p:sp>
      <p:pic>
        <p:nvPicPr>
          <p:cNvPr id="20" name="Graphic 19" descr="Heart with pulse with solid fill">
            <a:extLst>
              <a:ext uri="{FF2B5EF4-FFF2-40B4-BE49-F238E27FC236}">
                <a16:creationId xmlns:a16="http://schemas.microsoft.com/office/drawing/2014/main" id="{93D3694B-5DEB-ED42-16EC-44383D0C06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1965" y="2090920"/>
            <a:ext cx="640080" cy="640080"/>
          </a:xfrm>
          <a:prstGeom prst="rect">
            <a:avLst/>
          </a:prstGeom>
        </p:spPr>
      </p:pic>
      <p:sp>
        <p:nvSpPr>
          <p:cNvPr id="4" name="TextBox 3">
            <a:extLst>
              <a:ext uri="{FF2B5EF4-FFF2-40B4-BE49-F238E27FC236}">
                <a16:creationId xmlns:a16="http://schemas.microsoft.com/office/drawing/2014/main" id="{F4DEAF6D-BAF9-ABDF-EF8D-8CCA0EF3EB83}"/>
              </a:ext>
            </a:extLst>
          </p:cNvPr>
          <p:cNvSpPr txBox="1"/>
          <p:nvPr/>
        </p:nvSpPr>
        <p:spPr>
          <a:xfrm>
            <a:off x="1684605" y="1944180"/>
            <a:ext cx="2912487" cy="1200329"/>
          </a:xfrm>
          <a:prstGeom prst="rect">
            <a:avLst/>
          </a:prstGeom>
          <a:noFill/>
        </p:spPr>
        <p:txBody>
          <a:bodyPr wrap="square" rtlCol="0">
            <a:spAutoFit/>
          </a:bodyPr>
          <a:lstStyle/>
          <a:p>
            <a:r>
              <a:rPr lang="en-US" b="1" dirty="0">
                <a:solidFill>
                  <a:schemeClr val="accent6">
                    <a:lumMod val="50000"/>
                  </a:schemeClr>
                </a:solidFill>
              </a:rPr>
              <a:t>Unhealthy behaviors</a:t>
            </a:r>
          </a:p>
          <a:p>
            <a:r>
              <a:rPr lang="en-US" dirty="0">
                <a:solidFill>
                  <a:schemeClr val="accent6">
                    <a:lumMod val="50000"/>
                  </a:schemeClr>
                </a:solidFill>
              </a:rPr>
              <a:t>98.9% nutrition</a:t>
            </a:r>
          </a:p>
          <a:p>
            <a:r>
              <a:rPr lang="en-US" dirty="0">
                <a:solidFill>
                  <a:schemeClr val="accent6">
                    <a:lumMod val="50000"/>
                  </a:schemeClr>
                </a:solidFill>
              </a:rPr>
              <a:t>81.7% exercise</a:t>
            </a:r>
          </a:p>
          <a:p>
            <a:r>
              <a:rPr lang="en-US" dirty="0">
                <a:solidFill>
                  <a:schemeClr val="accent6">
                    <a:lumMod val="50000"/>
                  </a:schemeClr>
                </a:solidFill>
              </a:rPr>
              <a:t>64.7% obesity</a:t>
            </a:r>
          </a:p>
        </p:txBody>
      </p:sp>
      <p:sp>
        <p:nvSpPr>
          <p:cNvPr id="23" name="TextBox 22">
            <a:extLst>
              <a:ext uri="{FF2B5EF4-FFF2-40B4-BE49-F238E27FC236}">
                <a16:creationId xmlns:a16="http://schemas.microsoft.com/office/drawing/2014/main" id="{8EA98087-DA07-CAF2-8067-414F330F8DDA}"/>
              </a:ext>
            </a:extLst>
          </p:cNvPr>
          <p:cNvSpPr txBox="1"/>
          <p:nvPr/>
        </p:nvSpPr>
        <p:spPr>
          <a:xfrm>
            <a:off x="7086599" y="1939185"/>
            <a:ext cx="3576663" cy="923330"/>
          </a:xfrm>
          <a:prstGeom prst="rect">
            <a:avLst/>
          </a:prstGeom>
          <a:noFill/>
        </p:spPr>
        <p:txBody>
          <a:bodyPr wrap="square" rtlCol="0">
            <a:spAutoFit/>
          </a:bodyPr>
          <a:lstStyle/>
          <a:p>
            <a:r>
              <a:rPr lang="en-US" b="1" dirty="0">
                <a:solidFill>
                  <a:schemeClr val="accent1">
                    <a:lumMod val="50000"/>
                  </a:schemeClr>
                </a:solidFill>
              </a:rPr>
              <a:t>Unhealthy behavior care plans</a:t>
            </a:r>
          </a:p>
          <a:p>
            <a:r>
              <a:rPr lang="en-US" dirty="0">
                <a:solidFill>
                  <a:schemeClr val="accent1">
                    <a:lumMod val="50000"/>
                  </a:schemeClr>
                </a:solidFill>
                <a:highlight>
                  <a:srgbClr val="00FF00"/>
                </a:highlight>
              </a:rPr>
              <a:t>92.8% nutrition</a:t>
            </a:r>
          </a:p>
          <a:p>
            <a:r>
              <a:rPr lang="en-US" dirty="0">
                <a:solidFill>
                  <a:schemeClr val="accent1">
                    <a:lumMod val="50000"/>
                  </a:schemeClr>
                </a:solidFill>
              </a:rPr>
              <a:t>36.2% exercise</a:t>
            </a:r>
          </a:p>
        </p:txBody>
      </p:sp>
      <p:pic>
        <p:nvPicPr>
          <p:cNvPr id="21" name="Graphic 20" descr="Brain in head with solid fill">
            <a:extLst>
              <a:ext uri="{FF2B5EF4-FFF2-40B4-BE49-F238E27FC236}">
                <a16:creationId xmlns:a16="http://schemas.microsoft.com/office/drawing/2014/main" id="{1D4E0F51-C2C3-716F-E48D-7E90214128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1965" y="3603527"/>
            <a:ext cx="640080" cy="640080"/>
          </a:xfrm>
          <a:prstGeom prst="rect">
            <a:avLst/>
          </a:prstGeom>
        </p:spPr>
      </p:pic>
      <p:sp>
        <p:nvSpPr>
          <p:cNvPr id="6" name="TextBox 5">
            <a:extLst>
              <a:ext uri="{FF2B5EF4-FFF2-40B4-BE49-F238E27FC236}">
                <a16:creationId xmlns:a16="http://schemas.microsoft.com/office/drawing/2014/main" id="{2697789C-75D3-796E-7110-F74D29F3429B}"/>
              </a:ext>
            </a:extLst>
          </p:cNvPr>
          <p:cNvSpPr txBox="1"/>
          <p:nvPr/>
        </p:nvSpPr>
        <p:spPr>
          <a:xfrm>
            <a:off x="1684605" y="3404466"/>
            <a:ext cx="3181557" cy="1200329"/>
          </a:xfrm>
          <a:prstGeom prst="rect">
            <a:avLst/>
          </a:prstGeom>
          <a:noFill/>
        </p:spPr>
        <p:txBody>
          <a:bodyPr wrap="square" rtlCol="0">
            <a:spAutoFit/>
          </a:bodyPr>
          <a:lstStyle/>
          <a:p>
            <a:r>
              <a:rPr lang="en-US" b="1" dirty="0">
                <a:solidFill>
                  <a:schemeClr val="accent6">
                    <a:lumMod val="75000"/>
                  </a:schemeClr>
                </a:solidFill>
              </a:rPr>
              <a:t>Mental health risks</a:t>
            </a:r>
          </a:p>
          <a:p>
            <a:r>
              <a:rPr lang="en-US" dirty="0">
                <a:solidFill>
                  <a:schemeClr val="accent6">
                    <a:lumMod val="75000"/>
                  </a:schemeClr>
                </a:solidFill>
              </a:rPr>
              <a:t>44.9% anxiety/depression</a:t>
            </a:r>
          </a:p>
          <a:p>
            <a:r>
              <a:rPr lang="en-US" dirty="0">
                <a:solidFill>
                  <a:schemeClr val="accent6">
                    <a:lumMod val="75000"/>
                  </a:schemeClr>
                </a:solidFill>
              </a:rPr>
              <a:t>43.9% loneliness</a:t>
            </a:r>
          </a:p>
          <a:p>
            <a:r>
              <a:rPr lang="en-US" dirty="0">
                <a:solidFill>
                  <a:schemeClr val="accent6">
                    <a:lumMod val="75000"/>
                  </a:schemeClr>
                </a:solidFill>
              </a:rPr>
              <a:t>39.6% sleep</a:t>
            </a:r>
          </a:p>
        </p:txBody>
      </p:sp>
      <p:sp>
        <p:nvSpPr>
          <p:cNvPr id="24" name="TextBox 23">
            <a:extLst>
              <a:ext uri="{FF2B5EF4-FFF2-40B4-BE49-F238E27FC236}">
                <a16:creationId xmlns:a16="http://schemas.microsoft.com/office/drawing/2014/main" id="{3B617954-880B-DC0A-ED12-9FE4D177D541}"/>
              </a:ext>
            </a:extLst>
          </p:cNvPr>
          <p:cNvSpPr txBox="1"/>
          <p:nvPr/>
        </p:nvSpPr>
        <p:spPr>
          <a:xfrm>
            <a:off x="7086600" y="3404465"/>
            <a:ext cx="3576663" cy="1200329"/>
          </a:xfrm>
          <a:prstGeom prst="rect">
            <a:avLst/>
          </a:prstGeom>
          <a:noFill/>
        </p:spPr>
        <p:txBody>
          <a:bodyPr wrap="square" rtlCol="0">
            <a:spAutoFit/>
          </a:bodyPr>
          <a:lstStyle/>
          <a:p>
            <a:r>
              <a:rPr lang="en-US" b="1" dirty="0">
                <a:solidFill>
                  <a:schemeClr val="accent1">
                    <a:lumMod val="75000"/>
                  </a:schemeClr>
                </a:solidFill>
              </a:rPr>
              <a:t>Mental health care plans</a:t>
            </a:r>
          </a:p>
          <a:p>
            <a:r>
              <a:rPr lang="en-US" dirty="0">
                <a:solidFill>
                  <a:schemeClr val="accent1">
                    <a:lumMod val="75000"/>
                  </a:schemeClr>
                </a:solidFill>
              </a:rPr>
              <a:t>11.9% anxiety/depression</a:t>
            </a:r>
          </a:p>
          <a:p>
            <a:r>
              <a:rPr lang="en-US" dirty="0">
                <a:solidFill>
                  <a:schemeClr val="accent1">
                    <a:lumMod val="75000"/>
                  </a:schemeClr>
                </a:solidFill>
              </a:rPr>
              <a:t>9.8% loneliness</a:t>
            </a:r>
          </a:p>
          <a:p>
            <a:r>
              <a:rPr lang="en-US" dirty="0">
                <a:solidFill>
                  <a:schemeClr val="accent1">
                    <a:lumMod val="75000"/>
                  </a:schemeClr>
                </a:solidFill>
                <a:highlight>
                  <a:srgbClr val="00FF00"/>
                </a:highlight>
              </a:rPr>
              <a:t>14.9% sleep</a:t>
            </a:r>
          </a:p>
        </p:txBody>
      </p:sp>
      <p:pic>
        <p:nvPicPr>
          <p:cNvPr id="22" name="Graphic 21" descr="Money with solid fill">
            <a:extLst>
              <a:ext uri="{FF2B5EF4-FFF2-40B4-BE49-F238E27FC236}">
                <a16:creationId xmlns:a16="http://schemas.microsoft.com/office/drawing/2014/main" id="{D7346D01-1131-A4D8-2716-883F113B02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1966" y="5018425"/>
            <a:ext cx="640080" cy="640080"/>
          </a:xfrm>
          <a:prstGeom prst="rect">
            <a:avLst/>
          </a:prstGeom>
        </p:spPr>
      </p:pic>
      <p:sp>
        <p:nvSpPr>
          <p:cNvPr id="19" name="TextBox 18">
            <a:extLst>
              <a:ext uri="{FF2B5EF4-FFF2-40B4-BE49-F238E27FC236}">
                <a16:creationId xmlns:a16="http://schemas.microsoft.com/office/drawing/2014/main" id="{D779A47D-19A4-55F9-ECA7-B128345F5250}"/>
              </a:ext>
            </a:extLst>
          </p:cNvPr>
          <p:cNvSpPr txBox="1"/>
          <p:nvPr/>
        </p:nvSpPr>
        <p:spPr>
          <a:xfrm>
            <a:off x="1684606" y="4876800"/>
            <a:ext cx="2719928" cy="1200329"/>
          </a:xfrm>
          <a:prstGeom prst="rect">
            <a:avLst/>
          </a:prstGeom>
          <a:noFill/>
        </p:spPr>
        <p:txBody>
          <a:bodyPr wrap="square" rtlCol="0">
            <a:spAutoFit/>
          </a:bodyPr>
          <a:lstStyle/>
          <a:p>
            <a:r>
              <a:rPr lang="en-US" b="1" dirty="0">
                <a:solidFill>
                  <a:schemeClr val="accent6"/>
                </a:solidFill>
              </a:rPr>
              <a:t>Social needs</a:t>
            </a:r>
          </a:p>
          <a:p>
            <a:r>
              <a:rPr lang="en-US" dirty="0">
                <a:solidFill>
                  <a:schemeClr val="accent6"/>
                </a:solidFill>
              </a:rPr>
              <a:t>33.7% financial </a:t>
            </a:r>
          </a:p>
          <a:p>
            <a:r>
              <a:rPr lang="en-US" dirty="0">
                <a:solidFill>
                  <a:schemeClr val="accent6"/>
                </a:solidFill>
              </a:rPr>
              <a:t>23.0% transportation</a:t>
            </a:r>
          </a:p>
          <a:p>
            <a:r>
              <a:rPr lang="en-US" dirty="0">
                <a:solidFill>
                  <a:schemeClr val="accent6"/>
                </a:solidFill>
              </a:rPr>
              <a:t>18.2% food insecurity</a:t>
            </a:r>
          </a:p>
        </p:txBody>
      </p:sp>
      <p:sp>
        <p:nvSpPr>
          <p:cNvPr id="25" name="TextBox 24">
            <a:extLst>
              <a:ext uri="{FF2B5EF4-FFF2-40B4-BE49-F238E27FC236}">
                <a16:creationId xmlns:a16="http://schemas.microsoft.com/office/drawing/2014/main" id="{76147236-5CE4-FD24-C60F-1115E51A5B01}"/>
              </a:ext>
            </a:extLst>
          </p:cNvPr>
          <p:cNvSpPr txBox="1"/>
          <p:nvPr/>
        </p:nvSpPr>
        <p:spPr>
          <a:xfrm>
            <a:off x="7086600" y="4876799"/>
            <a:ext cx="3576662" cy="1200329"/>
          </a:xfrm>
          <a:prstGeom prst="rect">
            <a:avLst/>
          </a:prstGeom>
          <a:noFill/>
        </p:spPr>
        <p:txBody>
          <a:bodyPr wrap="square" rtlCol="0">
            <a:spAutoFit/>
          </a:bodyPr>
          <a:lstStyle/>
          <a:p>
            <a:r>
              <a:rPr lang="en-US" b="1" dirty="0">
                <a:solidFill>
                  <a:schemeClr val="tx2"/>
                </a:solidFill>
              </a:rPr>
              <a:t>Social care plans</a:t>
            </a:r>
          </a:p>
          <a:p>
            <a:r>
              <a:rPr lang="en-US" dirty="0">
                <a:solidFill>
                  <a:schemeClr val="tx2"/>
                </a:solidFill>
                <a:highlight>
                  <a:srgbClr val="00FF00"/>
                </a:highlight>
              </a:rPr>
              <a:t>7.9% financial</a:t>
            </a:r>
          </a:p>
          <a:p>
            <a:r>
              <a:rPr lang="en-US" dirty="0">
                <a:solidFill>
                  <a:schemeClr val="tx2"/>
                </a:solidFill>
              </a:rPr>
              <a:t>0.5% transportation</a:t>
            </a:r>
          </a:p>
          <a:p>
            <a:r>
              <a:rPr lang="en-US" dirty="0">
                <a:solidFill>
                  <a:schemeClr val="tx2"/>
                </a:solidFill>
                <a:highlight>
                  <a:srgbClr val="FFFF00"/>
                </a:highlight>
              </a:rPr>
              <a:t>0% food insecurity</a:t>
            </a:r>
          </a:p>
        </p:txBody>
      </p:sp>
      <p:sp>
        <p:nvSpPr>
          <p:cNvPr id="26" name="Arrow: Right 25">
            <a:extLst>
              <a:ext uri="{FF2B5EF4-FFF2-40B4-BE49-F238E27FC236}">
                <a16:creationId xmlns:a16="http://schemas.microsoft.com/office/drawing/2014/main" id="{F78BFD4E-A181-EEEF-036B-7F56B7759B18}"/>
              </a:ext>
              <a:ext uri="{C183D7F6-B498-43B3-948B-1728B52AA6E4}">
                <adec:decorative xmlns:adec="http://schemas.microsoft.com/office/drawing/2017/decorative" val="1"/>
              </a:ext>
            </a:extLst>
          </p:cNvPr>
          <p:cNvSpPr/>
          <p:nvPr/>
        </p:nvSpPr>
        <p:spPr>
          <a:xfrm>
            <a:off x="4690830" y="2302028"/>
            <a:ext cx="1974300" cy="484632"/>
          </a:xfrm>
          <a:prstGeom prst="rightArrow">
            <a:avLst/>
          </a:prstGeom>
          <a:gradFill flip="none" rotWithShape="1">
            <a:gsLst>
              <a:gs pos="0">
                <a:schemeClr val="accent6">
                  <a:lumMod val="50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D561A0E7-B165-3EC9-C7D5-F5425440C814}"/>
              </a:ext>
              <a:ext uri="{C183D7F6-B498-43B3-948B-1728B52AA6E4}">
                <adec:decorative xmlns:adec="http://schemas.microsoft.com/office/drawing/2017/decorative" val="1"/>
              </a:ext>
            </a:extLst>
          </p:cNvPr>
          <p:cNvSpPr/>
          <p:nvPr/>
        </p:nvSpPr>
        <p:spPr>
          <a:xfrm>
            <a:off x="4690831" y="3762314"/>
            <a:ext cx="1974300" cy="484632"/>
          </a:xfrm>
          <a:prstGeom prst="rightArrow">
            <a:avLst/>
          </a:prstGeom>
          <a:gradFill flip="none" rotWithShape="1">
            <a:gsLst>
              <a:gs pos="0">
                <a:schemeClr val="accent6">
                  <a:lumMod val="75000"/>
                </a:schemeClr>
              </a:gs>
              <a:gs pos="100000">
                <a:schemeClr val="accent1">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026B10F4-7512-3CBC-11FD-B5F066F58BB4}"/>
              </a:ext>
              <a:ext uri="{C183D7F6-B498-43B3-948B-1728B52AA6E4}">
                <adec:decorative xmlns:adec="http://schemas.microsoft.com/office/drawing/2017/decorative" val="1"/>
              </a:ext>
            </a:extLst>
          </p:cNvPr>
          <p:cNvSpPr/>
          <p:nvPr/>
        </p:nvSpPr>
        <p:spPr>
          <a:xfrm>
            <a:off x="4690830" y="5297715"/>
            <a:ext cx="1974300" cy="484632"/>
          </a:xfrm>
          <a:prstGeom prst="rightArrow">
            <a:avLst/>
          </a:prstGeom>
          <a:gradFill flip="none" rotWithShape="1">
            <a:gsLst>
              <a:gs pos="0">
                <a:schemeClr val="accent6"/>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508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2ACD-EFB9-A290-F02A-1BD8ABF04838}"/>
              </a:ext>
            </a:extLst>
          </p:cNvPr>
          <p:cNvSpPr>
            <a:spLocks noGrp="1"/>
          </p:cNvSpPr>
          <p:nvPr>
            <p:ph type="title"/>
          </p:nvPr>
        </p:nvSpPr>
        <p:spPr>
          <a:xfrm>
            <a:off x="838201" y="3998018"/>
            <a:ext cx="3981854" cy="2216513"/>
          </a:xfrm>
        </p:spPr>
        <p:txBody>
          <a:bodyPr>
            <a:normAutofit/>
          </a:bodyPr>
          <a:lstStyle/>
          <a:p>
            <a:r>
              <a:rPr lang="en-US" dirty="0"/>
              <a:t>NCEPCR Vision &amp; Mission </a:t>
            </a:r>
          </a:p>
        </p:txBody>
      </p:sp>
      <p:pic>
        <p:nvPicPr>
          <p:cNvPr id="7" name="Picture 6" descr="National Center For Excellence in Primary Care Research">
            <a:extLst>
              <a:ext uri="{FF2B5EF4-FFF2-40B4-BE49-F238E27FC236}">
                <a16:creationId xmlns:a16="http://schemas.microsoft.com/office/drawing/2014/main" id="{35655EAD-DBDA-6450-785B-0AFE4704D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59740"/>
            <a:ext cx="5989321" cy="1763161"/>
          </a:xfrm>
          <a:prstGeom prst="rect">
            <a:avLst/>
          </a:prstGeom>
        </p:spPr>
      </p:pic>
      <p:sp>
        <p:nvSpPr>
          <p:cNvPr id="3" name="Content Placeholder 2">
            <a:extLst>
              <a:ext uri="{FF2B5EF4-FFF2-40B4-BE49-F238E27FC236}">
                <a16:creationId xmlns:a16="http://schemas.microsoft.com/office/drawing/2014/main" id="{EDC0D1D6-2EB6-6793-00AF-8CE42FFA2EDD}"/>
              </a:ext>
            </a:extLst>
          </p:cNvPr>
          <p:cNvSpPr>
            <a:spLocks noGrp="1"/>
          </p:cNvSpPr>
          <p:nvPr>
            <p:ph idx="1"/>
          </p:nvPr>
        </p:nvSpPr>
        <p:spPr>
          <a:xfrm>
            <a:off x="304800" y="2302912"/>
            <a:ext cx="5562600" cy="4080546"/>
          </a:xfrm>
        </p:spPr>
        <p:txBody>
          <a:bodyPr>
            <a:normAutofit fontScale="70000" lnSpcReduction="20000"/>
          </a:bodyPr>
          <a:lstStyle/>
          <a:p>
            <a:pPr marL="0" marR="0" indent="0" algn="ctr">
              <a:lnSpc>
                <a:spcPct val="107000"/>
              </a:lnSpc>
              <a:spcBef>
                <a:spcPts val="0"/>
              </a:spcBef>
              <a:spcAft>
                <a:spcPts val="800"/>
              </a:spcAft>
              <a:buNone/>
            </a:pPr>
            <a:r>
              <a:rPr lang="en-US" sz="33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VISION: </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2900" dirty="0">
                <a:effectLst/>
                <a:latin typeface="Calibri" panose="020F0502020204030204" pitchFamily="34" charset="0"/>
                <a:ea typeface="Calibri" panose="020F0502020204030204" pitchFamily="34" charset="0"/>
                <a:cs typeface="Times New Roman" panose="02020603050405020304" pitchFamily="18" charset="0"/>
              </a:rPr>
              <a:t>NCEPCR envisions a future where all patients receive high quality, whole person, evidence-based, affordable primary health care from a healthy primary care workforce. </a:t>
            </a:r>
          </a:p>
          <a:p>
            <a:pPr marL="0" marR="0" indent="0" algn="ctr">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gn="ctr">
              <a:lnSpc>
                <a:spcPct val="107000"/>
              </a:lnSpc>
              <a:spcBef>
                <a:spcPts val="0"/>
              </a:spcBef>
              <a:spcAft>
                <a:spcPts val="800"/>
              </a:spcAft>
              <a:buNone/>
            </a:pPr>
            <a:r>
              <a:rPr lang="en-US" sz="33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MISSION:</a:t>
            </a:r>
            <a:r>
              <a:rPr lang="en-US" sz="30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2900" dirty="0">
                <a:effectLst/>
                <a:latin typeface="Calibri" panose="020F0502020204030204" pitchFamily="34" charset="0"/>
                <a:ea typeface="Calibri" panose="020F0502020204030204" pitchFamily="34" charset="0"/>
                <a:cs typeface="Times New Roman" panose="02020603050405020304" pitchFamily="18" charset="0"/>
              </a:rPr>
              <a:t>NCEPCR’s mission is to support transformative primary care research, tools and methods for implementation, and the next generation of primary care researchers to improve the delivery of primary care. </a:t>
            </a:r>
          </a:p>
          <a:p>
            <a:endParaRPr lang="en-US" dirty="0"/>
          </a:p>
        </p:txBody>
      </p:sp>
      <p:pic>
        <p:nvPicPr>
          <p:cNvPr id="5" name="Picture 4" descr="This graphic has six quadrants that each describe a part of the National Center for Excellence in Primary Care Research’s mission.">
            <a:extLst>
              <a:ext uri="{FF2B5EF4-FFF2-40B4-BE49-F238E27FC236}">
                <a16:creationId xmlns:a16="http://schemas.microsoft.com/office/drawing/2014/main" id="{CFD9AEED-1A65-605A-39C2-710985214D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65"/>
          <a:stretch/>
        </p:blipFill>
        <p:spPr>
          <a:xfrm>
            <a:off x="5887734" y="1408176"/>
            <a:ext cx="6313410" cy="5230930"/>
          </a:xfrm>
          <a:prstGeom prst="rect">
            <a:avLst/>
          </a:prstGeom>
        </p:spPr>
      </p:pic>
      <p:sp>
        <p:nvSpPr>
          <p:cNvPr id="4" name="Slide Number Placeholder 3">
            <a:extLst>
              <a:ext uri="{FF2B5EF4-FFF2-40B4-BE49-F238E27FC236}">
                <a16:creationId xmlns:a16="http://schemas.microsoft.com/office/drawing/2014/main" id="{FC95A730-A9B4-1DA8-89FE-A0DD92226B92}"/>
              </a:ext>
            </a:extLst>
          </p:cNvPr>
          <p:cNvSpPr>
            <a:spLocks noGrp="1"/>
          </p:cNvSpPr>
          <p:nvPr>
            <p:ph type="sldNum" sz="quarter" idx="10"/>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5F5B7A5-34A7-4AB0-A34F-A4DF2002FA9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80547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Lesson Learned</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609600" y="1600200"/>
            <a:ext cx="10972800" cy="4525963"/>
          </a:xfrm>
        </p:spPr>
        <p:txBody>
          <a:bodyPr>
            <a:normAutofit fontScale="92500" lnSpcReduction="10000"/>
          </a:bodyPr>
          <a:lstStyle/>
          <a:p>
            <a:pPr>
              <a:spcAft>
                <a:spcPts val="1200"/>
              </a:spcAft>
            </a:pPr>
            <a:r>
              <a:rPr lang="en-US" dirty="0"/>
              <a:t>It is hard to do research during a pandemic (even if topic addressed is needed even more!)</a:t>
            </a:r>
          </a:p>
          <a:p>
            <a:pPr>
              <a:spcAft>
                <a:spcPts val="1200"/>
              </a:spcAft>
            </a:pPr>
            <a:r>
              <a:rPr lang="en-US" dirty="0"/>
              <a:t>Interest in addressing needs may not reflect impact of the need on health and wellbeing</a:t>
            </a:r>
          </a:p>
          <a:p>
            <a:pPr>
              <a:spcAft>
                <a:spcPts val="1200"/>
              </a:spcAft>
            </a:pPr>
            <a:r>
              <a:rPr lang="en-US" dirty="0"/>
              <a:t>We need a cultural change to integrate mental health and social needs into primary care</a:t>
            </a:r>
          </a:p>
          <a:p>
            <a:pPr>
              <a:spcAft>
                <a:spcPts val="1200"/>
              </a:spcAft>
            </a:pPr>
            <a:r>
              <a:rPr lang="en-US" dirty="0"/>
              <a:t>Care plans are very fluid</a:t>
            </a:r>
          </a:p>
          <a:p>
            <a:pPr>
              <a:spcAft>
                <a:spcPts val="1200"/>
              </a:spcAft>
            </a:pPr>
            <a:r>
              <a:rPr lang="en-US" dirty="0"/>
              <a:t>Improvement in health behaviors, mental health, and social needs may matter more than change control of chronic disease</a:t>
            </a:r>
          </a:p>
          <a:p>
            <a:endParaRPr lang="en-US" dirty="0"/>
          </a:p>
        </p:txBody>
      </p:sp>
      <p:sp>
        <p:nvSpPr>
          <p:cNvPr id="3" name="Slide Number Placeholder 2">
            <a:extLst>
              <a:ext uri="{FF2B5EF4-FFF2-40B4-BE49-F238E27FC236}">
                <a16:creationId xmlns:a16="http://schemas.microsoft.com/office/drawing/2014/main" id="{11718C18-1349-BC86-6EB0-A7EC958270A9}"/>
              </a:ext>
            </a:extLst>
          </p:cNvPr>
          <p:cNvSpPr>
            <a:spLocks noGrp="1"/>
          </p:cNvSpPr>
          <p:nvPr>
            <p:ph type="sldNum" sz="quarter" idx="10"/>
          </p:nvPr>
        </p:nvSpPr>
        <p:spPr/>
        <p:txBody>
          <a:bodyPr/>
          <a:lstStyle/>
          <a:p>
            <a:fld id="{85F5B7A5-34A7-4AB0-A34F-A4DF2002FA98}" type="slidenum">
              <a:rPr lang="en-US" smtClean="0"/>
              <a:t>40</a:t>
            </a:fld>
            <a:endParaRPr lang="en-US" dirty="0"/>
          </a:p>
        </p:txBody>
      </p:sp>
    </p:spTree>
    <p:extLst>
      <p:ext uri="{BB962C8B-B14F-4D97-AF65-F5344CB8AC3E}">
        <p14:creationId xmlns:p14="http://schemas.microsoft.com/office/powerpoint/2010/main" val="2204653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Thank You!</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p:txBody>
          <a:bodyPr/>
          <a:lstStyle/>
          <a:p>
            <a:pPr marL="0" indent="0" algn="ctr">
              <a:buNone/>
            </a:pPr>
            <a:r>
              <a:rPr lang="en-US" dirty="0"/>
              <a:t>If you have questions or want to talk more email me at </a:t>
            </a:r>
            <a:r>
              <a:rPr lang="en-US" dirty="0">
                <a:hlinkClick r:id="rId2"/>
              </a:rPr>
              <a:t>alexander.krist@vcuhealth.org</a:t>
            </a:r>
            <a:r>
              <a:rPr lang="en-US" dirty="0"/>
              <a:t> </a:t>
            </a:r>
          </a:p>
        </p:txBody>
      </p:sp>
      <p:sp>
        <p:nvSpPr>
          <p:cNvPr id="3" name="Slide Number Placeholder 2">
            <a:extLst>
              <a:ext uri="{FF2B5EF4-FFF2-40B4-BE49-F238E27FC236}">
                <a16:creationId xmlns:a16="http://schemas.microsoft.com/office/drawing/2014/main" id="{11718C18-1349-BC86-6EB0-A7EC958270A9}"/>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41</a:t>
            </a:fld>
            <a:endParaRPr lang="en-US" dirty="0"/>
          </a:p>
        </p:txBody>
      </p:sp>
      <p:sp>
        <p:nvSpPr>
          <p:cNvPr id="5" name="TextBox 4">
            <a:extLst>
              <a:ext uri="{FF2B5EF4-FFF2-40B4-BE49-F238E27FC236}">
                <a16:creationId xmlns:a16="http://schemas.microsoft.com/office/drawing/2014/main" id="{ECA83367-BA9E-43C7-D363-ACC15ADDD7EC}"/>
              </a:ext>
            </a:extLst>
          </p:cNvPr>
          <p:cNvSpPr txBox="1"/>
          <p:nvPr/>
        </p:nvSpPr>
        <p:spPr>
          <a:xfrm>
            <a:off x="2143012" y="3416968"/>
            <a:ext cx="2252540" cy="461665"/>
          </a:xfrm>
          <a:prstGeom prst="rect">
            <a:avLst/>
          </a:prstGeom>
          <a:noFill/>
        </p:spPr>
        <p:txBody>
          <a:bodyPr wrap="none" rtlCol="0">
            <a:spAutoFit/>
          </a:bodyPr>
          <a:lstStyle/>
          <a:p>
            <a:r>
              <a:rPr lang="en-US" sz="2400" b="1" dirty="0">
                <a:solidFill>
                  <a:schemeClr val="accent6">
                    <a:lumMod val="50000"/>
                  </a:schemeClr>
                </a:solidFill>
              </a:rPr>
              <a:t>Study website</a:t>
            </a:r>
          </a:p>
        </p:txBody>
      </p:sp>
      <p:pic>
        <p:nvPicPr>
          <p:cNvPr id="8" name="Picture 7" descr="QR code to study website">
            <a:extLst>
              <a:ext uri="{FF2B5EF4-FFF2-40B4-BE49-F238E27FC236}">
                <a16:creationId xmlns:a16="http://schemas.microsoft.com/office/drawing/2014/main" id="{03FA8999-7743-4ED5-4017-201E47A7EB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4882" y="3787084"/>
            <a:ext cx="1828800" cy="1828800"/>
          </a:xfrm>
          <a:prstGeom prst="rect">
            <a:avLst/>
          </a:prstGeom>
        </p:spPr>
      </p:pic>
      <p:sp>
        <p:nvSpPr>
          <p:cNvPr id="11" name="TextBox 10">
            <a:extLst>
              <a:ext uri="{FF2B5EF4-FFF2-40B4-BE49-F238E27FC236}">
                <a16:creationId xmlns:a16="http://schemas.microsoft.com/office/drawing/2014/main" id="{246E6C2B-F9CB-8301-B2C0-CF51AA13C940}"/>
              </a:ext>
            </a:extLst>
          </p:cNvPr>
          <p:cNvSpPr txBox="1"/>
          <p:nvPr/>
        </p:nvSpPr>
        <p:spPr>
          <a:xfrm>
            <a:off x="635388" y="5567027"/>
            <a:ext cx="5267789" cy="461665"/>
          </a:xfrm>
          <a:prstGeom prst="rect">
            <a:avLst/>
          </a:prstGeom>
          <a:noFill/>
        </p:spPr>
        <p:txBody>
          <a:bodyPr wrap="none" rtlCol="0">
            <a:spAutoFit/>
          </a:bodyPr>
          <a:lstStyle/>
          <a:p>
            <a:pPr algn="ctr"/>
            <a:r>
              <a:rPr lang="en-US" sz="2400" dirty="0">
                <a:hlinkClick r:id="rId4"/>
              </a:rPr>
              <a:t>https://ecpvirginia.squarespace.com/</a:t>
            </a:r>
            <a:r>
              <a:rPr lang="en-US" sz="2400" dirty="0"/>
              <a:t> </a:t>
            </a:r>
          </a:p>
        </p:txBody>
      </p:sp>
      <p:sp>
        <p:nvSpPr>
          <p:cNvPr id="7" name="TextBox 6">
            <a:extLst>
              <a:ext uri="{FF2B5EF4-FFF2-40B4-BE49-F238E27FC236}">
                <a16:creationId xmlns:a16="http://schemas.microsoft.com/office/drawing/2014/main" id="{B73449B4-86AE-D2DE-0C9C-37B6AF9EABF0}"/>
              </a:ext>
            </a:extLst>
          </p:cNvPr>
          <p:cNvSpPr txBox="1"/>
          <p:nvPr/>
        </p:nvSpPr>
        <p:spPr>
          <a:xfrm>
            <a:off x="7803672" y="3374276"/>
            <a:ext cx="2528256" cy="461665"/>
          </a:xfrm>
          <a:prstGeom prst="rect">
            <a:avLst/>
          </a:prstGeom>
          <a:noFill/>
        </p:spPr>
        <p:txBody>
          <a:bodyPr wrap="none" rtlCol="0">
            <a:spAutoFit/>
          </a:bodyPr>
          <a:lstStyle/>
          <a:p>
            <a:r>
              <a:rPr lang="en-US" sz="2400" b="1" dirty="0">
                <a:solidFill>
                  <a:schemeClr val="accent6">
                    <a:lumMod val="50000"/>
                  </a:schemeClr>
                </a:solidFill>
              </a:rPr>
              <a:t>ACORN website</a:t>
            </a:r>
          </a:p>
        </p:txBody>
      </p:sp>
      <p:pic>
        <p:nvPicPr>
          <p:cNvPr id="9" name="Picture 8" descr="QR to ACORN website">
            <a:extLst>
              <a:ext uri="{FF2B5EF4-FFF2-40B4-BE49-F238E27FC236}">
                <a16:creationId xmlns:a16="http://schemas.microsoft.com/office/drawing/2014/main" id="{96850509-46D8-573E-10F8-203E6957A6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400" y="3787084"/>
            <a:ext cx="1828800" cy="1828800"/>
          </a:xfrm>
          <a:prstGeom prst="rect">
            <a:avLst/>
          </a:prstGeom>
        </p:spPr>
      </p:pic>
      <p:sp>
        <p:nvSpPr>
          <p:cNvPr id="10" name="TextBox 9">
            <a:extLst>
              <a:ext uri="{FF2B5EF4-FFF2-40B4-BE49-F238E27FC236}">
                <a16:creationId xmlns:a16="http://schemas.microsoft.com/office/drawing/2014/main" id="{4018150C-3366-C1C8-D60D-38F317EC4431}"/>
              </a:ext>
            </a:extLst>
          </p:cNvPr>
          <p:cNvSpPr txBox="1"/>
          <p:nvPr/>
        </p:nvSpPr>
        <p:spPr>
          <a:xfrm>
            <a:off x="6921699" y="5567027"/>
            <a:ext cx="4292202" cy="461665"/>
          </a:xfrm>
          <a:prstGeom prst="rect">
            <a:avLst/>
          </a:prstGeom>
          <a:noFill/>
        </p:spPr>
        <p:txBody>
          <a:bodyPr wrap="none" rtlCol="0">
            <a:spAutoFit/>
          </a:bodyPr>
          <a:lstStyle/>
          <a:p>
            <a:pPr algn="ctr"/>
            <a:r>
              <a:rPr lang="en-US" sz="2400" dirty="0">
                <a:hlinkClick r:id="rId6"/>
              </a:rPr>
              <a:t>https://www.acornvirginia.org/</a:t>
            </a:r>
            <a:r>
              <a:rPr lang="en-US" sz="2400" dirty="0"/>
              <a:t> </a:t>
            </a:r>
          </a:p>
        </p:txBody>
      </p:sp>
    </p:spTree>
    <p:extLst>
      <p:ext uri="{BB962C8B-B14F-4D97-AF65-F5344CB8AC3E}">
        <p14:creationId xmlns:p14="http://schemas.microsoft.com/office/powerpoint/2010/main" val="287841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a:t>Presentation 3</a:t>
            </a:r>
          </a:p>
        </p:txBody>
      </p:sp>
      <p:sp>
        <p:nvSpPr>
          <p:cNvPr id="7" name="Title 5">
            <a:extLst>
              <a:ext uri="{FF2B5EF4-FFF2-40B4-BE49-F238E27FC236}">
                <a16:creationId xmlns:a16="http://schemas.microsoft.com/office/drawing/2014/main" id="{5D082444-AE4C-51E5-931E-28893BAB7020}"/>
              </a:ext>
            </a:extLst>
          </p:cNvPr>
          <p:cNvSpPr txBox="1">
            <a:spLocks/>
          </p:cNvSpPr>
          <p:nvPr/>
        </p:nvSpPr>
        <p:spPr>
          <a:xfrm>
            <a:off x="1150706" y="1201696"/>
            <a:ext cx="9493321" cy="197965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baseline="0">
                <a:solidFill>
                  <a:schemeClr val="bg1"/>
                </a:solidFill>
                <a:latin typeface="+mj-lt"/>
                <a:ea typeface="+mj-ea"/>
                <a:cs typeface="+mj-cs"/>
              </a:defRPr>
            </a:lvl1pPr>
          </a:lstStyle>
          <a:p>
            <a:pPr>
              <a:defRPr/>
            </a:pPr>
            <a:r>
              <a:rPr lang="en-US" sz="2800" dirty="0">
                <a:solidFill>
                  <a:srgbClr val="000000"/>
                </a:solidFill>
                <a:effectLst/>
                <a:ea typeface="Calibri" panose="020F0502020204030204" pitchFamily="34" charset="0"/>
                <a:cs typeface="Arial" panose="020B0604020202020204" pitchFamily="34" charset="0"/>
              </a:rPr>
              <a:t>Reducing Opioid Use Incidence in Seniors in Oklahoma (RISE-OK)</a:t>
            </a:r>
            <a:endParaRPr lang="en-US" sz="2800" dirty="0">
              <a:solidFill>
                <a:schemeClr val="tx1"/>
              </a:solidFill>
            </a:endParaRPr>
          </a:p>
        </p:txBody>
      </p:sp>
      <p:pic>
        <p:nvPicPr>
          <p:cNvPr id="1026" name="Picture 2" descr="Zsolt Nagykáldi, PhD">
            <a:extLst>
              <a:ext uri="{FF2B5EF4-FFF2-40B4-BE49-F238E27FC236}">
                <a16:creationId xmlns:a16="http://schemas.microsoft.com/office/drawing/2014/main" id="{E1F6E684-8942-87FD-897B-B9292F96D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563" y="3022601"/>
            <a:ext cx="2857500" cy="3333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 Placeholder 6">
            <a:extLst>
              <a:ext uri="{FF2B5EF4-FFF2-40B4-BE49-F238E27FC236}">
                <a16:creationId xmlns:a16="http://schemas.microsoft.com/office/drawing/2014/main" id="{5E211100-9E63-323E-0DD5-E6084252DFEF}"/>
              </a:ext>
            </a:extLst>
          </p:cNvPr>
          <p:cNvSpPr txBox="1">
            <a:spLocks/>
          </p:cNvSpPr>
          <p:nvPr/>
        </p:nvSpPr>
        <p:spPr>
          <a:xfrm>
            <a:off x="6345956" y="4046191"/>
            <a:ext cx="4901164" cy="21031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400" b="1" dirty="0">
                <a:latin typeface="+mj-lt"/>
              </a:rPr>
              <a:t>Zsolt </a:t>
            </a:r>
            <a:r>
              <a:rPr lang="en-US" sz="2400" b="1" dirty="0" err="1">
                <a:latin typeface="+mj-lt"/>
              </a:rPr>
              <a:t>Nagykáldi</a:t>
            </a:r>
            <a:r>
              <a:rPr lang="en-US" sz="2400" b="1" dirty="0">
                <a:latin typeface="+mj-lt"/>
              </a:rPr>
              <a:t>, PhD </a:t>
            </a:r>
          </a:p>
          <a:p>
            <a:pPr marL="0" indent="0">
              <a:spcBef>
                <a:spcPts val="0"/>
              </a:spcBef>
              <a:buNone/>
              <a:defRPr/>
            </a:pPr>
            <a:r>
              <a:rPr lang="en-US" sz="2400" dirty="0">
                <a:latin typeface="+mj-lt"/>
              </a:rPr>
              <a:t>University of Oklahoma </a:t>
            </a:r>
          </a:p>
          <a:p>
            <a:pPr marL="0" indent="0">
              <a:spcBef>
                <a:spcPts val="0"/>
              </a:spcBef>
              <a:buNone/>
              <a:defRPr/>
            </a:pPr>
            <a:r>
              <a:rPr lang="en-US" sz="2400" dirty="0">
                <a:latin typeface="+mj-lt"/>
              </a:rPr>
              <a:t>College of Medicine</a:t>
            </a:r>
          </a:p>
        </p:txBody>
      </p:sp>
      <p:sp>
        <p:nvSpPr>
          <p:cNvPr id="3" name="Slide Number Placeholder 2">
            <a:extLst>
              <a:ext uri="{FF2B5EF4-FFF2-40B4-BE49-F238E27FC236}">
                <a16:creationId xmlns:a16="http://schemas.microsoft.com/office/drawing/2014/main" id="{CD3C4F08-9B14-9B75-9D71-1E9E6690DBCF}"/>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42</a:t>
            </a:fld>
            <a:endParaRPr lang="en-US"/>
          </a:p>
        </p:txBody>
      </p:sp>
    </p:spTree>
    <p:extLst>
      <p:ext uri="{BB962C8B-B14F-4D97-AF65-F5344CB8AC3E}">
        <p14:creationId xmlns:p14="http://schemas.microsoft.com/office/powerpoint/2010/main" val="1521212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 RISE Oklahoma Stud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1650" y="2040835"/>
            <a:ext cx="1697168" cy="886366"/>
          </a:xfrm>
          <a:prstGeom prst="rect">
            <a:avLst/>
          </a:prstGeom>
        </p:spPr>
      </p:pic>
      <p:sp>
        <p:nvSpPr>
          <p:cNvPr id="2" name="Title 1"/>
          <p:cNvSpPr>
            <a:spLocks noGrp="1"/>
          </p:cNvSpPr>
          <p:nvPr>
            <p:ph type="title"/>
          </p:nvPr>
        </p:nvSpPr>
        <p:spPr>
          <a:xfrm>
            <a:off x="800100" y="2019300"/>
            <a:ext cx="8686800" cy="1600200"/>
          </a:xfrm>
        </p:spPr>
        <p:txBody>
          <a:bodyPr>
            <a:normAutofit/>
          </a:bodyPr>
          <a:lstStyle/>
          <a:p>
            <a:r>
              <a:rPr lang="en-US" i="1" dirty="0"/>
              <a:t>Reducing Opioid Use Incidence in Seniors in Oklahoma (RISE-OK) Study</a:t>
            </a:r>
            <a:endParaRPr lang="en-US" dirty="0"/>
          </a:p>
        </p:txBody>
      </p:sp>
      <p:sp>
        <p:nvSpPr>
          <p:cNvPr id="4" name="Content Placeholder 2">
            <a:extLst>
              <a:ext uri="{FF2B5EF4-FFF2-40B4-BE49-F238E27FC236}">
                <a16:creationId xmlns:a16="http://schemas.microsoft.com/office/drawing/2014/main" id="{F444CD67-48CC-96AE-D66F-6BED7387B39F}"/>
              </a:ext>
            </a:extLst>
          </p:cNvPr>
          <p:cNvSpPr txBox="1">
            <a:spLocks/>
          </p:cNvSpPr>
          <p:nvPr/>
        </p:nvSpPr>
        <p:spPr>
          <a:xfrm>
            <a:off x="304800" y="4038600"/>
            <a:ext cx="11506200" cy="2415942"/>
          </a:xfrm>
          <a:prstGeom prst="rect">
            <a:avLst/>
          </a:prstGeom>
        </p:spPr>
        <p:txBody>
          <a:bodyPr vert="horz" lIns="91440" tIns="45720" rIns="91440" bIns="45720" rtlCol="0" anchor="ctr">
            <a:normAutofit fontScale="77500" lnSpcReduction="20000"/>
          </a:bodyPr>
          <a:lstStyle>
            <a:lvl1pPr marL="342900" indent="-342900" algn="ctr" defTabSz="914400" rtl="0" eaLnBrk="1" latinLnBrk="0" hangingPunct="1">
              <a:spcBef>
                <a:spcPct val="20000"/>
              </a:spcBef>
              <a:buFont typeface="Arial" pitchFamily="34" charset="0"/>
              <a:buNone/>
              <a:defRPr sz="2800" b="1"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pPr>
            <a:r>
              <a:rPr lang="en-US"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Zsolt Nagykaldi, PhD</a:t>
            </a:r>
            <a:r>
              <a:rPr lang="en-US"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1</a:t>
            </a:r>
            <a:r>
              <a:rPr lang="en-US"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 Lee Jennings, MD</a:t>
            </a:r>
            <a:r>
              <a:rPr lang="en-US"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2</a:t>
            </a:r>
            <a:r>
              <a:rPr lang="en-US"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 Steven Crawford, MD</a:t>
            </a:r>
            <a:r>
              <a:rPr lang="en-US"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1</a:t>
            </a:r>
            <a:r>
              <a:rPr lang="en-US"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 Juell Homco, PhD, MPH</a:t>
            </a:r>
            <a:r>
              <a:rPr lang="en-US"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3</a:t>
            </a:r>
            <a:r>
              <a:rPr lang="en-US"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Lourdes Planas, PhD</a:t>
            </a:r>
            <a:r>
              <a:rPr lang="en-US"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4</a:t>
            </a:r>
            <a:r>
              <a:rPr lang="en-US"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 Chuck Tryon, MA</a:t>
            </a:r>
            <a:r>
              <a:rPr lang="en-US"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3</a:t>
            </a:r>
            <a:r>
              <a:rPr lang="en-US"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 Tim VanWagoner, PhD</a:t>
            </a:r>
            <a:r>
              <a:rPr lang="en-US"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5</a:t>
            </a:r>
          </a:p>
          <a:p>
            <a:pPr>
              <a:lnSpc>
                <a:spcPct val="107000"/>
              </a:lnSpc>
            </a:pPr>
            <a:endParaRPr lang="en-US"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3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Department of Family and Preventive Medicine</a:t>
            </a:r>
            <a:r>
              <a:rPr lang="en-US" sz="2300"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1</a:t>
            </a:r>
            <a:r>
              <a:rPr lang="en-US" sz="23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 Reynolds Section of Geriatric Medicine</a:t>
            </a:r>
            <a:r>
              <a:rPr lang="en-US" sz="2300"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2</a:t>
            </a:r>
            <a:r>
              <a:rPr lang="en-US" sz="23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3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Department of Medical Informatics</a:t>
            </a:r>
            <a:r>
              <a:rPr lang="en-US" sz="2300"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3</a:t>
            </a:r>
            <a:r>
              <a:rPr lang="en-US" sz="23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 College of Pharmacy, Clinical &amp; Administration Sciences</a:t>
            </a:r>
            <a:r>
              <a:rPr lang="en-US" sz="2300"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4</a:t>
            </a:r>
            <a:r>
              <a:rPr lang="en-US" sz="23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3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Oklahoma Shared Clinical &amp; Translational Resource</a:t>
            </a:r>
            <a:r>
              <a:rPr lang="en-US" sz="2300" baseline="30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5</a:t>
            </a:r>
            <a:r>
              <a:rPr lang="en-US" sz="23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3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The University of Oklahoma Health Sciences Center &amp; The OU-TU School of Community Medicine</a:t>
            </a:r>
          </a:p>
        </p:txBody>
      </p:sp>
      <p:sp>
        <p:nvSpPr>
          <p:cNvPr id="3" name="Title 1">
            <a:extLst>
              <a:ext uri="{FF2B5EF4-FFF2-40B4-BE49-F238E27FC236}">
                <a16:creationId xmlns:a16="http://schemas.microsoft.com/office/drawing/2014/main" id="{CB34150F-95AD-F406-31FB-859158CCB2B5}"/>
              </a:ext>
            </a:extLst>
          </p:cNvPr>
          <p:cNvSpPr txBox="1">
            <a:spLocks/>
          </p:cNvSpPr>
          <p:nvPr/>
        </p:nvSpPr>
        <p:spPr>
          <a:xfrm>
            <a:off x="1553434" y="2119583"/>
            <a:ext cx="8686800" cy="1600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baseline="0">
                <a:solidFill>
                  <a:schemeClr val="bg1"/>
                </a:solidFill>
                <a:latin typeface="+mj-lt"/>
                <a:ea typeface="+mj-ea"/>
                <a:cs typeface="+mj-cs"/>
              </a:defRPr>
            </a:lvl1pPr>
          </a:lstStyle>
          <a:p>
            <a:r>
              <a:rPr lang="en-US" i="1">
                <a:solidFill>
                  <a:schemeClr val="tx1"/>
                </a:solidFill>
              </a:rPr>
              <a:t>Reducing Opioid Use Incidence in Seniors in Oklahoma (RISE-OK) Study</a:t>
            </a:r>
            <a:endParaRPr lang="en-US" dirty="0">
              <a:solidFill>
                <a:schemeClr val="tx1"/>
              </a:solidFill>
            </a:endParaRPr>
          </a:p>
        </p:txBody>
      </p:sp>
    </p:spTree>
    <p:extLst>
      <p:ext uri="{BB962C8B-B14F-4D97-AF65-F5344CB8AC3E}">
        <p14:creationId xmlns:p14="http://schemas.microsoft.com/office/powerpoint/2010/main" val="3548517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Background</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568" y="6207699"/>
            <a:ext cx="1011368" cy="528199"/>
          </a:xfrm>
          <a:prstGeom prst="rect">
            <a:avLst/>
          </a:prstGeom>
        </p:spPr>
      </p:pic>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609600" y="1828800"/>
            <a:ext cx="10972800" cy="4602163"/>
          </a:xfrm>
        </p:spPr>
        <p:txBody>
          <a:bodyPr>
            <a:normAutofit/>
          </a:bodyPr>
          <a:lstStyle/>
          <a:p>
            <a:pPr marL="457200" indent="-457200"/>
            <a:r>
              <a:rPr lang="en-US" sz="2700" dirty="0">
                <a:latin typeface="Arial" panose="020B0604020202020204" pitchFamily="34" charset="0"/>
                <a:ea typeface="Calibri" panose="020F0502020204030204" pitchFamily="34" charset="0"/>
                <a:cs typeface="Arial" panose="020B0604020202020204" pitchFamily="34" charset="0"/>
              </a:rPr>
              <a:t>Non-cancer chronic pain (NCCP) management and opioid use in NCCP have been studied more often in younger individuals, but </a:t>
            </a:r>
            <a:r>
              <a:rPr lang="en-US" sz="2700" dirty="0">
                <a:solidFill>
                  <a:srgbClr val="7030A0"/>
                </a:solidFill>
                <a:latin typeface="Arial" panose="020B0604020202020204" pitchFamily="34" charset="0"/>
                <a:ea typeface="Calibri" panose="020F0502020204030204" pitchFamily="34" charset="0"/>
                <a:cs typeface="Arial" panose="020B0604020202020204" pitchFamily="34" charset="0"/>
              </a:rPr>
              <a:t>older (60+) patients </a:t>
            </a:r>
            <a:r>
              <a:rPr lang="en-US" sz="2700" dirty="0">
                <a:latin typeface="Arial" panose="020B0604020202020204" pitchFamily="34" charset="0"/>
                <a:ea typeface="Calibri" panose="020F0502020204030204" pitchFamily="34" charset="0"/>
                <a:cs typeface="Arial" panose="020B0604020202020204" pitchFamily="34" charset="0"/>
              </a:rPr>
              <a:t>suffer from more chronic conditions that cause pain which </a:t>
            </a:r>
            <a:r>
              <a:rPr lang="en-US" sz="2700" dirty="0">
                <a:solidFill>
                  <a:srgbClr val="7030A0"/>
                </a:solidFill>
                <a:latin typeface="Arial" panose="020B0604020202020204" pitchFamily="34" charset="0"/>
                <a:ea typeface="Calibri" panose="020F0502020204030204" pitchFamily="34" charset="0"/>
                <a:cs typeface="Arial" panose="020B0604020202020204" pitchFamily="34" charset="0"/>
              </a:rPr>
              <a:t>hinders meaningful life activities </a:t>
            </a:r>
            <a:r>
              <a:rPr lang="en-US" sz="2700" dirty="0">
                <a:latin typeface="Arial" panose="020B0604020202020204" pitchFamily="34" charset="0"/>
                <a:ea typeface="Calibri" panose="020F0502020204030204" pitchFamily="34" charset="0"/>
                <a:cs typeface="Arial" panose="020B0604020202020204" pitchFamily="34" charset="0"/>
              </a:rPr>
              <a:t>and achieving personal life goals. Opioid </a:t>
            </a:r>
            <a:r>
              <a:rPr lang="en-US" sz="2700" dirty="0" err="1">
                <a:latin typeface="Arial" panose="020B0604020202020204" pitchFamily="34" charset="0"/>
                <a:ea typeface="Calibri" panose="020F0502020204030204" pitchFamily="34" charset="0"/>
                <a:cs typeface="Arial" panose="020B0604020202020204" pitchFamily="34" charset="0"/>
              </a:rPr>
              <a:t>mis</a:t>
            </a:r>
            <a:r>
              <a:rPr lang="en-US" sz="2700" dirty="0">
                <a:latin typeface="Arial" panose="020B0604020202020204" pitchFamily="34" charset="0"/>
                <a:ea typeface="Calibri" panose="020F0502020204030204" pitchFamily="34" charset="0"/>
                <a:cs typeface="Arial" panose="020B0604020202020204" pitchFamily="34" charset="0"/>
              </a:rPr>
              <a:t>/use in NCCP has very </a:t>
            </a:r>
            <a:r>
              <a:rPr lang="en-US" sz="2700" dirty="0">
                <a:solidFill>
                  <a:srgbClr val="7030A0"/>
                </a:solidFill>
                <a:latin typeface="Arial" panose="020B0604020202020204" pitchFamily="34" charset="0"/>
                <a:ea typeface="Calibri" panose="020F0502020204030204" pitchFamily="34" charset="0"/>
                <a:cs typeface="Arial" panose="020B0604020202020204" pitchFamily="34" charset="0"/>
              </a:rPr>
              <a:t>different characteristics </a:t>
            </a:r>
            <a:r>
              <a:rPr lang="en-US" sz="2700" dirty="0">
                <a:latin typeface="Arial" panose="020B0604020202020204" pitchFamily="34" charset="0"/>
                <a:ea typeface="Calibri" panose="020F0502020204030204" pitchFamily="34" charset="0"/>
                <a:cs typeface="Arial" panose="020B0604020202020204" pitchFamily="34" charset="0"/>
              </a:rPr>
              <a:t>in older populations, which is also less well-studied.</a:t>
            </a:r>
          </a:p>
          <a:p>
            <a:pPr marL="457200" indent="-457200"/>
            <a:endParaRPr lang="en-US" sz="1000" dirty="0">
              <a:latin typeface="Arial" panose="020B0604020202020204" pitchFamily="34" charset="0"/>
              <a:ea typeface="Calibri" panose="020F0502020204030204" pitchFamily="34" charset="0"/>
              <a:cs typeface="Arial" panose="020B0604020202020204" pitchFamily="34" charset="0"/>
            </a:endParaRPr>
          </a:p>
          <a:p>
            <a:pPr marL="457200" indent="-457200"/>
            <a:r>
              <a:rPr lang="en-US" sz="2700" dirty="0">
                <a:latin typeface="Arial" panose="020B0604020202020204" pitchFamily="34" charset="0"/>
                <a:ea typeface="Calibri" panose="020F0502020204030204" pitchFamily="34" charset="0"/>
                <a:cs typeface="Arial" panose="020B0604020202020204" pitchFamily="34" charset="0"/>
              </a:rPr>
              <a:t>We initiated an AHRQ-funded R18 implementation study in 2020 to </a:t>
            </a:r>
            <a:r>
              <a:rPr lang="en-US" sz="2700" dirty="0">
                <a:solidFill>
                  <a:srgbClr val="7030A0"/>
                </a:solidFill>
                <a:latin typeface="Arial" panose="020B0604020202020204" pitchFamily="34" charset="0"/>
                <a:ea typeface="Calibri" panose="020F0502020204030204" pitchFamily="34" charset="0"/>
                <a:cs typeface="Arial" panose="020B0604020202020204" pitchFamily="34" charset="0"/>
              </a:rPr>
              <a:t>improve the management of NCCP in older adults</a:t>
            </a:r>
            <a:r>
              <a:rPr lang="en-US" sz="2700" dirty="0">
                <a:latin typeface="Arial" panose="020B0604020202020204" pitchFamily="34" charset="0"/>
                <a:ea typeface="Calibri" panose="020F0502020204030204" pitchFamily="34" charset="0"/>
                <a:cs typeface="Arial" panose="020B0604020202020204" pitchFamily="34" charset="0"/>
              </a:rPr>
              <a:t>, both those who are on opioids and those who are not.</a:t>
            </a:r>
          </a:p>
        </p:txBody>
      </p:sp>
      <p:sp>
        <p:nvSpPr>
          <p:cNvPr id="3" name="Slide Number Placeholder 2">
            <a:extLst>
              <a:ext uri="{FF2B5EF4-FFF2-40B4-BE49-F238E27FC236}">
                <a16:creationId xmlns:a16="http://schemas.microsoft.com/office/drawing/2014/main" id="{3745B883-853A-BB81-4F70-E2BFE81CD20C}"/>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44</a:t>
            </a:fld>
            <a:endParaRPr lang="en-US" dirty="0"/>
          </a:p>
        </p:txBody>
      </p:sp>
    </p:spTree>
    <p:extLst>
      <p:ext uri="{BB962C8B-B14F-4D97-AF65-F5344CB8AC3E}">
        <p14:creationId xmlns:p14="http://schemas.microsoft.com/office/powerpoint/2010/main" val="1269002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Overarching Study Aims</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381000" y="1752600"/>
            <a:ext cx="11353800" cy="4419601"/>
          </a:xfrm>
        </p:spPr>
        <p:txBody>
          <a:bodyPr>
            <a:noAutofit/>
          </a:bodyPr>
          <a:lstStyle/>
          <a:p>
            <a:r>
              <a:rPr lang="en-US" sz="2400" b="1" dirty="0"/>
              <a:t>Aim 1: </a:t>
            </a:r>
            <a:r>
              <a:rPr lang="en-US" sz="2400" dirty="0"/>
              <a:t>In the first year of the project, </a:t>
            </a:r>
            <a:r>
              <a:rPr lang="en-US" sz="2400" dirty="0">
                <a:solidFill>
                  <a:srgbClr val="7030A0"/>
                </a:solidFill>
              </a:rPr>
              <a:t>develop</a:t>
            </a:r>
            <a:r>
              <a:rPr lang="en-US" sz="2400" dirty="0"/>
              <a:t> a set of chronic pain management resources and new healthcare approaches that are tailored to older adults (role of community advisors) assembled into a </a:t>
            </a:r>
            <a:r>
              <a:rPr lang="en-US" sz="2400" dirty="0">
                <a:solidFill>
                  <a:srgbClr val="7030A0"/>
                </a:solidFill>
              </a:rPr>
              <a:t>RISE-OK Practice Toolkit </a:t>
            </a:r>
            <a:r>
              <a:rPr lang="en-US" sz="2400" dirty="0">
                <a:solidFill>
                  <a:sysClr val="windowText" lastClr="000000"/>
                </a:solidFill>
              </a:rPr>
              <a:t>and </a:t>
            </a:r>
            <a:r>
              <a:rPr lang="en-US" sz="2400" dirty="0">
                <a:solidFill>
                  <a:srgbClr val="7030A0"/>
                </a:solidFill>
              </a:rPr>
              <a:t>Academic Detailing guide</a:t>
            </a:r>
          </a:p>
          <a:p>
            <a:r>
              <a:rPr lang="en-US" sz="2400" b="1" dirty="0"/>
              <a:t>Aim 2: </a:t>
            </a:r>
            <a:r>
              <a:rPr lang="en-US" sz="2400" dirty="0"/>
              <a:t>Over a 2-year period, help about 30 Oklahoma primary care practices </a:t>
            </a:r>
            <a:r>
              <a:rPr lang="en-US" sz="2400" dirty="0">
                <a:solidFill>
                  <a:srgbClr val="7030A0"/>
                </a:solidFill>
              </a:rPr>
              <a:t>implement</a:t>
            </a:r>
            <a:r>
              <a:rPr lang="en-US" sz="2400" dirty="0"/>
              <a:t> tailored chronic pain management approaches and resources in a multi-level implementation</a:t>
            </a:r>
          </a:p>
          <a:p>
            <a:r>
              <a:rPr lang="en-US" sz="2400" b="1" dirty="0"/>
              <a:t>Aim 3: </a:t>
            </a:r>
            <a:r>
              <a:rPr lang="en-US" sz="2400" dirty="0"/>
              <a:t>Through a multi-level evaluation approach, </a:t>
            </a:r>
            <a:r>
              <a:rPr lang="en-US" sz="2400" dirty="0">
                <a:solidFill>
                  <a:srgbClr val="7030A0"/>
                </a:solidFill>
              </a:rPr>
              <a:t>measure</a:t>
            </a:r>
            <a:r>
              <a:rPr lang="en-US" sz="2400" dirty="0"/>
              <a:t> the effectiveness of the RISE-OK program to improve patient health, quality of care, and healthcare experience outcomes</a:t>
            </a:r>
          </a:p>
          <a:p>
            <a:r>
              <a:rPr lang="en-US" sz="2400" b="1" dirty="0"/>
              <a:t>Aim 4: </a:t>
            </a:r>
            <a:r>
              <a:rPr lang="en-US" sz="2400" dirty="0">
                <a:solidFill>
                  <a:srgbClr val="7030A0"/>
                </a:solidFill>
              </a:rPr>
              <a:t>Disseminate</a:t>
            </a:r>
            <a:r>
              <a:rPr lang="en-US" sz="2400" dirty="0"/>
              <a:t> findings through academic venues and to community partners (e.g., resources, toolkits, lessons learned)	</a:t>
            </a:r>
            <a:endParaRPr lang="en-US" sz="2400" dirty="0">
              <a:latin typeface="Arial" panose="020B0604020202020204" pitchFamily="34" charset="0"/>
              <a:cs typeface="Arial" panose="020B0604020202020204" pitchFamily="34" charset="0"/>
            </a:endParaRPr>
          </a:p>
        </p:txBody>
      </p:sp>
      <p:pic>
        <p:nvPicPr>
          <p:cNvPr id="5" name="Picture 4" descr="RISE Oklahoma Stud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349" y="6199092"/>
            <a:ext cx="1011368" cy="528199"/>
          </a:xfrm>
          <a:prstGeom prst="rect">
            <a:avLst/>
          </a:prstGeom>
        </p:spPr>
      </p:pic>
      <p:sp>
        <p:nvSpPr>
          <p:cNvPr id="3" name="Slide Number Placeholder 2">
            <a:extLst>
              <a:ext uri="{FF2B5EF4-FFF2-40B4-BE49-F238E27FC236}">
                <a16:creationId xmlns:a16="http://schemas.microsoft.com/office/drawing/2014/main" id="{0D101DEE-2083-35FF-54C3-F44710534493}"/>
              </a:ext>
              <a:ext uri="{C183D7F6-B498-43B3-948B-1728B52AA6E4}">
                <adec:decorative xmlns:adec="http://schemas.microsoft.com/office/drawing/2017/decorative" val="1"/>
              </a:ext>
            </a:extLst>
          </p:cNvPr>
          <p:cNvSpPr>
            <a:spLocks noGrp="1"/>
          </p:cNvSpPr>
          <p:nvPr>
            <p:ph type="sldNum" sz="quarter" idx="10"/>
          </p:nvPr>
        </p:nvSpPr>
        <p:spPr>
          <a:xfrm>
            <a:off x="8458200" y="6339756"/>
            <a:ext cx="2743200" cy="365125"/>
          </a:xfrm>
        </p:spPr>
        <p:txBody>
          <a:bodyPr/>
          <a:lstStyle/>
          <a:p>
            <a:fld id="{85F5B7A5-34A7-4AB0-A34F-A4DF2002FA98}" type="slidenum">
              <a:rPr lang="en-US" smtClean="0"/>
              <a:t>45</a:t>
            </a:fld>
            <a:endParaRPr lang="en-US" dirty="0"/>
          </a:p>
        </p:txBody>
      </p:sp>
    </p:spTree>
    <p:extLst>
      <p:ext uri="{BB962C8B-B14F-4D97-AF65-F5344CB8AC3E}">
        <p14:creationId xmlns:p14="http://schemas.microsoft.com/office/powerpoint/2010/main" val="3115384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Setting and Participants</a:t>
            </a:r>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349" y="6199092"/>
            <a:ext cx="1011368" cy="528199"/>
          </a:xfrm>
          <a:prstGeom prst="rect">
            <a:avLst/>
          </a:prstGeom>
        </p:spPr>
      </p:pic>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304800" y="1961879"/>
            <a:ext cx="3700670" cy="4394471"/>
          </a:xfrm>
        </p:spPr>
        <p:txBody>
          <a:bodyPr>
            <a:normAutofit/>
          </a:bodyPr>
          <a:lstStyle/>
          <a:p>
            <a:pPr marL="0" indent="0">
              <a:buNone/>
            </a:pPr>
            <a:r>
              <a:rPr lang="en-US" sz="2000" b="1" dirty="0">
                <a:latin typeface="Arial" panose="020B0604020202020204" pitchFamily="34" charset="0"/>
                <a:cs typeface="Arial" panose="020B0604020202020204" pitchFamily="34" charset="0"/>
              </a:rPr>
              <a:t>Practice Eligibility (n=31)</a:t>
            </a:r>
          </a:p>
          <a:p>
            <a:pPr marL="228600" indent="-228600"/>
            <a:r>
              <a:rPr lang="en-US" sz="1600" dirty="0">
                <a:latin typeface="Arial" panose="020B0604020202020204" pitchFamily="34" charset="0"/>
                <a:ea typeface="Aptos" panose="020B0004020202020204" pitchFamily="34" charset="0"/>
                <a:cs typeface="Aptos" panose="020B0004020202020204" pitchFamily="34" charset="0"/>
              </a:rPr>
              <a:t>Sees adults (18+) in Oklahoma and uses EHR for care</a:t>
            </a:r>
          </a:p>
          <a:p>
            <a:pPr marL="228600" indent="-228600"/>
            <a:r>
              <a:rPr lang="en-US" sz="1600" dirty="0">
                <a:latin typeface="Arial" panose="020B0604020202020204" pitchFamily="34" charset="0"/>
                <a:ea typeface="Aptos" panose="020B0004020202020204" pitchFamily="34" charset="0"/>
                <a:cs typeface="Aptos" panose="020B0004020202020204" pitchFamily="34" charset="0"/>
              </a:rPr>
              <a:t>At least 20 patients 60+ with NCCP      </a:t>
            </a:r>
          </a:p>
          <a:p>
            <a:pPr marL="0" indent="0">
              <a:buNone/>
            </a:pPr>
            <a:r>
              <a:rPr lang="en-US" sz="1600" b="1" i="1" dirty="0">
                <a:latin typeface="Arial" panose="020B0604020202020204" pitchFamily="34" charset="0"/>
                <a:ea typeface="Aptos" panose="020B0004020202020204" pitchFamily="34" charset="0"/>
                <a:cs typeface="Aptos" panose="020B0004020202020204" pitchFamily="34" charset="0"/>
              </a:rPr>
              <a:t>                             OR</a:t>
            </a:r>
          </a:p>
          <a:p>
            <a:pPr marL="228600" indent="-228600">
              <a:spcBef>
                <a:spcPts val="0"/>
              </a:spcBef>
            </a:pPr>
            <a:r>
              <a:rPr lang="en-US" sz="1600" dirty="0"/>
              <a:t>At least 20 patients 60+ on opioids</a:t>
            </a:r>
          </a:p>
          <a:p>
            <a:pPr marL="228600" indent="-228600"/>
            <a:r>
              <a:rPr lang="en-US" sz="1600" dirty="0"/>
              <a:t>Exclude: single PCP retiring soon</a:t>
            </a:r>
          </a:p>
          <a:p>
            <a:pPr marL="0" indent="0">
              <a:spcBef>
                <a:spcPts val="0"/>
              </a:spcBef>
              <a:buNone/>
            </a:pPr>
            <a:endParaRPr lang="en-US" sz="1000" dirty="0"/>
          </a:p>
          <a:p>
            <a:pPr marL="0" indent="0">
              <a:spcBef>
                <a:spcPts val="0"/>
              </a:spcBef>
              <a:buNone/>
            </a:pPr>
            <a:endParaRPr lang="en-US" sz="1000" dirty="0"/>
          </a:p>
          <a:p>
            <a:pPr marL="0" indent="0">
              <a:buNone/>
            </a:pPr>
            <a:r>
              <a:rPr lang="en-US" sz="2000" b="1" dirty="0">
                <a:latin typeface="Arial" panose="020B0604020202020204" pitchFamily="34" charset="0"/>
                <a:cs typeface="Arial" panose="020B0604020202020204" pitchFamily="34" charset="0"/>
              </a:rPr>
              <a:t>Patient Eligibility (n=270)</a:t>
            </a:r>
          </a:p>
          <a:p>
            <a:pPr marL="285750" indent="-285750"/>
            <a:r>
              <a:rPr lang="en-US" sz="1500" dirty="0">
                <a:latin typeface="+mj-lt"/>
                <a:ea typeface="Calibri" panose="020F0502020204030204" pitchFamily="34" charset="0"/>
              </a:rPr>
              <a:t>60</a:t>
            </a:r>
            <a:r>
              <a:rPr lang="en-US" sz="1600" dirty="0">
                <a:latin typeface="+mj-lt"/>
                <a:ea typeface="Calibri" panose="020F0502020204030204" pitchFamily="34" charset="0"/>
              </a:rPr>
              <a:t>+ with non-cancer chronic pain </a:t>
            </a:r>
          </a:p>
          <a:p>
            <a:pPr marL="0" indent="0">
              <a:buNone/>
            </a:pPr>
            <a:r>
              <a:rPr lang="en-US" sz="1600" b="1" i="1" dirty="0">
                <a:latin typeface="+mj-lt"/>
                <a:ea typeface="Aptos" panose="020B0004020202020204" pitchFamily="34" charset="0"/>
                <a:cs typeface="Aptos" panose="020B0004020202020204" pitchFamily="34" charset="0"/>
              </a:rPr>
              <a:t>                             </a:t>
            </a:r>
            <a:r>
              <a:rPr lang="en-US" sz="1600" b="1" i="1" dirty="0">
                <a:latin typeface="Arial" panose="020B0604020202020204" pitchFamily="34" charset="0"/>
                <a:ea typeface="Aptos" panose="020B0004020202020204" pitchFamily="34" charset="0"/>
                <a:cs typeface="Aptos" panose="020B0004020202020204" pitchFamily="34" charset="0"/>
              </a:rPr>
              <a:t>OR</a:t>
            </a:r>
            <a:endParaRPr lang="en-US" sz="1600" dirty="0">
              <a:latin typeface="+mj-lt"/>
              <a:ea typeface="Calibri" panose="020F0502020204030204" pitchFamily="34" charset="0"/>
            </a:endParaRPr>
          </a:p>
          <a:p>
            <a:pPr marL="285750" indent="-285750"/>
            <a:r>
              <a:rPr lang="en-US" sz="1600" dirty="0">
                <a:latin typeface="+mj-lt"/>
                <a:ea typeface="Calibri" panose="020F0502020204030204" pitchFamily="34" charset="0"/>
              </a:rPr>
              <a:t>Receives chronic opioid therapy for non-cancer chronic pain</a:t>
            </a:r>
          </a:p>
          <a:p>
            <a:endParaRPr lang="en-US" sz="1400" dirty="0"/>
          </a:p>
        </p:txBody>
      </p:sp>
      <p:pic>
        <p:nvPicPr>
          <p:cNvPr id="14" name="Picture 13" descr="This map of Oklahoma with yellow dots indicating practice sites in the larger primary care network that were approached to participate, and red dots that indicating practices that participated"/>
          <p:cNvPicPr>
            <a:picLocks noChangeAspect="1"/>
          </p:cNvPicPr>
          <p:nvPr/>
        </p:nvPicPr>
        <p:blipFill rotWithShape="1">
          <a:blip r:embed="rId4">
            <a:extLst>
              <a:ext uri="{28A0092B-C50C-407E-A947-70E740481C1C}">
                <a14:useLocalDpi xmlns:a14="http://schemas.microsoft.com/office/drawing/2010/main" val="0"/>
              </a:ext>
            </a:extLst>
          </a:blip>
          <a:srcRect t="24380" r="5580" b="18113"/>
          <a:stretch/>
        </p:blipFill>
        <p:spPr>
          <a:xfrm>
            <a:off x="3630327" y="1956755"/>
            <a:ext cx="8309390" cy="3910644"/>
          </a:xfrm>
          <a:prstGeom prst="rect">
            <a:avLst/>
          </a:prstGeom>
        </p:spPr>
      </p:pic>
      <p:sp>
        <p:nvSpPr>
          <p:cNvPr id="3" name="Slide Number Placeholder 2">
            <a:extLst>
              <a:ext uri="{FF2B5EF4-FFF2-40B4-BE49-F238E27FC236}">
                <a16:creationId xmlns:a16="http://schemas.microsoft.com/office/drawing/2014/main" id="{77ACCF42-E2AB-59C1-EDBC-F214D24412FC}"/>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46</a:t>
            </a:fld>
            <a:endParaRPr lang="en-US" dirty="0"/>
          </a:p>
        </p:txBody>
      </p:sp>
      <p:sp>
        <p:nvSpPr>
          <p:cNvPr id="7" name="Content Placeholder 5">
            <a:extLst>
              <a:ext uri="{FF2B5EF4-FFF2-40B4-BE49-F238E27FC236}">
                <a16:creationId xmlns:a16="http://schemas.microsoft.com/office/drawing/2014/main" id="{22E2FF40-E4E8-7591-EC16-1A043F63B9CE}"/>
              </a:ext>
              <a:ext uri="{C183D7F6-B498-43B3-948B-1728B52AA6E4}">
                <adec:decorative xmlns:adec="http://schemas.microsoft.com/office/drawing/2017/decorative" val="1"/>
              </a:ext>
            </a:extLst>
          </p:cNvPr>
          <p:cNvSpPr txBox="1">
            <a:spLocks/>
          </p:cNvSpPr>
          <p:nvPr/>
        </p:nvSpPr>
        <p:spPr>
          <a:xfrm>
            <a:off x="3505200" y="5134535"/>
            <a:ext cx="4247098" cy="146572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a:p>
        </p:txBody>
      </p:sp>
    </p:spTree>
    <p:extLst>
      <p:ext uri="{BB962C8B-B14F-4D97-AF65-F5344CB8AC3E}">
        <p14:creationId xmlns:p14="http://schemas.microsoft.com/office/powerpoint/2010/main" val="3546694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Setting and Participants</a:t>
            </a:r>
          </a:p>
        </p:txBody>
      </p:sp>
      <p:sp>
        <p:nvSpPr>
          <p:cNvPr id="3" name="Slide Number Placeholder 2">
            <a:extLst>
              <a:ext uri="{FF2B5EF4-FFF2-40B4-BE49-F238E27FC236}">
                <a16:creationId xmlns:a16="http://schemas.microsoft.com/office/drawing/2014/main" id="{77ACCF42-E2AB-59C1-EDBC-F214D24412FC}"/>
              </a:ext>
              <a:ext uri="{C183D7F6-B498-43B3-948B-1728B52AA6E4}">
                <adec:decorative xmlns:adec="http://schemas.microsoft.com/office/drawing/2017/decorative" val="1"/>
              </a:ext>
            </a:extLst>
          </p:cNvPr>
          <p:cNvSpPr>
            <a:spLocks noGrp="1"/>
          </p:cNvSpPr>
          <p:nvPr>
            <p:ph type="sldNum" sz="quarter" idx="10"/>
          </p:nvPr>
        </p:nvSpPr>
        <p:spPr>
          <a:xfrm>
            <a:off x="8610600" y="6356351"/>
            <a:ext cx="2590800" cy="365125"/>
          </a:xfrm>
        </p:spPr>
        <p:txBody>
          <a:bodyPr/>
          <a:lstStyle/>
          <a:p>
            <a:fld id="{85F5B7A5-34A7-4AB0-A34F-A4DF2002FA98}" type="slidenum">
              <a:rPr lang="en-US" smtClean="0"/>
              <a:t>47</a:t>
            </a:fld>
            <a:endParaRPr lang="en-US" dirty="0"/>
          </a:p>
        </p:txBody>
      </p:sp>
      <p:sp>
        <p:nvSpPr>
          <p:cNvPr id="7" name="Content Placeholder 5">
            <a:extLst>
              <a:ext uri="{FF2B5EF4-FFF2-40B4-BE49-F238E27FC236}">
                <a16:creationId xmlns:a16="http://schemas.microsoft.com/office/drawing/2014/main" id="{22E2FF40-E4E8-7591-EC16-1A043F63B9CE}"/>
              </a:ext>
              <a:ext uri="{C183D7F6-B498-43B3-948B-1728B52AA6E4}">
                <adec:decorative xmlns:adec="http://schemas.microsoft.com/office/drawing/2017/decorative" val="1"/>
              </a:ext>
            </a:extLst>
          </p:cNvPr>
          <p:cNvSpPr txBox="1">
            <a:spLocks/>
          </p:cNvSpPr>
          <p:nvPr/>
        </p:nvSpPr>
        <p:spPr>
          <a:xfrm>
            <a:off x="3505200" y="5134535"/>
            <a:ext cx="4247098" cy="146572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rgbClr val="1F497D"/>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400" dirty="0"/>
          </a:p>
        </p:txBody>
      </p:sp>
      <p:graphicFrame>
        <p:nvGraphicFramePr>
          <p:cNvPr id="9" name="Chart 8" descr="This graph shows the age groups of participants ">
            <a:extLst>
              <a:ext uri="{FF2B5EF4-FFF2-40B4-BE49-F238E27FC236}">
                <a16:creationId xmlns:a16="http://schemas.microsoft.com/office/drawing/2014/main" id="{29D77180-A4A5-2001-0606-54112E5DEFA5}"/>
              </a:ext>
            </a:extLst>
          </p:cNvPr>
          <p:cNvGraphicFramePr>
            <a:graphicFrameLocks/>
          </p:cNvGraphicFramePr>
          <p:nvPr>
            <p:extLst>
              <p:ext uri="{D42A27DB-BD31-4B8C-83A1-F6EECF244321}">
                <p14:modId xmlns:p14="http://schemas.microsoft.com/office/powerpoint/2010/main" val="132483239"/>
              </p:ext>
            </p:extLst>
          </p:nvPr>
        </p:nvGraphicFramePr>
        <p:xfrm>
          <a:off x="152400" y="1295400"/>
          <a:ext cx="5638800" cy="289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This graph shows the sex of participants">
            <a:extLst>
              <a:ext uri="{FF2B5EF4-FFF2-40B4-BE49-F238E27FC236}">
                <a16:creationId xmlns:a16="http://schemas.microsoft.com/office/drawing/2014/main" id="{DC1F853B-A9FA-4622-D054-6A6ECE6B0670}"/>
              </a:ext>
            </a:extLst>
          </p:cNvPr>
          <p:cNvGraphicFramePr>
            <a:graphicFrameLocks/>
          </p:cNvGraphicFramePr>
          <p:nvPr>
            <p:extLst>
              <p:ext uri="{D42A27DB-BD31-4B8C-83A1-F6EECF244321}">
                <p14:modId xmlns:p14="http://schemas.microsoft.com/office/powerpoint/2010/main" val="3382520238"/>
              </p:ext>
            </p:extLst>
          </p:nvPr>
        </p:nvGraphicFramePr>
        <p:xfrm>
          <a:off x="7010400" y="1371600"/>
          <a:ext cx="3886200" cy="2819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descr="This graph shows urban versus rural participants">
            <a:extLst>
              <a:ext uri="{FF2B5EF4-FFF2-40B4-BE49-F238E27FC236}">
                <a16:creationId xmlns:a16="http://schemas.microsoft.com/office/drawing/2014/main" id="{818E3B28-94A3-CF10-21D5-970AC6F74AFF}"/>
              </a:ext>
            </a:extLst>
          </p:cNvPr>
          <p:cNvGraphicFramePr>
            <a:graphicFrameLocks/>
          </p:cNvGraphicFramePr>
          <p:nvPr>
            <p:extLst>
              <p:ext uri="{D42A27DB-BD31-4B8C-83A1-F6EECF244321}">
                <p14:modId xmlns:p14="http://schemas.microsoft.com/office/powerpoint/2010/main" val="1252766712"/>
              </p:ext>
            </p:extLst>
          </p:nvPr>
        </p:nvGraphicFramePr>
        <p:xfrm>
          <a:off x="228600" y="4063622"/>
          <a:ext cx="5638800" cy="27943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descr="This graph shows the race/ethnicity of participants">
            <a:extLst>
              <a:ext uri="{FF2B5EF4-FFF2-40B4-BE49-F238E27FC236}">
                <a16:creationId xmlns:a16="http://schemas.microsoft.com/office/drawing/2014/main" id="{169690EF-2760-6ED6-4B73-75E92D9DFB9C}"/>
              </a:ext>
            </a:extLst>
          </p:cNvPr>
          <p:cNvGraphicFramePr>
            <a:graphicFrameLocks/>
          </p:cNvGraphicFramePr>
          <p:nvPr>
            <p:extLst>
              <p:ext uri="{D42A27DB-BD31-4B8C-83A1-F6EECF244321}">
                <p14:modId xmlns:p14="http://schemas.microsoft.com/office/powerpoint/2010/main" val="2817803272"/>
              </p:ext>
            </p:extLst>
          </p:nvPr>
        </p:nvGraphicFramePr>
        <p:xfrm>
          <a:off x="6400800" y="4108450"/>
          <a:ext cx="5562600" cy="2749550"/>
        </p:xfrm>
        <a:graphic>
          <a:graphicData uri="http://schemas.openxmlformats.org/drawingml/2006/chart">
            <c:chart xmlns:c="http://schemas.openxmlformats.org/drawingml/2006/chart" xmlns:r="http://schemas.openxmlformats.org/officeDocument/2006/relationships" r:id="rId6"/>
          </a:graphicData>
        </a:graphic>
      </p:graphicFrame>
      <p:sp>
        <p:nvSpPr>
          <p:cNvPr id="5" name="Right Bracket 4">
            <a:extLst>
              <a:ext uri="{C183D7F6-B498-43B3-948B-1728B52AA6E4}">
                <adec:decorative xmlns:adec="http://schemas.microsoft.com/office/drawing/2017/decorative" val="1"/>
              </a:ext>
            </a:extLst>
          </p:cNvPr>
          <p:cNvSpPr/>
          <p:nvPr/>
        </p:nvSpPr>
        <p:spPr>
          <a:xfrm rot="16200000">
            <a:off x="9010650" y="3891164"/>
            <a:ext cx="190502" cy="3124202"/>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6274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Implementation Design</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457200" y="1646238"/>
            <a:ext cx="11430000" cy="4906962"/>
          </a:xfrm>
        </p:spPr>
        <p:txBody>
          <a:bodyPr>
            <a:normAutofit/>
          </a:bodyPr>
          <a:lstStyle/>
          <a:p>
            <a:r>
              <a:rPr lang="en-US" dirty="0"/>
              <a:t>Multi-level intervention (patients IN practices IN health systems)</a:t>
            </a:r>
          </a:p>
          <a:p>
            <a:pPr>
              <a:spcBef>
                <a:spcPts val="600"/>
              </a:spcBef>
            </a:pPr>
            <a:r>
              <a:rPr lang="en-US" dirty="0">
                <a:solidFill>
                  <a:srgbClr val="7030A0"/>
                </a:solidFill>
              </a:rPr>
              <a:t>Patient level:</a:t>
            </a:r>
          </a:p>
          <a:p>
            <a:pPr lvl="1">
              <a:spcBef>
                <a:spcPts val="0"/>
              </a:spcBef>
            </a:pPr>
            <a:r>
              <a:rPr lang="en-US" sz="1800" dirty="0"/>
              <a:t>Age- and person-tailored NCCP management plan</a:t>
            </a:r>
          </a:p>
          <a:p>
            <a:pPr lvl="1">
              <a:spcBef>
                <a:spcPts val="0"/>
              </a:spcBef>
            </a:pPr>
            <a:r>
              <a:rPr lang="en-US" sz="1800" dirty="0"/>
              <a:t>Patient goal-oriented NCCP management approach (goal setting and attainment)</a:t>
            </a:r>
          </a:p>
          <a:p>
            <a:pPr lvl="1">
              <a:spcBef>
                <a:spcPts val="0"/>
              </a:spcBef>
            </a:pPr>
            <a:r>
              <a:rPr lang="en-US" sz="1800" dirty="0"/>
              <a:t>Personalized opioid and </a:t>
            </a:r>
            <a:r>
              <a:rPr lang="en-US" sz="1800" dirty="0" err="1"/>
              <a:t>benzo</a:t>
            </a:r>
            <a:r>
              <a:rPr lang="en-US" sz="1800" dirty="0"/>
              <a:t> tapering plan</a:t>
            </a:r>
          </a:p>
          <a:p>
            <a:pPr>
              <a:spcBef>
                <a:spcPts val="600"/>
              </a:spcBef>
            </a:pPr>
            <a:r>
              <a:rPr lang="en-US" dirty="0">
                <a:solidFill>
                  <a:srgbClr val="7030A0"/>
                </a:solidFill>
              </a:rPr>
              <a:t>Practice level:</a:t>
            </a:r>
          </a:p>
          <a:p>
            <a:pPr lvl="1">
              <a:spcBef>
                <a:spcPts val="0"/>
              </a:spcBef>
            </a:pPr>
            <a:r>
              <a:rPr lang="en-US" sz="1800" dirty="0"/>
              <a:t>Benchmarking &amp; Feedback-Academic Detailing-Practice Facilitation-Tech Support-Learning Community</a:t>
            </a:r>
          </a:p>
          <a:p>
            <a:pPr lvl="1">
              <a:spcBef>
                <a:spcPts val="0"/>
              </a:spcBef>
            </a:pPr>
            <a:r>
              <a:rPr lang="en-US" sz="1800" dirty="0"/>
              <a:t>NCCP patient registry, PEG score tracking, Prescription Monitoring Program (PMP) use</a:t>
            </a:r>
          </a:p>
          <a:p>
            <a:pPr lvl="1">
              <a:spcBef>
                <a:spcPts val="0"/>
              </a:spcBef>
            </a:pPr>
            <a:r>
              <a:rPr lang="en-US" sz="1800" dirty="0"/>
              <a:t>Safe opioid prescribing practices</a:t>
            </a:r>
          </a:p>
          <a:p>
            <a:pPr lvl="1">
              <a:spcBef>
                <a:spcPts val="0"/>
              </a:spcBef>
            </a:pPr>
            <a:r>
              <a:rPr lang="en-US" sz="1800" dirty="0"/>
              <a:t>Improved documentation, coding and billing</a:t>
            </a:r>
          </a:p>
          <a:p>
            <a:pPr lvl="1">
              <a:spcBef>
                <a:spcPts val="0"/>
              </a:spcBef>
            </a:pPr>
            <a:r>
              <a:rPr lang="en-US" sz="1800" dirty="0"/>
              <a:t>Improved mental health screening and follow-up services</a:t>
            </a:r>
            <a:endParaRPr lang="en-US" dirty="0"/>
          </a:p>
          <a:p>
            <a:pPr>
              <a:spcBef>
                <a:spcPts val="600"/>
              </a:spcBef>
            </a:pPr>
            <a:r>
              <a:rPr lang="en-US" dirty="0">
                <a:solidFill>
                  <a:srgbClr val="7030A0"/>
                </a:solidFill>
              </a:rPr>
              <a:t>Health system/community level:</a:t>
            </a:r>
          </a:p>
          <a:p>
            <a:pPr lvl="1">
              <a:spcBef>
                <a:spcPts val="0"/>
              </a:spcBef>
            </a:pPr>
            <a:r>
              <a:rPr lang="en-US" sz="1800" dirty="0"/>
              <a:t>Community-level referral system and service linkages</a:t>
            </a:r>
          </a:p>
          <a:p>
            <a:pPr lvl="1">
              <a:spcBef>
                <a:spcPts val="0"/>
              </a:spcBef>
            </a:pPr>
            <a:r>
              <a:rPr lang="en-US" sz="1800" dirty="0"/>
              <a:t>Community resource deployment and use diversification</a:t>
            </a:r>
          </a:p>
        </p:txBody>
      </p:sp>
      <p:pic>
        <p:nvPicPr>
          <p:cNvPr id="5" name="Picture 4" descr="RISE Oklahoma Stud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349" y="6199092"/>
            <a:ext cx="1011368" cy="528199"/>
          </a:xfrm>
          <a:prstGeom prst="rect">
            <a:avLst/>
          </a:prstGeom>
        </p:spPr>
      </p:pic>
      <p:sp>
        <p:nvSpPr>
          <p:cNvPr id="3" name="Slide Number Placeholder 2">
            <a:extLst>
              <a:ext uri="{FF2B5EF4-FFF2-40B4-BE49-F238E27FC236}">
                <a16:creationId xmlns:a16="http://schemas.microsoft.com/office/drawing/2014/main" id="{69E384DE-396C-E01D-1620-567D6C44A4AD}"/>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48</a:t>
            </a:fld>
            <a:endParaRPr lang="en-US" dirty="0"/>
          </a:p>
        </p:txBody>
      </p:sp>
    </p:spTree>
    <p:extLst>
      <p:ext uri="{BB962C8B-B14F-4D97-AF65-F5344CB8AC3E}">
        <p14:creationId xmlns:p14="http://schemas.microsoft.com/office/powerpoint/2010/main" val="987398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a:t>Collecting PCOR Data Example 1:</a:t>
            </a:r>
            <a:br>
              <a:rPr lang="en-US" dirty="0"/>
            </a:br>
            <a:r>
              <a:rPr lang="en-US" dirty="0">
                <a:solidFill>
                  <a:srgbClr val="FFFF00"/>
                </a:solidFill>
              </a:rPr>
              <a:t>Academic Detailing </a:t>
            </a:r>
            <a:r>
              <a:rPr lang="en-US" dirty="0"/>
              <a:t>and Practice Facilitation</a:t>
            </a:r>
          </a:p>
        </p:txBody>
      </p:sp>
      <p:sp>
        <p:nvSpPr>
          <p:cNvPr id="6" name="Content Placeholder 5">
            <a:extLst>
              <a:ext uri="{FF2B5EF4-FFF2-40B4-BE49-F238E27FC236}">
                <a16:creationId xmlns:a16="http://schemas.microsoft.com/office/drawing/2014/main" id="{22E2FF40-E4E8-7591-EC16-1A043F63B9CE}"/>
              </a:ext>
              <a:ext uri="{C183D7F6-B498-43B3-948B-1728B52AA6E4}">
                <adec:decorative xmlns:adec="http://schemas.microsoft.com/office/drawing/2017/decorative" val="1"/>
              </a:ext>
            </a:extLst>
          </p:cNvPr>
          <p:cNvSpPr>
            <a:spLocks noGrp="1"/>
          </p:cNvSpPr>
          <p:nvPr>
            <p:ph idx="1"/>
          </p:nvPr>
        </p:nvSpPr>
        <p:spPr>
          <a:xfrm>
            <a:off x="323009" y="6287705"/>
            <a:ext cx="5664014" cy="381000"/>
          </a:xfrm>
        </p:spPr>
        <p:txBody>
          <a:bodyPr>
            <a:normAutofit fontScale="77500" lnSpcReduction="20000"/>
          </a:bodyPr>
          <a:lstStyle/>
          <a:p>
            <a:endParaRPr lang="en-US" dirty="0"/>
          </a:p>
        </p:txBody>
      </p:sp>
      <p:sp>
        <p:nvSpPr>
          <p:cNvPr id="3" name="Slide Number Placeholder 2">
            <a:extLst>
              <a:ext uri="{FF2B5EF4-FFF2-40B4-BE49-F238E27FC236}">
                <a16:creationId xmlns:a16="http://schemas.microsoft.com/office/drawing/2014/main" id="{CFD13B2F-06B7-3139-1748-BF81EF67F4BD}"/>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49</a:t>
            </a:fld>
            <a:endParaRPr lang="en-US" dirty="0"/>
          </a:p>
        </p:txBody>
      </p:sp>
      <p:pic>
        <p:nvPicPr>
          <p:cNvPr id="7" name="Picture 3" descr="The screenshot shows the RISE-OK Practice Detailing G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97" y="1521225"/>
            <a:ext cx="5686426" cy="14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James w Mold O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8555" y="1491890"/>
            <a:ext cx="1580449" cy="115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The University of Oklahoma Health Sciences Cente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9070" y="1733683"/>
            <a:ext cx="2626249" cy="672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descr="The screenshot shows the RISE-OK Practice Detailing Guide, with logos for project partners: The Oklahoma Clinical and Translational Science Institute at the University of Oklahoma Sciences Center, Oklahoma Primary Healthcare Improvement Improvement Cooperative.  It also shows the logo for Alosa Health who developed the materials, and a photo of an older person holding hands with a toddler as they walk in a fie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90" y="3252718"/>
            <a:ext cx="58388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photo of an older person holding hands with a toddler as they walk in a fiel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4977" y="2713282"/>
            <a:ext cx="5686426" cy="395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784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0DAD-C95D-0316-84B3-5D973BC3BFB6}"/>
              </a:ext>
            </a:extLst>
          </p:cNvPr>
          <p:cNvSpPr>
            <a:spLocks noGrp="1"/>
          </p:cNvSpPr>
          <p:nvPr>
            <p:ph type="title"/>
          </p:nvPr>
        </p:nvSpPr>
        <p:spPr/>
        <p:txBody>
          <a:bodyPr>
            <a:normAutofit fontScale="90000"/>
          </a:bodyPr>
          <a:lstStyle/>
          <a:p>
            <a:r>
              <a:rPr lang="en-US"/>
              <a:t>NCEPCR 2021-2022 Report</a:t>
            </a:r>
            <a:endParaRPr lang="en-US" dirty="0"/>
          </a:p>
        </p:txBody>
      </p:sp>
      <p:pic>
        <p:nvPicPr>
          <p:cNvPr id="10" name="Picture 9" descr="This is an image of the report AHRQ’s Investments in Primary Care Research for 2021 and 2022">
            <a:extLst>
              <a:ext uri="{FF2B5EF4-FFF2-40B4-BE49-F238E27FC236}">
                <a16:creationId xmlns:a16="http://schemas.microsoft.com/office/drawing/2014/main" id="{5D47190B-C4AF-7804-6364-64D3885C4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5030" y="1337120"/>
            <a:ext cx="4114800" cy="5384356"/>
          </a:xfrm>
          <a:prstGeom prst="rect">
            <a:avLst/>
          </a:prstGeom>
          <a:ln>
            <a:solidFill>
              <a:srgbClr val="1F497D"/>
            </a:solidFill>
          </a:ln>
        </p:spPr>
      </p:pic>
      <p:sp>
        <p:nvSpPr>
          <p:cNvPr id="4" name="Slide Number Placeholder 3">
            <a:extLst>
              <a:ext uri="{FF2B5EF4-FFF2-40B4-BE49-F238E27FC236}">
                <a16:creationId xmlns:a16="http://schemas.microsoft.com/office/drawing/2014/main" id="{E96FC1B4-743B-C399-66AB-4C8BAFFF1C61}"/>
              </a:ext>
            </a:extLst>
          </p:cNvPr>
          <p:cNvSpPr>
            <a:spLocks noGrp="1"/>
          </p:cNvSpPr>
          <p:nvPr>
            <p:ph type="sldNum" sz="quarter" idx="10"/>
          </p:nvPr>
        </p:nvSpPr>
        <p:spPr/>
        <p:txBody>
          <a:bodyPr/>
          <a:lstStyle/>
          <a:p>
            <a:fld id="{85F5B7A5-34A7-4AB0-A34F-A4DF2002FA98}" type="slidenum">
              <a:rPr lang="en-US" smtClean="0"/>
              <a:t>5</a:t>
            </a:fld>
            <a:endParaRPr lang="en-US" dirty="0"/>
          </a:p>
        </p:txBody>
      </p:sp>
    </p:spTree>
    <p:extLst>
      <p:ext uri="{BB962C8B-B14F-4D97-AF65-F5344CB8AC3E}">
        <p14:creationId xmlns:p14="http://schemas.microsoft.com/office/powerpoint/2010/main" val="1104972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a:t>Collecting PCOR Data Example 1:</a:t>
            </a:r>
            <a:br>
              <a:rPr lang="en-US" dirty="0"/>
            </a:br>
            <a:r>
              <a:rPr lang="en-US" dirty="0">
                <a:solidFill>
                  <a:srgbClr val="FFFF00"/>
                </a:solidFill>
              </a:rPr>
              <a:t>Academic Detailing </a:t>
            </a:r>
            <a:r>
              <a:rPr lang="en-US" dirty="0"/>
              <a:t>and Practice Facilitation</a:t>
            </a:r>
          </a:p>
        </p:txBody>
      </p:sp>
      <p:sp>
        <p:nvSpPr>
          <p:cNvPr id="3" name="Slide Number Placeholder 2">
            <a:extLst>
              <a:ext uri="{FF2B5EF4-FFF2-40B4-BE49-F238E27FC236}">
                <a16:creationId xmlns:a16="http://schemas.microsoft.com/office/drawing/2014/main" id="{11718C18-1349-BC86-6EB0-A7EC958270A9}"/>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50</a:t>
            </a:fld>
            <a:endParaRPr lang="en-US" dirty="0"/>
          </a:p>
        </p:txBody>
      </p:sp>
      <p:pic>
        <p:nvPicPr>
          <p:cNvPr id="5" name="Picture 2" descr="The screenshot of Data Examples page on chronic pain 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18" y="1398494"/>
            <a:ext cx="5466230" cy="4571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This graphic depicts an anagram for  Do No Harm to ensure safer prescribing if opioids are use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236" y="1326776"/>
            <a:ext cx="5113168" cy="509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064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a:t>Collecting PCOR Data Example 1:</a:t>
            </a:r>
            <a:br>
              <a:rPr lang="en-US" dirty="0"/>
            </a:br>
            <a:r>
              <a:rPr lang="en-US" dirty="0"/>
              <a:t>Academic Detailing and </a:t>
            </a:r>
            <a:r>
              <a:rPr lang="en-US" dirty="0">
                <a:solidFill>
                  <a:srgbClr val="FFFF00"/>
                </a:solidFill>
              </a:rPr>
              <a:t>Practice Facilitation</a:t>
            </a:r>
          </a:p>
        </p:txBody>
      </p:sp>
      <p:sp>
        <p:nvSpPr>
          <p:cNvPr id="3" name="Slide Number Placeholder 2">
            <a:extLst>
              <a:ext uri="{FF2B5EF4-FFF2-40B4-BE49-F238E27FC236}">
                <a16:creationId xmlns:a16="http://schemas.microsoft.com/office/drawing/2014/main" id="{11718C18-1349-BC86-6EB0-A7EC958270A9}"/>
              </a:ext>
            </a:extLst>
          </p:cNvPr>
          <p:cNvSpPr>
            <a:spLocks noGrp="1"/>
          </p:cNvSpPr>
          <p:nvPr>
            <p:ph type="sldNum" sz="quarter" idx="10"/>
          </p:nvPr>
        </p:nvSpPr>
        <p:spPr/>
        <p:txBody>
          <a:bodyPr/>
          <a:lstStyle/>
          <a:p>
            <a:fld id="{85F5B7A5-34A7-4AB0-A34F-A4DF2002FA98}" type="slidenum">
              <a:rPr lang="en-US" smtClean="0"/>
              <a:t>51</a:t>
            </a:fld>
            <a:endParaRPr lang="en-US" dirty="0"/>
          </a:p>
        </p:txBody>
      </p:sp>
      <p:grpSp>
        <p:nvGrpSpPr>
          <p:cNvPr id="4" name="Group 3" descr="The screenshot of a practice assessment tool.">
            <a:extLst>
              <a:ext uri="{FF2B5EF4-FFF2-40B4-BE49-F238E27FC236}">
                <a16:creationId xmlns:a16="http://schemas.microsoft.com/office/drawing/2014/main" id="{618F3B3B-C73F-3210-53D6-D4D024EBA4A6}"/>
              </a:ext>
            </a:extLst>
          </p:cNvPr>
          <p:cNvGrpSpPr/>
          <p:nvPr/>
        </p:nvGrpSpPr>
        <p:grpSpPr>
          <a:xfrm>
            <a:off x="260440" y="1354192"/>
            <a:ext cx="11610596" cy="5332239"/>
            <a:chOff x="260440" y="1354192"/>
            <a:chExt cx="11610596" cy="5332239"/>
          </a:xfrm>
        </p:grpSpPr>
        <p:pic>
          <p:nvPicPr>
            <p:cNvPr id="8" name="Picture 7">
              <a:extLst>
                <a:ext uri="{FF2B5EF4-FFF2-40B4-BE49-F238E27FC236}">
                  <a16:creationId xmlns:a16="http://schemas.microsoft.com/office/drawing/2014/main" id="{C0FEF2AB-6354-E24B-13C5-5CE8E6C871F9}"/>
                </a:ext>
              </a:extLst>
            </p:cNvPr>
            <p:cNvPicPr>
              <a:picLocks noChangeAspect="1"/>
            </p:cNvPicPr>
            <p:nvPr/>
          </p:nvPicPr>
          <p:blipFill rotWithShape="1">
            <a:blip r:embed="rId3"/>
            <a:srcRect t="9016" b="18914"/>
            <a:stretch/>
          </p:blipFill>
          <p:spPr>
            <a:xfrm>
              <a:off x="260440" y="1354192"/>
              <a:ext cx="5752433" cy="533223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6A24356-2517-A66E-495C-31ECDBF2E9AD}"/>
                </a:ext>
              </a:extLst>
            </p:cNvPr>
            <p:cNvPicPr>
              <a:picLocks noChangeAspect="1"/>
            </p:cNvPicPr>
            <p:nvPr/>
          </p:nvPicPr>
          <p:blipFill>
            <a:blip r:embed="rId4"/>
            <a:stretch>
              <a:fillRect/>
            </a:stretch>
          </p:blipFill>
          <p:spPr>
            <a:xfrm>
              <a:off x="6477000" y="1367640"/>
              <a:ext cx="5394036" cy="531879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1296576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a:t>Collecting PCOR Data Example 1:</a:t>
            </a:r>
            <a:br>
              <a:rPr lang="en-US" dirty="0"/>
            </a:br>
            <a:r>
              <a:rPr lang="en-US" dirty="0"/>
              <a:t>Practice Improvement Strategy Priorities</a:t>
            </a:r>
            <a:endParaRPr lang="en-US" dirty="0">
              <a:solidFill>
                <a:srgbClr val="FFFF00"/>
              </a:solidFill>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349" y="6199092"/>
            <a:ext cx="1011368" cy="528199"/>
          </a:xfrm>
          <a:prstGeom prst="rect">
            <a:avLst/>
          </a:prstGeom>
        </p:spPr>
      </p:pic>
      <p:sp>
        <p:nvSpPr>
          <p:cNvPr id="3" name="Slide Number Placeholder 2">
            <a:extLst>
              <a:ext uri="{FF2B5EF4-FFF2-40B4-BE49-F238E27FC236}">
                <a16:creationId xmlns:a16="http://schemas.microsoft.com/office/drawing/2014/main" id="{11718C18-1349-BC86-6EB0-A7EC958270A9}"/>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52</a:t>
            </a:fld>
            <a:endParaRPr lang="en-US" dirty="0"/>
          </a:p>
        </p:txBody>
      </p:sp>
      <p:pic>
        <p:nvPicPr>
          <p:cNvPr id="1026" name="Picture 2" descr="This table shows the priority scores for the top care improvement objectives selected from a total of 27">
            <a:extLs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8693" y="1614765"/>
            <a:ext cx="8542307"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02125" y="1752600"/>
            <a:ext cx="2514600" cy="877163"/>
          </a:xfrm>
          <a:prstGeom prst="rect">
            <a:avLst/>
          </a:prstGeom>
          <a:noFill/>
        </p:spPr>
        <p:txBody>
          <a:bodyPr wrap="square" rtlCol="0">
            <a:spAutoFit/>
          </a:bodyPr>
          <a:lstStyle/>
          <a:p>
            <a:r>
              <a:rPr lang="en-US" sz="1700" b="1" dirty="0">
                <a:solidFill>
                  <a:srgbClr val="7030A0"/>
                </a:solidFill>
              </a:rPr>
              <a:t>Top care improvement objectives selected from 27 total</a:t>
            </a:r>
          </a:p>
        </p:txBody>
      </p:sp>
      <p:sp>
        <p:nvSpPr>
          <p:cNvPr id="4" name="Rectangle 3" descr="The screenshot of a table highlighted part of the assessment and tracking of chronic pain and goal-oriented and multimodal pain care. "/>
          <p:cNvSpPr/>
          <p:nvPr/>
        </p:nvSpPr>
        <p:spPr>
          <a:xfrm>
            <a:off x="1828799" y="2971799"/>
            <a:ext cx="2743201" cy="919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833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a:t>Collecting PCOR Data Example 2:</a:t>
            </a:r>
            <a:br>
              <a:rPr lang="en-US" dirty="0"/>
            </a:br>
            <a:r>
              <a:rPr lang="en-US" dirty="0"/>
              <a:t>Pain Management </a:t>
            </a:r>
            <a:r>
              <a:rPr lang="en-US" dirty="0">
                <a:solidFill>
                  <a:srgbClr val="FFFF00"/>
                </a:solidFill>
              </a:rPr>
              <a:t>Goal Setting </a:t>
            </a:r>
            <a:r>
              <a:rPr lang="en-US" dirty="0"/>
              <a:t>and Attainment</a:t>
            </a:r>
          </a:p>
        </p:txBody>
      </p:sp>
      <p:sp>
        <p:nvSpPr>
          <p:cNvPr id="3" name="Slide Number Placeholder 2">
            <a:extLst>
              <a:ext uri="{FF2B5EF4-FFF2-40B4-BE49-F238E27FC236}">
                <a16:creationId xmlns:a16="http://schemas.microsoft.com/office/drawing/2014/main" id="{11718C18-1349-BC86-6EB0-A7EC958270A9}"/>
              </a:ext>
            </a:extLst>
          </p:cNvPr>
          <p:cNvSpPr>
            <a:spLocks noGrp="1"/>
          </p:cNvSpPr>
          <p:nvPr>
            <p:ph type="sldNum" sz="quarter" idx="10"/>
          </p:nvPr>
        </p:nvSpPr>
        <p:spPr/>
        <p:txBody>
          <a:bodyPr/>
          <a:lstStyle/>
          <a:p>
            <a:fld id="{85F5B7A5-34A7-4AB0-A34F-A4DF2002FA98}" type="slidenum">
              <a:rPr lang="en-US" smtClean="0"/>
              <a:t>53</a:t>
            </a:fld>
            <a:endParaRPr lang="en-US" dirty="0"/>
          </a:p>
        </p:txBody>
      </p:sp>
      <p:grpSp>
        <p:nvGrpSpPr>
          <p:cNvPr id="4" name="Group 3" descr="The screenshot of a pain management goal‐setting and goal‐attainment conversation guide.">
            <a:extLst>
              <a:ext uri="{FF2B5EF4-FFF2-40B4-BE49-F238E27FC236}">
                <a16:creationId xmlns:a16="http://schemas.microsoft.com/office/drawing/2014/main" id="{98D8F73C-3B48-45A2-B992-AADA52032D04}"/>
              </a:ext>
            </a:extLst>
          </p:cNvPr>
          <p:cNvGrpSpPr/>
          <p:nvPr/>
        </p:nvGrpSpPr>
        <p:grpSpPr>
          <a:xfrm>
            <a:off x="264351" y="1447800"/>
            <a:ext cx="11606504" cy="5241442"/>
            <a:chOff x="264351" y="1447800"/>
            <a:chExt cx="11606504" cy="5241442"/>
          </a:xfrm>
        </p:grpSpPr>
        <p:pic>
          <p:nvPicPr>
            <p:cNvPr id="7" name="Picture 6">
              <a:extLst>
                <a:ext uri="{FF2B5EF4-FFF2-40B4-BE49-F238E27FC236}">
                  <a16:creationId xmlns:a16="http://schemas.microsoft.com/office/drawing/2014/main" id="{ED10B631-8F67-76CE-2817-29DEF8E42547}"/>
                </a:ext>
              </a:extLst>
            </p:cNvPr>
            <p:cNvPicPr>
              <a:picLocks noChangeAspect="1"/>
            </p:cNvPicPr>
            <p:nvPr/>
          </p:nvPicPr>
          <p:blipFill>
            <a:blip r:embed="rId3"/>
            <a:stretch>
              <a:fillRect/>
            </a:stretch>
          </p:blipFill>
          <p:spPr>
            <a:xfrm>
              <a:off x="264351" y="1447800"/>
              <a:ext cx="5803025" cy="524144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F590E7C9-B068-47B3-4D59-127193CAD8B1}"/>
                </a:ext>
              </a:extLst>
            </p:cNvPr>
            <p:cNvPicPr>
              <a:picLocks noChangeAspect="1"/>
            </p:cNvPicPr>
            <p:nvPr/>
          </p:nvPicPr>
          <p:blipFill>
            <a:blip r:embed="rId4"/>
            <a:stretch>
              <a:fillRect/>
            </a:stretch>
          </p:blipFill>
          <p:spPr>
            <a:xfrm>
              <a:off x="6480508" y="1447800"/>
              <a:ext cx="5390347" cy="524144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grpSp>
      <p:sp>
        <p:nvSpPr>
          <p:cNvPr id="6" name="Rectangle 5" descr="The screenshot of five conversation starter questions from a pain management goal‐setting and goal‐attainment conversation guide."/>
          <p:cNvSpPr/>
          <p:nvPr/>
        </p:nvSpPr>
        <p:spPr>
          <a:xfrm>
            <a:off x="264351" y="3482697"/>
            <a:ext cx="3545649" cy="10131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401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a:t>Collecting PCOR Data Example 2:</a:t>
            </a:r>
            <a:br>
              <a:rPr lang="en-US" dirty="0"/>
            </a:br>
            <a:r>
              <a:rPr lang="en-US" dirty="0"/>
              <a:t>Pain Management Goal Setting and </a:t>
            </a:r>
            <a:r>
              <a:rPr lang="en-US" dirty="0">
                <a:solidFill>
                  <a:srgbClr val="FFFF00"/>
                </a:solidFill>
              </a:rPr>
              <a:t>Attainment</a:t>
            </a:r>
          </a:p>
        </p:txBody>
      </p:sp>
      <p:grpSp>
        <p:nvGrpSpPr>
          <p:cNvPr id="4" name="Group 3" descr="This is an image of the rest of the form used to collect data on pain management and goal setting discussion between provider and patient.">
            <a:extLst>
              <a:ext uri="{FF2B5EF4-FFF2-40B4-BE49-F238E27FC236}">
                <a16:creationId xmlns:a16="http://schemas.microsoft.com/office/drawing/2014/main" id="{C7664D2E-67B5-5BA3-3360-6C640C8D300D}"/>
              </a:ext>
            </a:extLst>
          </p:cNvPr>
          <p:cNvGrpSpPr/>
          <p:nvPr/>
        </p:nvGrpSpPr>
        <p:grpSpPr>
          <a:xfrm>
            <a:off x="898284" y="1554163"/>
            <a:ext cx="10071845" cy="5052677"/>
            <a:chOff x="898284" y="1554163"/>
            <a:chExt cx="10071845" cy="5052677"/>
          </a:xfrm>
        </p:grpSpPr>
        <p:pic>
          <p:nvPicPr>
            <p:cNvPr id="6" name="Picture 5">
              <a:extLst>
                <a:ext uri="{FF2B5EF4-FFF2-40B4-BE49-F238E27FC236}">
                  <a16:creationId xmlns:a16="http://schemas.microsoft.com/office/drawing/2014/main" id="{BB4DAF55-1E7C-A1A0-521C-8C54D3344946}"/>
                </a:ext>
              </a:extLst>
            </p:cNvPr>
            <p:cNvPicPr>
              <a:picLocks noChangeAspect="1"/>
            </p:cNvPicPr>
            <p:nvPr/>
          </p:nvPicPr>
          <p:blipFill rotWithShape="1">
            <a:blip r:embed="rId3"/>
            <a:srcRect b="45359"/>
            <a:stretch/>
          </p:blipFill>
          <p:spPr>
            <a:xfrm>
              <a:off x="898284" y="1554163"/>
              <a:ext cx="4467094" cy="271327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FAE6FBE5-F665-DED1-4639-E50883F3458E}"/>
                </a:ext>
              </a:extLst>
            </p:cNvPr>
            <p:cNvPicPr>
              <a:picLocks noChangeAspect="1"/>
            </p:cNvPicPr>
            <p:nvPr/>
          </p:nvPicPr>
          <p:blipFill rotWithShape="1">
            <a:blip r:embed="rId3"/>
            <a:srcRect t="57385"/>
            <a:stretch/>
          </p:blipFill>
          <p:spPr>
            <a:xfrm>
              <a:off x="898284" y="4490745"/>
              <a:ext cx="4467094" cy="211609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B9A3CA57-F5D8-9B70-F999-3606E242AFD0}"/>
                </a:ext>
              </a:extLst>
            </p:cNvPr>
            <p:cNvPicPr>
              <a:picLocks noChangeAspect="1"/>
            </p:cNvPicPr>
            <p:nvPr/>
          </p:nvPicPr>
          <p:blipFill rotWithShape="1">
            <a:blip r:embed="rId4"/>
            <a:srcRect b="42030"/>
            <a:stretch/>
          </p:blipFill>
          <p:spPr>
            <a:xfrm>
              <a:off x="6272622" y="1554163"/>
              <a:ext cx="4697507" cy="273521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E19F124B-3470-80F3-05A1-7A9A28070212}"/>
                </a:ext>
              </a:extLst>
            </p:cNvPr>
            <p:cNvPicPr>
              <a:picLocks noChangeAspect="1"/>
            </p:cNvPicPr>
            <p:nvPr/>
          </p:nvPicPr>
          <p:blipFill rotWithShape="1">
            <a:blip r:embed="rId4"/>
            <a:srcRect t="57566"/>
            <a:stretch/>
          </p:blipFill>
          <p:spPr>
            <a:xfrm>
              <a:off x="6272622" y="4490744"/>
              <a:ext cx="4697507" cy="211609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grpSp>
      <p:pic>
        <p:nvPicPr>
          <p:cNvPr id="12" name="Picture 11" descr="RISE Oklahoma Study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8349" y="6199092"/>
            <a:ext cx="1011368" cy="528199"/>
          </a:xfrm>
          <a:prstGeom prst="rect">
            <a:avLst/>
          </a:prstGeom>
        </p:spPr>
      </p:pic>
      <p:sp>
        <p:nvSpPr>
          <p:cNvPr id="3" name="Slide Number Placeholder 2">
            <a:extLst>
              <a:ext uri="{FF2B5EF4-FFF2-40B4-BE49-F238E27FC236}">
                <a16:creationId xmlns:a16="http://schemas.microsoft.com/office/drawing/2014/main" id="{11718C18-1349-BC86-6EB0-A7EC958270A9}"/>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54</a:t>
            </a:fld>
            <a:endParaRPr lang="en-US" dirty="0"/>
          </a:p>
        </p:txBody>
      </p:sp>
    </p:spTree>
    <p:extLst>
      <p:ext uri="{BB962C8B-B14F-4D97-AF65-F5344CB8AC3E}">
        <p14:creationId xmlns:p14="http://schemas.microsoft.com/office/powerpoint/2010/main" val="3558134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a:t>Collecting PCOR Data Example 2:</a:t>
            </a:r>
            <a:br>
              <a:rPr lang="en-US" dirty="0"/>
            </a:br>
            <a:r>
              <a:rPr lang="en-US" dirty="0"/>
              <a:t>Pain Management Goal Priorities</a:t>
            </a:r>
            <a:endParaRPr lang="en-US" dirty="0">
              <a:solidFill>
                <a:srgbClr val="FFFF00"/>
              </a:solidFill>
            </a:endParaRPr>
          </a:p>
        </p:txBody>
      </p:sp>
      <p:sp>
        <p:nvSpPr>
          <p:cNvPr id="3" name="Slide Number Placeholder 2">
            <a:extLst>
              <a:ext uri="{FF2B5EF4-FFF2-40B4-BE49-F238E27FC236}">
                <a16:creationId xmlns:a16="http://schemas.microsoft.com/office/drawing/2014/main" id="{11718C18-1349-BC86-6EB0-A7EC958270A9}"/>
              </a:ext>
            </a:extLst>
          </p:cNvPr>
          <p:cNvSpPr>
            <a:spLocks noGrp="1"/>
          </p:cNvSpPr>
          <p:nvPr>
            <p:ph type="sldNum" sz="quarter" idx="10"/>
          </p:nvPr>
        </p:nvSpPr>
        <p:spPr/>
        <p:txBody>
          <a:bodyPr/>
          <a:lstStyle/>
          <a:p>
            <a:fld id="{85F5B7A5-34A7-4AB0-A34F-A4DF2002FA98}" type="slidenum">
              <a:rPr lang="en-US" smtClean="0"/>
              <a:t>55</a:t>
            </a:fld>
            <a:endParaRPr lang="en-US" dirty="0"/>
          </a:p>
        </p:txBody>
      </p:sp>
      <p:graphicFrame>
        <p:nvGraphicFramePr>
          <p:cNvPr id="8" name="Chart 7" descr="This graph shows frequencies of patient pain management goal setting priorities.">
            <a:extLst>
              <a:ext uri="{FF2B5EF4-FFF2-40B4-BE49-F238E27FC236}">
                <a16:creationId xmlns:a16="http://schemas.microsoft.com/office/drawing/2014/main" id="{AC94A6BC-8BE9-EF49-ADA8-30428E5A2D04}"/>
              </a:ext>
            </a:extLst>
          </p:cNvPr>
          <p:cNvGraphicFramePr>
            <a:graphicFrameLocks/>
          </p:cNvGraphicFramePr>
          <p:nvPr>
            <p:extLst>
              <p:ext uri="{D42A27DB-BD31-4B8C-83A1-F6EECF244321}">
                <p14:modId xmlns:p14="http://schemas.microsoft.com/office/powerpoint/2010/main" val="2551623590"/>
              </p:ext>
            </p:extLst>
          </p:nvPr>
        </p:nvGraphicFramePr>
        <p:xfrm>
          <a:off x="609600" y="1752600"/>
          <a:ext cx="11049001" cy="4659789"/>
        </p:xfrm>
        <a:graphic>
          <a:graphicData uri="http://schemas.openxmlformats.org/drawingml/2006/chart">
            <c:chart xmlns:c="http://schemas.openxmlformats.org/drawingml/2006/chart" xmlns:r="http://schemas.openxmlformats.org/officeDocument/2006/relationships" r:id="rId3"/>
          </a:graphicData>
        </a:graphic>
      </p:graphicFrame>
      <p:sp>
        <p:nvSpPr>
          <p:cNvPr id="4" name="Right Arrow 3">
            <a:extLst>
              <a:ext uri="{C183D7F6-B498-43B3-948B-1728B52AA6E4}">
                <adec:decorative xmlns:adec="http://schemas.microsoft.com/office/drawing/2017/decorative" val="1"/>
              </a:ext>
            </a:extLst>
          </p:cNvPr>
          <p:cNvSpPr/>
          <p:nvPr/>
        </p:nvSpPr>
        <p:spPr>
          <a:xfrm rot="10800000">
            <a:off x="6302822" y="5159831"/>
            <a:ext cx="304800" cy="152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9899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a:latin typeface="Arial" panose="020B0604020202020204" pitchFamily="34" charset="0"/>
                <a:cs typeface="Arial" panose="020B0604020202020204" pitchFamily="34" charset="0"/>
              </a:rPr>
              <a:t>Collecting PCOR Data Example 3:</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Evaluating </a:t>
            </a:r>
            <a:r>
              <a:rPr lang="en-US" dirty="0">
                <a:solidFill>
                  <a:srgbClr val="FFFF00"/>
                </a:solidFill>
                <a:latin typeface="Arial" panose="020B0604020202020204" pitchFamily="34" charset="0"/>
                <a:cs typeface="Arial" panose="020B0604020202020204" pitchFamily="34" charset="0"/>
              </a:rPr>
              <a:t>Patient</a:t>
            </a:r>
            <a:r>
              <a:rPr lang="en-US" dirty="0">
                <a:latin typeface="Arial" panose="020B0604020202020204" pitchFamily="34" charset="0"/>
                <a:cs typeface="Arial" panose="020B0604020202020204" pitchFamily="34" charset="0"/>
              </a:rPr>
              <a:t> and Practice Interviews</a:t>
            </a:r>
            <a:endParaRPr lang="en-US" dirty="0"/>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304800" y="1371599"/>
            <a:ext cx="11277600" cy="5355691"/>
          </a:xfrm>
        </p:spPr>
        <p:txBody>
          <a:bodyPr>
            <a:normAutofit/>
          </a:bodyPr>
          <a:lstStyle/>
          <a:p>
            <a:pPr marL="457200" indent="-285750">
              <a:lnSpc>
                <a:spcPct val="115000"/>
              </a:lnSpc>
            </a:pPr>
            <a:r>
              <a:rPr lang="en-US" sz="2000" dirty="0">
                <a:latin typeface="Arial" panose="020B0604020202020204" pitchFamily="34" charset="0"/>
                <a:ea typeface="Calibri" panose="020F0502020204030204" pitchFamily="34" charset="0"/>
                <a:cs typeface="Arial" panose="020B0604020202020204" pitchFamily="34" charset="0"/>
              </a:rPr>
              <a:t>30-60 minute semi-structured interviews with 10 patients, 10 clinicians, 5 staff </a:t>
            </a:r>
          </a:p>
          <a:p>
            <a:pPr marL="457200" indent="-285750">
              <a:lnSpc>
                <a:spcPct val="115000"/>
              </a:lnSpc>
            </a:pPr>
            <a:r>
              <a:rPr lang="en-US" sz="2200" u="sng" dirty="0">
                <a:latin typeface="Arial" panose="020B0604020202020204" pitchFamily="34" charset="0"/>
                <a:ea typeface="Calibri" panose="020F0502020204030204" pitchFamily="34" charset="0"/>
                <a:cs typeface="Arial" panose="020B0604020202020204" pitchFamily="34" charset="0"/>
              </a:rPr>
              <a:t>Patient Interview Domains</a:t>
            </a:r>
            <a:r>
              <a:rPr lang="en-US" sz="2200" dirty="0">
                <a:latin typeface="Arial" panose="020B0604020202020204" pitchFamily="34" charset="0"/>
                <a:ea typeface="Calibri" panose="020F0502020204030204" pitchFamily="34" charset="0"/>
                <a:cs typeface="Arial" panose="020B0604020202020204" pitchFamily="34" charset="0"/>
              </a:rPr>
              <a:t>:</a:t>
            </a:r>
          </a:p>
          <a:p>
            <a:pPr lvl="1" indent="-228600">
              <a:spcBef>
                <a:spcPts val="0"/>
              </a:spcBef>
            </a:pPr>
            <a:r>
              <a:rPr lang="en-US" sz="1600" dirty="0"/>
              <a:t>Initiating </a:t>
            </a:r>
            <a:r>
              <a:rPr lang="en-US" sz="1600" dirty="0">
                <a:solidFill>
                  <a:srgbClr val="7030A0"/>
                </a:solidFill>
              </a:rPr>
              <a:t>pain care conversations </a:t>
            </a:r>
            <a:r>
              <a:rPr lang="en-US" sz="1600" dirty="0"/>
              <a:t>and receiving education or resources</a:t>
            </a:r>
          </a:p>
          <a:p>
            <a:pPr lvl="1" indent="-228600">
              <a:spcBef>
                <a:spcPts val="0"/>
              </a:spcBef>
            </a:pPr>
            <a:r>
              <a:rPr lang="en-US" sz="1600" dirty="0"/>
              <a:t>Receiving NCCP care recommendations</a:t>
            </a:r>
          </a:p>
          <a:p>
            <a:pPr lvl="1" indent="-228600">
              <a:spcBef>
                <a:spcPts val="0"/>
              </a:spcBef>
            </a:pPr>
            <a:r>
              <a:rPr lang="en-US" sz="1600" dirty="0"/>
              <a:t>Setting </a:t>
            </a:r>
            <a:r>
              <a:rPr lang="en-US" sz="1600" dirty="0">
                <a:solidFill>
                  <a:srgbClr val="7030A0"/>
                </a:solidFill>
              </a:rPr>
              <a:t>pain care goals </a:t>
            </a:r>
            <a:r>
              <a:rPr lang="en-US" sz="1600" dirty="0"/>
              <a:t>with PCP</a:t>
            </a:r>
          </a:p>
          <a:p>
            <a:pPr lvl="1" indent="-228600">
              <a:spcBef>
                <a:spcPts val="0"/>
              </a:spcBef>
            </a:pPr>
            <a:r>
              <a:rPr lang="en-US" sz="1600" dirty="0"/>
              <a:t>Challenges faced over the course of achieving pain goals</a:t>
            </a:r>
          </a:p>
          <a:p>
            <a:pPr lvl="1" indent="-228600">
              <a:spcBef>
                <a:spcPts val="0"/>
              </a:spcBef>
            </a:pPr>
            <a:r>
              <a:rPr lang="en-US" sz="1600" dirty="0"/>
              <a:t>Changes or </a:t>
            </a:r>
            <a:r>
              <a:rPr lang="en-US" sz="1600" dirty="0">
                <a:solidFill>
                  <a:srgbClr val="7030A0"/>
                </a:solidFill>
              </a:rPr>
              <a:t>improvements</a:t>
            </a:r>
            <a:r>
              <a:rPr lang="en-US" sz="1600" dirty="0"/>
              <a:t> in pain care over time</a:t>
            </a:r>
          </a:p>
          <a:p>
            <a:pPr lvl="1" indent="-228600">
              <a:spcBef>
                <a:spcPts val="0"/>
              </a:spcBef>
            </a:pPr>
            <a:r>
              <a:rPr lang="en-US" sz="1600" dirty="0"/>
              <a:t>Level of achieving more optimal pain care and </a:t>
            </a:r>
            <a:r>
              <a:rPr lang="en-US" sz="1600" dirty="0">
                <a:solidFill>
                  <a:srgbClr val="7030A0"/>
                </a:solidFill>
              </a:rPr>
              <a:t>pain-life interference</a:t>
            </a:r>
          </a:p>
          <a:p>
            <a:pPr lvl="1" indent="-228600">
              <a:spcBef>
                <a:spcPts val="0"/>
              </a:spcBef>
            </a:pPr>
            <a:r>
              <a:rPr lang="en-US" sz="1600" dirty="0"/>
              <a:t>How PCPs can best to talk to patients about managing chronic pain</a:t>
            </a:r>
          </a:p>
          <a:p>
            <a:pPr lvl="1" indent="-228600">
              <a:spcBef>
                <a:spcPts val="0"/>
              </a:spcBef>
            </a:pPr>
            <a:r>
              <a:rPr lang="en-US" sz="1600" dirty="0"/>
              <a:t>How well </a:t>
            </a:r>
            <a:r>
              <a:rPr lang="en-US" sz="1600" dirty="0">
                <a:solidFill>
                  <a:srgbClr val="7030A0"/>
                </a:solidFill>
              </a:rPr>
              <a:t>team-based approach </a:t>
            </a:r>
            <a:r>
              <a:rPr lang="en-US" sz="1600" dirty="0"/>
              <a:t>to pain care worked (facilitators / barriers)</a:t>
            </a:r>
          </a:p>
          <a:p>
            <a:pPr lvl="1" indent="-228600">
              <a:spcBef>
                <a:spcPts val="0"/>
              </a:spcBef>
            </a:pPr>
            <a:r>
              <a:rPr lang="en-US" sz="1600" dirty="0">
                <a:solidFill>
                  <a:srgbClr val="7030A0"/>
                </a:solidFill>
              </a:rPr>
              <a:t>Patterns of opioid medication </a:t>
            </a:r>
            <a:r>
              <a:rPr lang="en-US" sz="1600" dirty="0"/>
              <a:t>use for NCCP</a:t>
            </a:r>
          </a:p>
          <a:p>
            <a:pPr lvl="1" indent="-228600">
              <a:spcBef>
                <a:spcPts val="0"/>
              </a:spcBef>
            </a:pPr>
            <a:r>
              <a:rPr lang="en-US" sz="1600" dirty="0"/>
              <a:t>Other issues and feedback</a:t>
            </a:r>
          </a:p>
          <a:p>
            <a:pPr marL="457200" indent="-285750">
              <a:lnSpc>
                <a:spcPct val="115000"/>
              </a:lnSpc>
            </a:pPr>
            <a:r>
              <a:rPr lang="en-US" sz="2200" u="sng" dirty="0">
                <a:latin typeface="Arial" panose="020B0604020202020204" pitchFamily="34" charset="0"/>
                <a:ea typeface="Calibri" panose="020F0502020204030204" pitchFamily="34" charset="0"/>
                <a:cs typeface="Arial" panose="020B0604020202020204" pitchFamily="34" charset="0"/>
              </a:rPr>
              <a:t>Major Emerging Themes</a:t>
            </a:r>
            <a:r>
              <a:rPr lang="en-US" sz="2200" dirty="0">
                <a:latin typeface="Arial" panose="020B0604020202020204" pitchFamily="34" charset="0"/>
                <a:ea typeface="Calibri" panose="020F0502020204030204" pitchFamily="34" charset="0"/>
                <a:cs typeface="Arial" panose="020B0604020202020204" pitchFamily="34" charset="0"/>
              </a:rPr>
              <a:t>:</a:t>
            </a:r>
          </a:p>
          <a:p>
            <a:pPr marL="682625" lvl="1" indent="-219075">
              <a:lnSpc>
                <a:spcPct val="115000"/>
              </a:lnSpc>
              <a:spcBef>
                <a:spcPts val="0"/>
              </a:spcBef>
            </a:pPr>
            <a:r>
              <a:rPr lang="en-US" sz="1600" dirty="0">
                <a:latin typeface="Arial" panose="020B0604020202020204" pitchFamily="34" charset="0"/>
                <a:ea typeface="Calibri" panose="020F0502020204030204" pitchFamily="34" charset="0"/>
                <a:cs typeface="Arial" panose="020B0604020202020204" pitchFamily="34" charset="0"/>
              </a:rPr>
              <a:t>Pain interference with </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functioning and </a:t>
            </a:r>
            <a:r>
              <a:rPr lang="en-US" sz="1600" dirty="0" err="1">
                <a:solidFill>
                  <a:srgbClr val="7030A0"/>
                </a:solidFill>
                <a:latin typeface="Arial" panose="020B0604020202020204" pitchFamily="34" charset="0"/>
                <a:ea typeface="Calibri" panose="020F0502020204030204" pitchFamily="34" charset="0"/>
                <a:cs typeface="Arial" panose="020B0604020202020204" pitchFamily="34" charset="0"/>
              </a:rPr>
              <a:t>QoL</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issues are top concerns</a:t>
            </a:r>
          </a:p>
          <a:p>
            <a:pPr marL="682625" lvl="1" indent="-219075">
              <a:lnSpc>
                <a:spcPct val="115000"/>
              </a:lnSpc>
              <a:spcBef>
                <a:spcPts val="0"/>
              </a:spcBef>
            </a:pPr>
            <a:r>
              <a:rPr lang="en-US" sz="1600" dirty="0">
                <a:latin typeface="Arial" panose="020B0604020202020204" pitchFamily="34" charset="0"/>
                <a:ea typeface="Calibri" panose="020F0502020204030204" pitchFamily="34" charset="0"/>
                <a:cs typeface="Arial" panose="020B0604020202020204" pitchFamily="34" charset="0"/>
              </a:rPr>
              <a:t>NCCP is </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pervasive and complex</a:t>
            </a:r>
            <a:r>
              <a:rPr lang="en-US" sz="1600" dirty="0">
                <a:latin typeface="Arial" panose="020B0604020202020204" pitchFamily="34" charset="0"/>
                <a:ea typeface="Calibri" panose="020F0502020204030204" pitchFamily="34" charset="0"/>
                <a:cs typeface="Arial" panose="020B0604020202020204" pitchFamily="34" charset="0"/>
              </a:rPr>
              <a:t>, it affects multiple life domains in synergy/interaction</a:t>
            </a:r>
          </a:p>
          <a:p>
            <a:pPr marL="682625" lvl="1" indent="-219075">
              <a:lnSpc>
                <a:spcPct val="115000"/>
              </a:lnSpc>
              <a:spcBef>
                <a:spcPts val="0"/>
              </a:spcBef>
            </a:pPr>
            <a:r>
              <a:rPr lang="en-US" sz="1600" dirty="0">
                <a:latin typeface="Arial" panose="020B0604020202020204" pitchFamily="34" charset="0"/>
                <a:ea typeface="Calibri" panose="020F0502020204030204" pitchFamily="34" charset="0"/>
                <a:cs typeface="Arial" panose="020B0604020202020204" pitchFamily="34" charset="0"/>
              </a:rPr>
              <a:t>Variable success in </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achieving balance </a:t>
            </a:r>
            <a:r>
              <a:rPr lang="en-US" sz="1600" dirty="0">
                <a:latin typeface="Arial" panose="020B0604020202020204" pitchFamily="34" charset="0"/>
                <a:ea typeface="Calibri" panose="020F0502020204030204" pitchFamily="34" charset="0"/>
                <a:cs typeface="Arial" panose="020B0604020202020204" pitchFamily="34" charset="0"/>
              </a:rPr>
              <a:t>between minimizing pharmacotherapy risk and pain relief</a:t>
            </a:r>
          </a:p>
          <a:p>
            <a:pPr marL="682625" lvl="1" indent="-219075">
              <a:lnSpc>
                <a:spcPct val="115000"/>
              </a:lnSpc>
              <a:spcBef>
                <a:spcPts val="0"/>
              </a:spcBef>
            </a:pPr>
            <a:r>
              <a:rPr lang="en-US" sz="1600" dirty="0">
                <a:latin typeface="Arial" panose="020B0604020202020204" pitchFamily="34" charset="0"/>
                <a:ea typeface="Calibri" panose="020F0502020204030204" pitchFamily="34" charset="0"/>
                <a:cs typeface="Arial" panose="020B0604020202020204" pitchFamily="34" charset="0"/>
              </a:rPr>
              <a:t>Healthcare </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processes are often inadequate </a:t>
            </a:r>
            <a:r>
              <a:rPr lang="en-US" sz="1600" dirty="0">
                <a:latin typeface="Arial" panose="020B0604020202020204" pitchFamily="34" charset="0"/>
                <a:ea typeface="Calibri" panose="020F0502020204030204" pitchFamily="34" charset="0"/>
                <a:cs typeface="Arial" panose="020B0604020202020204" pitchFamily="34" charset="0"/>
              </a:rPr>
              <a:t>(sometimes even fail) to provide </a:t>
            </a:r>
            <a:r>
              <a:rPr lang="en-US" sz="1600" dirty="0" err="1">
                <a:latin typeface="Arial" panose="020B0604020202020204" pitchFamily="34" charset="0"/>
                <a:ea typeface="Calibri" panose="020F0502020204030204" pitchFamily="34" charset="0"/>
                <a:cs typeface="Arial" panose="020B0604020202020204" pitchFamily="34" charset="0"/>
              </a:rPr>
              <a:t>QoL</a:t>
            </a:r>
            <a:r>
              <a:rPr lang="en-US" sz="1600" dirty="0">
                <a:latin typeface="Arial" panose="020B0604020202020204" pitchFamily="34" charset="0"/>
                <a:ea typeface="Calibri" panose="020F0502020204030204" pitchFamily="34" charset="0"/>
                <a:cs typeface="Arial" panose="020B0604020202020204" pitchFamily="34" charset="0"/>
              </a:rPr>
              <a:t>-focused solutions</a:t>
            </a:r>
          </a:p>
          <a:p>
            <a:pPr marL="682625" lvl="1" indent="-219075">
              <a:lnSpc>
                <a:spcPct val="115000"/>
              </a:lnSpc>
              <a:spcBef>
                <a:spcPts val="0"/>
              </a:spcBef>
            </a:pPr>
            <a:r>
              <a:rPr lang="en-US" sz="1600" dirty="0">
                <a:latin typeface="Arial" panose="020B0604020202020204" pitchFamily="34" charset="0"/>
                <a:ea typeface="Calibri" panose="020F0502020204030204" pitchFamily="34" charset="0"/>
                <a:cs typeface="Arial" panose="020B0604020202020204" pitchFamily="34" charset="0"/>
              </a:rPr>
              <a:t>RISE-OK seems to have a </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moderate effect </a:t>
            </a:r>
            <a:r>
              <a:rPr lang="en-US" sz="1600" dirty="0">
                <a:latin typeface="Arial" panose="020B0604020202020204" pitchFamily="34" charset="0"/>
                <a:ea typeface="Calibri" panose="020F0502020204030204" pitchFamily="34" charset="0"/>
                <a:cs typeface="Arial" panose="020B0604020202020204" pitchFamily="34" charset="0"/>
              </a:rPr>
              <a:t>in at least some patients on meeting their pain care needs </a:t>
            </a:r>
          </a:p>
          <a:p>
            <a:pPr marL="0" indent="0">
              <a:buNone/>
            </a:pPr>
            <a:endParaRPr lang="en-US"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349" y="6199092"/>
            <a:ext cx="1011368" cy="528199"/>
          </a:xfrm>
          <a:prstGeom prst="rect">
            <a:avLst/>
          </a:prstGeom>
        </p:spPr>
      </p:pic>
      <p:sp>
        <p:nvSpPr>
          <p:cNvPr id="3" name="Slide Number Placeholder 2">
            <a:extLst>
              <a:ext uri="{FF2B5EF4-FFF2-40B4-BE49-F238E27FC236}">
                <a16:creationId xmlns:a16="http://schemas.microsoft.com/office/drawing/2014/main" id="{11718C18-1349-BC86-6EB0-A7EC958270A9}"/>
              </a:ext>
              <a:ext uri="{C183D7F6-B498-43B3-948B-1728B52AA6E4}">
                <adec:decorative xmlns:adec="http://schemas.microsoft.com/office/drawing/2017/decorative" val="1"/>
              </a:ext>
            </a:extLst>
          </p:cNvPr>
          <p:cNvSpPr>
            <a:spLocks noGrp="1"/>
          </p:cNvSpPr>
          <p:nvPr>
            <p:ph type="sldNum" sz="quarter" idx="10"/>
          </p:nvPr>
        </p:nvSpPr>
        <p:spPr/>
        <p:txBody>
          <a:bodyPr/>
          <a:lstStyle/>
          <a:p>
            <a:fld id="{85F5B7A5-34A7-4AB0-A34F-A4DF2002FA98}" type="slidenum">
              <a:rPr lang="en-US" smtClean="0"/>
              <a:t>56</a:t>
            </a:fld>
            <a:endParaRPr lang="en-US" dirty="0"/>
          </a:p>
        </p:txBody>
      </p:sp>
      <p:sp>
        <p:nvSpPr>
          <p:cNvPr id="7" name="Rectangular Callout 6"/>
          <p:cNvSpPr/>
          <p:nvPr/>
        </p:nvSpPr>
        <p:spPr>
          <a:xfrm>
            <a:off x="8610600" y="1817427"/>
            <a:ext cx="3367785" cy="1078173"/>
          </a:xfrm>
          <a:prstGeom prst="wedge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500" i="1" dirty="0"/>
              <a:t>"What I really liked was that </a:t>
            </a:r>
            <a:r>
              <a:rPr lang="en-US" sz="1500" dirty="0"/>
              <a:t>[PCP] </a:t>
            </a:r>
            <a:r>
              <a:rPr lang="en-US" sz="1500" i="1" dirty="0"/>
              <a:t>wanted to use the minimum amount of pain medication that gave the maximum effect."</a:t>
            </a:r>
          </a:p>
        </p:txBody>
      </p:sp>
      <p:sp>
        <p:nvSpPr>
          <p:cNvPr id="8" name="Rectangular Callout 7"/>
          <p:cNvSpPr/>
          <p:nvPr/>
        </p:nvSpPr>
        <p:spPr>
          <a:xfrm>
            <a:off x="7963468" y="2960427"/>
            <a:ext cx="4014917" cy="1230573"/>
          </a:xfrm>
          <a:prstGeom prst="wedge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500" i="1" dirty="0"/>
              <a:t>"...ever since the breakdown on taking the narcotics, I think it's gotten a lot of physicians scared to prescribe any narcotics. And honestly, for some patients, it just comes down to, 'This is the only solution'."</a:t>
            </a:r>
          </a:p>
        </p:txBody>
      </p:sp>
      <p:sp>
        <p:nvSpPr>
          <p:cNvPr id="9" name="Rectangular Callout 8"/>
          <p:cNvSpPr/>
          <p:nvPr/>
        </p:nvSpPr>
        <p:spPr>
          <a:xfrm>
            <a:off x="7696200" y="4255827"/>
            <a:ext cx="4282185" cy="1078173"/>
          </a:xfrm>
          <a:prstGeom prst="wedge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500" i="1" dirty="0"/>
              <a:t>“I have a mower (...) and I will cut my front yard for 10 or 15 minutes until I can’t do it anymore. I will stress and try the pain. I don't want to (…) become handicapped.”</a:t>
            </a:r>
          </a:p>
        </p:txBody>
      </p:sp>
    </p:spTree>
    <p:extLst>
      <p:ext uri="{BB962C8B-B14F-4D97-AF65-F5344CB8AC3E}">
        <p14:creationId xmlns:p14="http://schemas.microsoft.com/office/powerpoint/2010/main" val="2100155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fontScale="90000"/>
          </a:bodyPr>
          <a:lstStyle/>
          <a:p>
            <a:r>
              <a:rPr lang="en-US" dirty="0">
                <a:latin typeface="Arial" panose="020B0604020202020204" pitchFamily="34" charset="0"/>
                <a:cs typeface="Arial" panose="020B0604020202020204" pitchFamily="34" charset="0"/>
              </a:rPr>
              <a:t>Collecting PCOR Data Example 3:</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Evaluating Patient and </a:t>
            </a:r>
            <a:r>
              <a:rPr lang="en-US" dirty="0">
                <a:solidFill>
                  <a:srgbClr val="FFFF00"/>
                </a:solidFill>
                <a:latin typeface="Arial" panose="020B0604020202020204" pitchFamily="34" charset="0"/>
                <a:cs typeface="Arial" panose="020B0604020202020204" pitchFamily="34" charset="0"/>
              </a:rPr>
              <a:t>Practice</a:t>
            </a:r>
            <a:r>
              <a:rPr lang="en-US" dirty="0">
                <a:latin typeface="Arial" panose="020B0604020202020204" pitchFamily="34" charset="0"/>
                <a:cs typeface="Arial" panose="020B0604020202020204" pitchFamily="34" charset="0"/>
              </a:rPr>
              <a:t> Interviews</a:t>
            </a:r>
            <a:endParaRPr lang="en-US" dirty="0"/>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381000" y="1371600"/>
            <a:ext cx="7315200" cy="5257800"/>
          </a:xfrm>
        </p:spPr>
        <p:txBody>
          <a:bodyPr>
            <a:normAutofit lnSpcReduction="10000"/>
          </a:bodyPr>
          <a:lstStyle/>
          <a:p>
            <a:pPr marL="171450" indent="0">
              <a:lnSpc>
                <a:spcPct val="115000"/>
              </a:lnSpc>
              <a:spcBef>
                <a:spcPts val="0"/>
              </a:spcBef>
              <a:spcAft>
                <a:spcPts val="600"/>
              </a:spcAft>
              <a:buNone/>
            </a:pPr>
            <a:r>
              <a:rPr lang="en-US" sz="2400" u="sng" dirty="0">
                <a:latin typeface="Arial" panose="020B0604020202020204" pitchFamily="34" charset="0"/>
                <a:ea typeface="Calibri" panose="020F0502020204030204" pitchFamily="34" charset="0"/>
                <a:cs typeface="Arial" panose="020B0604020202020204" pitchFamily="34" charset="0"/>
              </a:rPr>
              <a:t>Clinician Interview Domains</a:t>
            </a:r>
            <a:r>
              <a:rPr lang="en-US" sz="2400" dirty="0">
                <a:latin typeface="Arial" panose="020B0604020202020204" pitchFamily="34" charset="0"/>
                <a:ea typeface="Calibri" panose="020F0502020204030204" pitchFamily="34" charset="0"/>
                <a:cs typeface="Arial" panose="020B0604020202020204" pitchFamily="34" charset="0"/>
              </a:rPr>
              <a:t>:</a:t>
            </a:r>
          </a:p>
          <a:p>
            <a:pPr marL="577850" lvl="1" indent="-349250">
              <a:spcBef>
                <a:spcPts val="0"/>
              </a:spcBef>
            </a:pPr>
            <a:r>
              <a:rPr lang="en-US" sz="2000" dirty="0">
                <a:solidFill>
                  <a:srgbClr val="7030A0"/>
                </a:solidFill>
              </a:rPr>
              <a:t>Chronic pain management and care delivery process</a:t>
            </a:r>
          </a:p>
          <a:p>
            <a:pPr marL="914400" lvl="2" indent="-282575">
              <a:spcBef>
                <a:spcPts val="0"/>
              </a:spcBef>
              <a:buFont typeface="Courier New" pitchFamily="49" charset="0"/>
              <a:buChar char="o"/>
            </a:pPr>
            <a:r>
              <a:rPr lang="en-US" sz="1600" dirty="0"/>
              <a:t>Identifying, contacting and scheduling NCCP care candidates</a:t>
            </a:r>
          </a:p>
          <a:p>
            <a:pPr marL="914400" lvl="2" indent="-282575">
              <a:spcBef>
                <a:spcPts val="0"/>
              </a:spcBef>
              <a:buFont typeface="Courier New" pitchFamily="49" charset="0"/>
              <a:buChar char="o"/>
            </a:pPr>
            <a:r>
              <a:rPr lang="en-US" sz="1600" dirty="0">
                <a:solidFill>
                  <a:srgbClr val="7030A0"/>
                </a:solidFill>
              </a:rPr>
              <a:t>Structure</a:t>
            </a:r>
            <a:r>
              <a:rPr lang="en-US" sz="1600" dirty="0"/>
              <a:t> of chronic pain management visits</a:t>
            </a:r>
          </a:p>
          <a:p>
            <a:pPr marL="914400" lvl="2" indent="-282575">
              <a:spcBef>
                <a:spcPts val="0"/>
              </a:spcBef>
              <a:buFont typeface="Courier New" pitchFamily="49" charset="0"/>
              <a:buChar char="o"/>
            </a:pPr>
            <a:r>
              <a:rPr lang="en-US" sz="1600" dirty="0"/>
              <a:t>Patient education and </a:t>
            </a:r>
            <a:r>
              <a:rPr lang="en-US" sz="1600" dirty="0">
                <a:solidFill>
                  <a:srgbClr val="7030A0"/>
                </a:solidFill>
              </a:rPr>
              <a:t>shared decision-making </a:t>
            </a:r>
            <a:r>
              <a:rPr lang="en-US" sz="1600" dirty="0"/>
              <a:t>visit components</a:t>
            </a:r>
          </a:p>
          <a:p>
            <a:pPr marL="914400" lvl="2" indent="-282575">
              <a:spcBef>
                <a:spcPts val="0"/>
              </a:spcBef>
              <a:buFont typeface="Courier New" pitchFamily="49" charset="0"/>
              <a:buChar char="o"/>
            </a:pPr>
            <a:r>
              <a:rPr lang="en-US" sz="1600" dirty="0"/>
              <a:t>Setting pain care goals and </a:t>
            </a:r>
            <a:r>
              <a:rPr lang="en-US" sz="1600" dirty="0">
                <a:solidFill>
                  <a:srgbClr val="7030A0"/>
                </a:solidFill>
              </a:rPr>
              <a:t>goal attainment </a:t>
            </a:r>
            <a:r>
              <a:rPr lang="en-US" sz="1600" dirty="0"/>
              <a:t>review (skills, resources)</a:t>
            </a:r>
          </a:p>
          <a:p>
            <a:pPr marL="914400" lvl="2" indent="-282575">
              <a:spcBef>
                <a:spcPts val="0"/>
              </a:spcBef>
              <a:buFont typeface="Courier New" pitchFamily="49" charset="0"/>
              <a:buChar char="o"/>
            </a:pPr>
            <a:r>
              <a:rPr lang="en-US" sz="1600" dirty="0"/>
              <a:t>Care processes to act upon shared pain management plan</a:t>
            </a:r>
          </a:p>
          <a:p>
            <a:pPr marL="914400" lvl="2" indent="-282575">
              <a:spcBef>
                <a:spcPts val="0"/>
              </a:spcBef>
              <a:buFont typeface="Courier New" pitchFamily="49" charset="0"/>
              <a:buChar char="o"/>
            </a:pPr>
            <a:r>
              <a:rPr lang="en-US" sz="1600" dirty="0"/>
              <a:t>Access to / linking to outside services and </a:t>
            </a:r>
            <a:r>
              <a:rPr lang="en-US" sz="1600" dirty="0">
                <a:solidFill>
                  <a:srgbClr val="7030A0"/>
                </a:solidFill>
              </a:rPr>
              <a:t>community referrals</a:t>
            </a:r>
          </a:p>
          <a:p>
            <a:pPr marL="914400" lvl="2" indent="-282575">
              <a:spcBef>
                <a:spcPts val="0"/>
              </a:spcBef>
              <a:buFont typeface="Courier New" pitchFamily="49" charset="0"/>
              <a:buChar char="o"/>
            </a:pPr>
            <a:r>
              <a:rPr lang="en-US" sz="1600" dirty="0"/>
              <a:t>Protocol of </a:t>
            </a:r>
            <a:r>
              <a:rPr lang="en-US" sz="1600" dirty="0">
                <a:solidFill>
                  <a:srgbClr val="7030A0"/>
                </a:solidFill>
              </a:rPr>
              <a:t>opioid prescribing</a:t>
            </a:r>
          </a:p>
          <a:p>
            <a:pPr marL="914400" lvl="2" indent="-282575">
              <a:spcBef>
                <a:spcPts val="0"/>
              </a:spcBef>
              <a:buFont typeface="Courier New" pitchFamily="49" charset="0"/>
              <a:buChar char="o"/>
            </a:pPr>
            <a:r>
              <a:rPr lang="en-US" sz="1600" dirty="0"/>
              <a:t>High-risk meds review and management process</a:t>
            </a:r>
          </a:p>
          <a:p>
            <a:pPr marL="914400" lvl="2" indent="-282575">
              <a:spcBef>
                <a:spcPts val="0"/>
              </a:spcBef>
              <a:buFont typeface="Courier New" pitchFamily="49" charset="0"/>
              <a:buChar char="o"/>
            </a:pPr>
            <a:r>
              <a:rPr lang="en-US" sz="1600" dirty="0"/>
              <a:t>Follow-up care for NCCP patients</a:t>
            </a:r>
          </a:p>
          <a:p>
            <a:pPr marL="914400" lvl="2" indent="-282575">
              <a:spcBef>
                <a:spcPts val="0"/>
              </a:spcBef>
              <a:buFont typeface="Courier New" pitchFamily="49" charset="0"/>
              <a:buChar char="o"/>
            </a:pPr>
            <a:r>
              <a:rPr lang="en-US" sz="1600" dirty="0"/>
              <a:t>Patient access and utilization of referred services</a:t>
            </a:r>
          </a:p>
          <a:p>
            <a:pPr marL="914400" lvl="2" indent="-282575">
              <a:spcBef>
                <a:spcPts val="0"/>
              </a:spcBef>
              <a:buFont typeface="Courier New" pitchFamily="49" charset="0"/>
              <a:buChar char="o"/>
            </a:pPr>
            <a:r>
              <a:rPr lang="en-US" sz="1600" dirty="0"/>
              <a:t>Systems in place to prevent patients falling through the cracks</a:t>
            </a:r>
          </a:p>
          <a:p>
            <a:pPr marL="577850" lvl="1" indent="-349250">
              <a:spcBef>
                <a:spcPts val="0"/>
              </a:spcBef>
            </a:pPr>
            <a:r>
              <a:rPr lang="en-US" sz="2000" dirty="0">
                <a:solidFill>
                  <a:srgbClr val="7030A0"/>
                </a:solidFill>
              </a:rPr>
              <a:t>Experience with RISE-OK participation</a:t>
            </a:r>
          </a:p>
          <a:p>
            <a:pPr marL="914400" lvl="2" indent="-282575">
              <a:spcBef>
                <a:spcPts val="0"/>
              </a:spcBef>
              <a:buFont typeface="Courier New" pitchFamily="49" charset="0"/>
              <a:buChar char="o"/>
            </a:pPr>
            <a:r>
              <a:rPr lang="en-US" sz="1600" dirty="0">
                <a:ea typeface="Calibri" panose="020F0502020204030204" pitchFamily="34" charset="0"/>
                <a:cs typeface="Arial" panose="020B0604020202020204" pitchFamily="34" charset="0"/>
              </a:rPr>
              <a:t>General observations and personal experience</a:t>
            </a:r>
          </a:p>
          <a:p>
            <a:pPr marL="914400" lvl="2" indent="-282575">
              <a:spcBef>
                <a:spcPts val="0"/>
              </a:spcBef>
              <a:buFont typeface="Courier New" pitchFamily="49" charset="0"/>
              <a:buChar char="o"/>
            </a:pPr>
            <a:r>
              <a:rPr lang="en-US" sz="1600" dirty="0">
                <a:solidFill>
                  <a:srgbClr val="7030A0"/>
                </a:solidFill>
                <a:ea typeface="Calibri" panose="020F0502020204030204" pitchFamily="34" charset="0"/>
                <a:cs typeface="Arial" panose="020B0604020202020204" pitchFamily="34" charset="0"/>
              </a:rPr>
              <a:t>Facilitators and barriers</a:t>
            </a:r>
            <a:r>
              <a:rPr lang="en-US" sz="1600" dirty="0">
                <a:ea typeface="Calibri" panose="020F0502020204030204" pitchFamily="34" charset="0"/>
                <a:cs typeface="Arial" panose="020B0604020202020204" pitchFamily="34" charset="0"/>
              </a:rPr>
              <a:t> of program implementation</a:t>
            </a:r>
          </a:p>
          <a:p>
            <a:pPr marL="914400" lvl="2" indent="-282575">
              <a:spcBef>
                <a:spcPts val="0"/>
              </a:spcBef>
              <a:buFont typeface="Courier New" pitchFamily="49" charset="0"/>
              <a:buChar char="o"/>
            </a:pPr>
            <a:r>
              <a:rPr lang="en-US" sz="1600" dirty="0">
                <a:ea typeface="Calibri" panose="020F0502020204030204" pitchFamily="34" charset="0"/>
                <a:cs typeface="Arial" panose="020B0604020202020204" pitchFamily="34" charset="0"/>
              </a:rPr>
              <a:t>Success and failure stories</a:t>
            </a:r>
          </a:p>
          <a:p>
            <a:pPr marL="914400" lvl="2" indent="-282575">
              <a:spcBef>
                <a:spcPts val="0"/>
              </a:spcBef>
              <a:buFont typeface="Courier New" pitchFamily="49" charset="0"/>
              <a:buChar char="o"/>
            </a:pPr>
            <a:r>
              <a:rPr lang="en-US" sz="1600" dirty="0">
                <a:solidFill>
                  <a:srgbClr val="7030A0"/>
                </a:solidFill>
                <a:ea typeface="Calibri" panose="020F0502020204030204" pitchFamily="34" charset="0"/>
                <a:cs typeface="Arial" panose="020B0604020202020204" pitchFamily="34" charset="0"/>
              </a:rPr>
              <a:t>Workarounds and solutions </a:t>
            </a:r>
            <a:r>
              <a:rPr lang="en-US" sz="1600" dirty="0">
                <a:ea typeface="Calibri" panose="020F0502020204030204" pitchFamily="34" charset="0"/>
                <a:cs typeface="Arial" panose="020B0604020202020204" pitchFamily="34" charset="0"/>
              </a:rPr>
              <a:t>applied</a:t>
            </a:r>
          </a:p>
          <a:p>
            <a:pPr marL="914400" lvl="2" indent="-282575">
              <a:spcBef>
                <a:spcPts val="0"/>
              </a:spcBef>
              <a:buFont typeface="Courier New" pitchFamily="49" charset="0"/>
              <a:buChar char="o"/>
            </a:pPr>
            <a:r>
              <a:rPr lang="en-US" sz="1600" dirty="0">
                <a:ea typeface="Calibri" panose="020F0502020204030204" pitchFamily="34" charset="0"/>
                <a:cs typeface="Arial" panose="020B0604020202020204" pitchFamily="34" charset="0"/>
              </a:rPr>
              <a:t>What could we improve in a next program iteration?</a:t>
            </a:r>
          </a:p>
          <a:p>
            <a:pPr marL="914400" lvl="2" indent="-282575">
              <a:spcBef>
                <a:spcPts val="0"/>
              </a:spcBef>
              <a:buFont typeface="Courier New" pitchFamily="49" charset="0"/>
              <a:buChar char="o"/>
            </a:pPr>
            <a:r>
              <a:rPr lang="en-US" sz="1600" dirty="0">
                <a:ea typeface="Calibri" panose="020F0502020204030204" pitchFamily="34" charset="0"/>
                <a:cs typeface="Arial" panose="020B0604020202020204" pitchFamily="34" charset="0"/>
              </a:rPr>
              <a:t>What </a:t>
            </a:r>
            <a:r>
              <a:rPr lang="en-US" sz="1600" dirty="0">
                <a:solidFill>
                  <a:srgbClr val="7030A0"/>
                </a:solidFill>
                <a:ea typeface="Calibri" panose="020F0502020204030204" pitchFamily="34" charset="0"/>
                <a:cs typeface="Arial" panose="020B0604020202020204" pitchFamily="34" charset="0"/>
              </a:rPr>
              <a:t>improvements and gains</a:t>
            </a:r>
            <a:r>
              <a:rPr lang="en-US" sz="1600" dirty="0">
                <a:ea typeface="Calibri" panose="020F0502020204030204" pitchFamily="34" charset="0"/>
                <a:cs typeface="Arial" panose="020B0604020202020204" pitchFamily="34" charset="0"/>
              </a:rPr>
              <a:t> will you sustain after RISE-OK?</a:t>
            </a:r>
          </a:p>
          <a:p>
            <a:pPr marL="914400" lvl="2" indent="-282575">
              <a:spcBef>
                <a:spcPts val="0"/>
              </a:spcBef>
              <a:buFont typeface="Courier New" pitchFamily="49" charset="0"/>
              <a:buChar char="o"/>
            </a:pPr>
            <a:r>
              <a:rPr lang="en-US" sz="1600" dirty="0">
                <a:ea typeface="Calibri" panose="020F0502020204030204" pitchFamily="34" charset="0"/>
                <a:cs typeface="Arial" panose="020B0604020202020204" pitchFamily="34" charset="0"/>
              </a:rPr>
              <a:t>Any other feedback to share?</a:t>
            </a:r>
          </a:p>
          <a:p>
            <a:pPr marL="0" indent="0">
              <a:buNone/>
            </a:pPr>
            <a:endParaRPr lang="en-US" dirty="0"/>
          </a:p>
        </p:txBody>
      </p:sp>
      <p:sp>
        <p:nvSpPr>
          <p:cNvPr id="7" name="Rectangular Callout 6"/>
          <p:cNvSpPr/>
          <p:nvPr/>
        </p:nvSpPr>
        <p:spPr>
          <a:xfrm>
            <a:off x="8610600" y="1817427"/>
            <a:ext cx="3367785" cy="1078173"/>
          </a:xfrm>
          <a:prstGeom prst="wedge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500" i="1" dirty="0"/>
              <a:t>“…we also provide </a:t>
            </a:r>
            <a:r>
              <a:rPr lang="en-US" sz="1500" i="1" dirty="0" err="1"/>
              <a:t>Narcan</a:t>
            </a:r>
            <a:r>
              <a:rPr lang="en-US" sz="1500" i="1" dirty="0"/>
              <a:t>® and medication safety boxes. Gun safety boxes and stuff. I believe all those came with my RISE-OK project.”</a:t>
            </a:r>
          </a:p>
        </p:txBody>
      </p:sp>
      <p:sp>
        <p:nvSpPr>
          <p:cNvPr id="8" name="Rectangular Callout 7"/>
          <p:cNvSpPr/>
          <p:nvPr/>
        </p:nvSpPr>
        <p:spPr>
          <a:xfrm>
            <a:off x="8077200" y="2960426"/>
            <a:ext cx="3912759" cy="1535374"/>
          </a:xfrm>
          <a:prstGeom prst="wedge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500" i="1" dirty="0"/>
              <a:t>"We just ran our reports to get those </a:t>
            </a:r>
            <a:r>
              <a:rPr lang="en-US" sz="1500" dirty="0"/>
              <a:t>[NCCP] </a:t>
            </a:r>
            <a:r>
              <a:rPr lang="en-US" sz="1500" i="1" dirty="0"/>
              <a:t>patients. It provided a list and contact information on who we thought would be good for the program. But I met with the </a:t>
            </a:r>
            <a:r>
              <a:rPr lang="en-US" sz="1500" dirty="0"/>
              <a:t>[practice] </a:t>
            </a:r>
            <a:r>
              <a:rPr lang="en-US" sz="1500" i="1" dirty="0"/>
              <a:t>facilitator several times for us to initially get that going.”</a:t>
            </a:r>
          </a:p>
        </p:txBody>
      </p:sp>
      <p:sp>
        <p:nvSpPr>
          <p:cNvPr id="9" name="Rectangular Callout 8"/>
          <p:cNvSpPr/>
          <p:nvPr/>
        </p:nvSpPr>
        <p:spPr>
          <a:xfrm>
            <a:off x="7620000" y="4572000"/>
            <a:ext cx="4369959" cy="1524000"/>
          </a:xfrm>
          <a:prstGeom prst="wedgeRect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500" i="1" dirty="0"/>
              <a:t>“I like handouts and different tools that we can use in the rooms. I mean anything like that can help us because we can be told things all day long but if you don't have that </a:t>
            </a:r>
            <a:r>
              <a:rPr lang="en-US" sz="1500" dirty="0"/>
              <a:t>[resource] </a:t>
            </a:r>
            <a:r>
              <a:rPr lang="en-US" sz="1500" i="1" dirty="0"/>
              <a:t>at your fingertips to look back on and things like that... you know, it's hard.”</a:t>
            </a:r>
          </a:p>
        </p:txBody>
      </p:sp>
      <p:sp>
        <p:nvSpPr>
          <p:cNvPr id="3" name="Slide Number Placeholder 2">
            <a:extLst>
              <a:ext uri="{FF2B5EF4-FFF2-40B4-BE49-F238E27FC236}">
                <a16:creationId xmlns:a16="http://schemas.microsoft.com/office/drawing/2014/main" id="{11718C18-1349-BC86-6EB0-A7EC958270A9}"/>
              </a:ext>
            </a:extLst>
          </p:cNvPr>
          <p:cNvSpPr>
            <a:spLocks noGrp="1"/>
          </p:cNvSpPr>
          <p:nvPr>
            <p:ph type="sldNum" sz="quarter" idx="10"/>
          </p:nvPr>
        </p:nvSpPr>
        <p:spPr/>
        <p:txBody>
          <a:bodyPr/>
          <a:lstStyle/>
          <a:p>
            <a:fld id="{85F5B7A5-34A7-4AB0-A34F-A4DF2002FA98}" type="slidenum">
              <a:rPr lang="en-US" smtClean="0"/>
              <a:t>57</a:t>
            </a:fld>
            <a:endParaRPr lang="en-US" dirty="0"/>
          </a:p>
        </p:txBody>
      </p:sp>
      <p:pic>
        <p:nvPicPr>
          <p:cNvPr id="5" name="Picture 4" descr="RISE Oklahoma Stud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349" y="6199092"/>
            <a:ext cx="1011368" cy="528199"/>
          </a:xfrm>
          <a:prstGeom prst="rect">
            <a:avLst/>
          </a:prstGeom>
        </p:spPr>
      </p:pic>
    </p:spTree>
    <p:extLst>
      <p:ext uri="{BB962C8B-B14F-4D97-AF65-F5344CB8AC3E}">
        <p14:creationId xmlns:p14="http://schemas.microsoft.com/office/powerpoint/2010/main" val="2557422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dirty="0"/>
              <a:t>Lesson Learned</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609600" y="1646238"/>
            <a:ext cx="10972800" cy="4816953"/>
          </a:xfrm>
        </p:spPr>
        <p:txBody>
          <a:bodyPr/>
          <a:lstStyle/>
          <a:p>
            <a:r>
              <a:rPr lang="en-US" dirty="0"/>
              <a:t>Management of NCCP in older adults is challenging and complex and it requires significantly more robust </a:t>
            </a:r>
            <a:r>
              <a:rPr lang="en-US" dirty="0">
                <a:solidFill>
                  <a:srgbClr val="7030A0"/>
                </a:solidFill>
              </a:rPr>
              <a:t>practice support systems</a:t>
            </a:r>
          </a:p>
          <a:p>
            <a:r>
              <a:rPr lang="en-US" dirty="0"/>
              <a:t>Building capacity to manage NCCP in a patient </a:t>
            </a:r>
            <a:r>
              <a:rPr lang="en-US" dirty="0">
                <a:solidFill>
                  <a:srgbClr val="7030A0"/>
                </a:solidFill>
              </a:rPr>
              <a:t>goal-oriented approach</a:t>
            </a:r>
            <a:r>
              <a:rPr lang="en-US" dirty="0"/>
              <a:t> may help focus care on key patient needs (</a:t>
            </a:r>
            <a:r>
              <a:rPr lang="en-US" dirty="0" err="1"/>
              <a:t>Fx</a:t>
            </a:r>
            <a:r>
              <a:rPr lang="en-US" dirty="0"/>
              <a:t> &amp; </a:t>
            </a:r>
            <a:r>
              <a:rPr lang="en-US" dirty="0" err="1"/>
              <a:t>QoL</a:t>
            </a:r>
            <a:r>
              <a:rPr lang="en-US" dirty="0"/>
              <a:t>)</a:t>
            </a:r>
          </a:p>
          <a:p>
            <a:r>
              <a:rPr lang="en-US" dirty="0"/>
              <a:t>More data stream and </a:t>
            </a:r>
            <a:r>
              <a:rPr lang="en-US" dirty="0">
                <a:solidFill>
                  <a:srgbClr val="7030A0"/>
                </a:solidFill>
              </a:rPr>
              <a:t>system integration</a:t>
            </a:r>
            <a:r>
              <a:rPr lang="en-US" dirty="0"/>
              <a:t> is needed to collect health data that “matters to patients” for NCCP care (e.g., PMP)</a:t>
            </a:r>
          </a:p>
          <a:p>
            <a:r>
              <a:rPr lang="en-US" dirty="0"/>
              <a:t>Much needed non-pharmacological </a:t>
            </a:r>
            <a:r>
              <a:rPr lang="en-US" dirty="0">
                <a:solidFill>
                  <a:srgbClr val="7030A0"/>
                </a:solidFill>
              </a:rPr>
              <a:t>therapy options</a:t>
            </a:r>
            <a:r>
              <a:rPr lang="en-US" dirty="0"/>
              <a:t> are often lacking esp. in rural and underserved areas (innovations?)</a:t>
            </a:r>
          </a:p>
          <a:p>
            <a:r>
              <a:rPr lang="en-US" dirty="0"/>
              <a:t>It takes a concerted &amp; </a:t>
            </a:r>
            <a:r>
              <a:rPr lang="en-US" dirty="0">
                <a:solidFill>
                  <a:srgbClr val="7030A0"/>
                </a:solidFill>
              </a:rPr>
              <a:t>multi-disciplinary effort</a:t>
            </a:r>
            <a:r>
              <a:rPr lang="en-US" dirty="0"/>
              <a:t> to move the needle on NCCP management in older adults</a:t>
            </a:r>
          </a:p>
        </p:txBody>
      </p:sp>
      <p:sp>
        <p:nvSpPr>
          <p:cNvPr id="3" name="Slide Number Placeholder 2">
            <a:extLst>
              <a:ext uri="{FF2B5EF4-FFF2-40B4-BE49-F238E27FC236}">
                <a16:creationId xmlns:a16="http://schemas.microsoft.com/office/drawing/2014/main" id="{11718C18-1349-BC86-6EB0-A7EC958270A9}"/>
              </a:ext>
            </a:extLst>
          </p:cNvPr>
          <p:cNvSpPr>
            <a:spLocks noGrp="1"/>
          </p:cNvSpPr>
          <p:nvPr>
            <p:ph type="sldNum" sz="quarter" idx="10"/>
          </p:nvPr>
        </p:nvSpPr>
        <p:spPr/>
        <p:txBody>
          <a:bodyPr/>
          <a:lstStyle/>
          <a:p>
            <a:fld id="{85F5B7A5-34A7-4AB0-A34F-A4DF2002FA98}" type="slidenum">
              <a:rPr lang="en-US" smtClean="0"/>
              <a:t>58</a:t>
            </a:fld>
            <a:endParaRPr lang="en-US" dirty="0"/>
          </a:p>
        </p:txBody>
      </p:sp>
      <p:pic>
        <p:nvPicPr>
          <p:cNvPr id="5" name="Picture 4" descr="RISE Oklahoma Stud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349" y="6199092"/>
            <a:ext cx="1011368" cy="528199"/>
          </a:xfrm>
          <a:prstGeom prst="rect">
            <a:avLst/>
          </a:prstGeom>
        </p:spPr>
      </p:pic>
    </p:spTree>
    <p:extLst>
      <p:ext uri="{BB962C8B-B14F-4D97-AF65-F5344CB8AC3E}">
        <p14:creationId xmlns:p14="http://schemas.microsoft.com/office/powerpoint/2010/main" val="1052316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a:t>Questions</a:t>
            </a:r>
          </a:p>
        </p:txBody>
      </p:sp>
      <p:sp>
        <p:nvSpPr>
          <p:cNvPr id="4" name="TextBox 3">
            <a:extLst>
              <a:ext uri="{FF2B5EF4-FFF2-40B4-BE49-F238E27FC236}">
                <a16:creationId xmlns:a16="http://schemas.microsoft.com/office/drawing/2014/main" id="{6AB39254-73E0-90EC-3111-59EEAE210308}"/>
              </a:ext>
            </a:extLst>
          </p:cNvPr>
          <p:cNvSpPr txBox="1"/>
          <p:nvPr/>
        </p:nvSpPr>
        <p:spPr>
          <a:xfrm>
            <a:off x="1435100" y="2476500"/>
            <a:ext cx="8991600" cy="523220"/>
          </a:xfrm>
          <a:prstGeom prst="rect">
            <a:avLst/>
          </a:prstGeom>
          <a:noFill/>
        </p:spPr>
        <p:txBody>
          <a:bodyPr wrap="square" rtlCol="0">
            <a:spAutoFit/>
          </a:bodyPr>
          <a:lstStyle/>
          <a:p>
            <a:pPr algn="ctr"/>
            <a:r>
              <a:rPr lang="en-US" sz="2800" b="1"/>
              <a:t>Please post your questions in the chat!</a:t>
            </a:r>
          </a:p>
        </p:txBody>
      </p:sp>
      <p:sp>
        <p:nvSpPr>
          <p:cNvPr id="6" name="Content Placeholder 5">
            <a:extLst>
              <a:ext uri="{FF2B5EF4-FFF2-40B4-BE49-F238E27FC236}">
                <a16:creationId xmlns:a16="http://schemas.microsoft.com/office/drawing/2014/main" id="{22E2FF40-E4E8-7591-EC16-1A043F63B9CE}"/>
              </a:ext>
              <a:ext uri="{C183D7F6-B498-43B3-948B-1728B52AA6E4}">
                <adec:decorative xmlns:adec="http://schemas.microsoft.com/office/drawing/2017/decorative" val="1"/>
              </a:ext>
            </a:extLst>
          </p:cNvPr>
          <p:cNvSpPr>
            <a:spLocks noGrp="1"/>
          </p:cNvSpPr>
          <p:nvPr>
            <p:ph idx="1"/>
          </p:nvPr>
        </p:nvSpPr>
        <p:spPr/>
        <p:txBody>
          <a:bodyPr/>
          <a:lstStyle/>
          <a:p>
            <a:pPr marL="0" indent="0">
              <a:buNone/>
            </a:pPr>
            <a:endParaRPr lang="en-US"/>
          </a:p>
          <a:p>
            <a:endParaRPr lang="en-US"/>
          </a:p>
        </p:txBody>
      </p:sp>
      <p:sp>
        <p:nvSpPr>
          <p:cNvPr id="3" name="Slide Number Placeholder 2">
            <a:extLst>
              <a:ext uri="{FF2B5EF4-FFF2-40B4-BE49-F238E27FC236}">
                <a16:creationId xmlns:a16="http://schemas.microsoft.com/office/drawing/2014/main" id="{CA85C5CE-51FC-159A-54AD-B92154E9F306}"/>
              </a:ext>
            </a:extLst>
          </p:cNvPr>
          <p:cNvSpPr>
            <a:spLocks noGrp="1"/>
          </p:cNvSpPr>
          <p:nvPr>
            <p:ph type="sldNum" sz="quarter" idx="10"/>
          </p:nvPr>
        </p:nvSpPr>
        <p:spPr/>
        <p:txBody>
          <a:bodyPr/>
          <a:lstStyle/>
          <a:p>
            <a:fld id="{85F5B7A5-34A7-4AB0-A34F-A4DF2002FA98}" type="slidenum">
              <a:rPr lang="en-US" smtClean="0"/>
              <a:t>59</a:t>
            </a:fld>
            <a:endParaRPr lang="en-US"/>
          </a:p>
        </p:txBody>
      </p:sp>
    </p:spTree>
    <p:extLst>
      <p:ext uri="{BB962C8B-B14F-4D97-AF65-F5344CB8AC3E}">
        <p14:creationId xmlns:p14="http://schemas.microsoft.com/office/powerpoint/2010/main" val="316077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4E32-786B-77EC-5EB7-CD8CA1FF23E5}"/>
              </a:ext>
            </a:extLst>
          </p:cNvPr>
          <p:cNvSpPr>
            <a:spLocks noGrp="1"/>
          </p:cNvSpPr>
          <p:nvPr>
            <p:ph type="title"/>
          </p:nvPr>
        </p:nvSpPr>
        <p:spPr>
          <a:xfrm>
            <a:off x="838200" y="304800"/>
            <a:ext cx="9677400" cy="617884"/>
          </a:xfrm>
        </p:spPr>
        <p:txBody>
          <a:bodyPr>
            <a:normAutofit fontScale="90000"/>
          </a:bodyPr>
          <a:lstStyle/>
          <a:p>
            <a:r>
              <a:rPr lang="en-US" dirty="0"/>
              <a:t>2021-2022 Primary Care Grants by Topic Areas (N=124)</a:t>
            </a:r>
          </a:p>
        </p:txBody>
      </p:sp>
      <p:sp>
        <p:nvSpPr>
          <p:cNvPr id="3" name="Content Placeholder 2">
            <a:extLst>
              <a:ext uri="{FF2B5EF4-FFF2-40B4-BE49-F238E27FC236}">
                <a16:creationId xmlns:a16="http://schemas.microsoft.com/office/drawing/2014/main" id="{7260F8C8-6BAF-3006-1EB4-D52ADC165238}"/>
              </a:ext>
            </a:extLst>
          </p:cNvPr>
          <p:cNvSpPr>
            <a:spLocks noGrp="1"/>
          </p:cNvSpPr>
          <p:nvPr>
            <p:ph idx="1"/>
          </p:nvPr>
        </p:nvSpPr>
        <p:spPr/>
        <p:txBody>
          <a:bodyPr/>
          <a:lstStyle/>
          <a:p>
            <a:endParaRPr lang="en-US" dirty="0"/>
          </a:p>
        </p:txBody>
      </p:sp>
      <p:pic>
        <p:nvPicPr>
          <p:cNvPr id="1028" name="Picture 4" descr="This bar chart shows the proportion of grants by topic area when looking at the top three topic areas addressed across each grant. This includes 48% (n=60) for Digital Healthcare; 44% (n=55) for Practice and Quality Improvement; 29% (n=36) for Person-Centered Care; 28% (35) for Healthcare Systems/Infrastructure; 26% (32) for Health Equity; 14% (17) for Behavioral Health; 7% (n=9) for Public Health and Community Integration; and 4% (n=5) for Primary Care Workforce">
            <a:extLst>
              <a:ext uri="{FF2B5EF4-FFF2-40B4-BE49-F238E27FC236}">
                <a16:creationId xmlns:a16="http://schemas.microsoft.com/office/drawing/2014/main" id="{1595DE88-1E4C-02F6-6E98-5F58690B8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11452224" cy="47046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descr="Person Centered Care 29%">
            <a:extLst>
              <a:ext uri="{FF2B5EF4-FFF2-40B4-BE49-F238E27FC236}">
                <a16:creationId xmlns:a16="http://schemas.microsoft.com/office/drawing/2014/main" id="{8210881C-0501-0538-F1CF-414DDDEAAFB2}"/>
              </a:ext>
            </a:extLst>
          </p:cNvPr>
          <p:cNvSpPr txBox="1"/>
          <p:nvPr/>
        </p:nvSpPr>
        <p:spPr>
          <a:xfrm>
            <a:off x="2387065" y="3012707"/>
            <a:ext cx="8027470" cy="510139"/>
          </a:xfrm>
          <a:prstGeom prst="rect">
            <a:avLst/>
          </a:prstGeom>
          <a:noFill/>
          <a:ln w="31750">
            <a:solidFill>
              <a:schemeClr val="accent1"/>
            </a:solidFill>
          </a:ln>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454FE6C8-713B-6C91-E7DE-A3D86771183E}"/>
              </a:ext>
            </a:extLst>
          </p:cNvPr>
          <p:cNvSpPr>
            <a:spLocks noGrp="1"/>
          </p:cNvSpPr>
          <p:nvPr>
            <p:ph type="sldNum" sz="quarter" idx="10"/>
          </p:nvPr>
        </p:nvSpPr>
        <p:spPr/>
        <p:txBody>
          <a:bodyPr/>
          <a:lstStyle/>
          <a:p>
            <a:fld id="{85F5B7A5-34A7-4AB0-A34F-A4DF2002FA98}" type="slidenum">
              <a:rPr lang="en-US" smtClean="0"/>
              <a:t>6</a:t>
            </a:fld>
            <a:endParaRPr lang="en-US" dirty="0"/>
          </a:p>
        </p:txBody>
      </p:sp>
    </p:spTree>
    <p:extLst>
      <p:ext uri="{BB962C8B-B14F-4D97-AF65-F5344CB8AC3E}">
        <p14:creationId xmlns:p14="http://schemas.microsoft.com/office/powerpoint/2010/main" val="4177613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Autofit/>
          </a:bodyPr>
          <a:lstStyle/>
          <a:p>
            <a:r>
              <a:rPr lang="en-US" sz="8800" dirty="0">
                <a:latin typeface="Edwardian Script ITC" panose="030303020407070D0804" pitchFamily="66" charset="0"/>
              </a:rPr>
              <a:t>Thank you</a:t>
            </a:r>
          </a:p>
        </p:txBody>
      </p:sp>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p:txBody>
          <a:bodyPr/>
          <a:lstStyle/>
          <a:p>
            <a:pPr marL="0" indent="0">
              <a:buNone/>
            </a:pPr>
            <a:endParaRPr lang="en-US" dirty="0"/>
          </a:p>
          <a:p>
            <a:pPr marL="627063" lvl="2" indent="0">
              <a:buNone/>
            </a:pPr>
            <a:r>
              <a:rPr lang="en-US" sz="2800" b="1" dirty="0">
                <a:solidFill>
                  <a:srgbClr val="1B1B1B"/>
                </a:solidFill>
                <a:latin typeface="+mj-lt"/>
                <a:ea typeface="Source Sans Pro" panose="020B0503030403020204" pitchFamily="34" charset="0"/>
              </a:rPr>
              <a:t>Check the AHRQ Channels for announcements about the next webinar in the series</a:t>
            </a:r>
          </a:p>
          <a:p>
            <a:pPr marL="627063" lvl="2" indent="0">
              <a:buNone/>
            </a:pPr>
            <a:endParaRPr lang="en-US" sz="2800" dirty="0"/>
          </a:p>
          <a:p>
            <a:pPr marL="0" indent="0" algn="ctr">
              <a:buNone/>
            </a:pPr>
            <a:r>
              <a:rPr lang="en-US" i="1" dirty="0"/>
              <a:t>We value your </a:t>
            </a:r>
            <a:r>
              <a:rPr lang="en-US" i="1"/>
              <a:t>feedback.</a:t>
            </a:r>
          </a:p>
          <a:p>
            <a:pPr marL="0" indent="0" algn="ctr">
              <a:buNone/>
            </a:pPr>
            <a:r>
              <a:rPr lang="en-US" i="1"/>
              <a:t>Please </a:t>
            </a:r>
            <a:r>
              <a:rPr lang="en-US" i="1" dirty="0"/>
              <a:t>complete the short evaluation poll after this webinar!</a:t>
            </a:r>
          </a:p>
        </p:txBody>
      </p:sp>
      <p:sp>
        <p:nvSpPr>
          <p:cNvPr id="3" name="Slide Number Placeholder 2">
            <a:extLst>
              <a:ext uri="{FF2B5EF4-FFF2-40B4-BE49-F238E27FC236}">
                <a16:creationId xmlns:a16="http://schemas.microsoft.com/office/drawing/2014/main" id="{A168E880-FA4E-61E1-21F9-C194AB55396B}"/>
              </a:ext>
            </a:extLst>
          </p:cNvPr>
          <p:cNvSpPr>
            <a:spLocks noGrp="1"/>
          </p:cNvSpPr>
          <p:nvPr>
            <p:ph type="sldNum" sz="quarter" idx="10"/>
          </p:nvPr>
        </p:nvSpPr>
        <p:spPr/>
        <p:txBody>
          <a:bodyPr/>
          <a:lstStyle/>
          <a:p>
            <a:fld id="{85F5B7A5-34A7-4AB0-A34F-A4DF2002FA98}" type="slidenum">
              <a:rPr lang="en-US" smtClean="0"/>
              <a:t>60</a:t>
            </a:fld>
            <a:endParaRPr lang="en-US"/>
          </a:p>
        </p:txBody>
      </p:sp>
    </p:spTree>
    <p:extLst>
      <p:ext uri="{BB962C8B-B14F-4D97-AF65-F5344CB8AC3E}">
        <p14:creationId xmlns:p14="http://schemas.microsoft.com/office/powerpoint/2010/main" val="3165846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7BDC-A55B-4C3A-8760-47C00B1934F3}"/>
              </a:ext>
            </a:extLst>
          </p:cNvPr>
          <p:cNvSpPr>
            <a:spLocks noGrp="1"/>
          </p:cNvSpPr>
          <p:nvPr>
            <p:ph type="title"/>
          </p:nvPr>
        </p:nvSpPr>
        <p:spPr>
          <a:xfrm>
            <a:off x="533400" y="304800"/>
            <a:ext cx="9982200" cy="617884"/>
          </a:xfrm>
        </p:spPr>
        <p:txBody>
          <a:bodyPr>
            <a:normAutofit fontScale="90000"/>
          </a:bodyPr>
          <a:lstStyle/>
          <a:p>
            <a:r>
              <a:rPr lang="en-US" dirty="0"/>
              <a:t>Primary Care Funding Opportunities</a:t>
            </a:r>
          </a:p>
        </p:txBody>
      </p:sp>
      <p:sp>
        <p:nvSpPr>
          <p:cNvPr id="3" name="Content Placeholder 2">
            <a:extLst>
              <a:ext uri="{FF2B5EF4-FFF2-40B4-BE49-F238E27FC236}">
                <a16:creationId xmlns:a16="http://schemas.microsoft.com/office/drawing/2014/main" id="{173A549C-1519-45F1-8645-E990EAAC593F}"/>
              </a:ext>
            </a:extLst>
          </p:cNvPr>
          <p:cNvSpPr>
            <a:spLocks noGrp="1"/>
          </p:cNvSpPr>
          <p:nvPr>
            <p:ph idx="1"/>
          </p:nvPr>
        </p:nvSpPr>
        <p:spPr>
          <a:xfrm>
            <a:off x="685800" y="1646238"/>
            <a:ext cx="10820400" cy="4983162"/>
          </a:xfrm>
        </p:spPr>
        <p:txBody>
          <a:bodyPr>
            <a:normAutofit/>
          </a:bodyPr>
          <a:lstStyle/>
          <a:p>
            <a:r>
              <a:rPr lang="en-US" dirty="0">
                <a:hlinkClick r:id="rId3"/>
              </a:rPr>
              <a:t>Research to Advance the Science of Primary Care (R01)</a:t>
            </a:r>
            <a:endParaRPr lang="en-US" dirty="0"/>
          </a:p>
          <a:p>
            <a:pPr lvl="1"/>
            <a:r>
              <a:rPr lang="en-US" sz="2000" dirty="0">
                <a:solidFill>
                  <a:srgbClr val="333333"/>
                </a:solidFill>
                <a:latin typeface="Helvetica Neue"/>
              </a:rPr>
              <a:t>To build evidence about the characteristics and value of primary care that influence patient outcomes and advance health equity, such as care coordination, continuity of care, and comprehensiveness of care, </a:t>
            </a:r>
            <a:r>
              <a:rPr lang="en-US" sz="2000" i="1" dirty="0">
                <a:solidFill>
                  <a:srgbClr val="333333"/>
                </a:solidFill>
                <a:latin typeface="Helvetica Neue"/>
              </a:rPr>
              <a:t>person-centered</a:t>
            </a:r>
            <a:r>
              <a:rPr lang="en-US" sz="2000" dirty="0">
                <a:solidFill>
                  <a:srgbClr val="333333"/>
                </a:solidFill>
                <a:latin typeface="Helvetica Neue"/>
              </a:rPr>
              <a:t>, whole healthcare, and trust, and how these can be improved and effectively delivered to strengthen primary healthcare.</a:t>
            </a:r>
            <a:endParaRPr lang="en-US" sz="2000" dirty="0"/>
          </a:p>
          <a:p>
            <a:r>
              <a:rPr lang="en-US" dirty="0">
                <a:hlinkClick r:id="rId4"/>
              </a:rPr>
              <a:t>Small Research Projects to Advance the Science of Primary Care (R03)</a:t>
            </a:r>
            <a:endParaRPr lang="en-US" dirty="0"/>
          </a:p>
          <a:p>
            <a:pPr lvl="1"/>
            <a:r>
              <a:rPr lang="en-US" sz="2000" dirty="0">
                <a:solidFill>
                  <a:srgbClr val="333333"/>
                </a:solidFill>
                <a:latin typeface="Helvetica Neue"/>
              </a:rPr>
              <a:t>T</a:t>
            </a:r>
            <a:r>
              <a:rPr lang="en-US" sz="2000" b="0" i="0" dirty="0">
                <a:solidFill>
                  <a:srgbClr val="333333"/>
                </a:solidFill>
                <a:effectLst/>
                <a:latin typeface="Helvetica Neue"/>
              </a:rPr>
              <a:t>o support small research projects that advance the understanding of the role and capacity of primary care to increase the value and quality of care and improve patient outcomes and population health by delivering </a:t>
            </a:r>
            <a:r>
              <a:rPr lang="en-US" sz="2000" b="0" i="1" dirty="0">
                <a:solidFill>
                  <a:srgbClr val="333333"/>
                </a:solidFill>
                <a:effectLst/>
                <a:latin typeface="Helvetica Neue"/>
              </a:rPr>
              <a:t>person-centered</a:t>
            </a:r>
            <a:r>
              <a:rPr lang="en-US" sz="2000" b="0" i="0" dirty="0">
                <a:solidFill>
                  <a:srgbClr val="333333"/>
                </a:solidFill>
                <a:effectLst/>
                <a:latin typeface="Helvetica Neue"/>
              </a:rPr>
              <a:t> </a:t>
            </a:r>
            <a:r>
              <a:rPr lang="en-US" sz="2000" b="0" i="1" dirty="0">
                <a:solidFill>
                  <a:srgbClr val="333333"/>
                </a:solidFill>
                <a:effectLst/>
                <a:latin typeface="Helvetica Neue"/>
              </a:rPr>
              <a:t>care</a:t>
            </a:r>
            <a:r>
              <a:rPr lang="en-US" sz="2000" b="0" i="0" dirty="0">
                <a:solidFill>
                  <a:srgbClr val="333333"/>
                </a:solidFill>
                <a:effectLst/>
                <a:latin typeface="Helvetica Neue"/>
              </a:rPr>
              <a:t>.</a:t>
            </a:r>
            <a:endParaRPr lang="en-US" sz="2000" dirty="0"/>
          </a:p>
        </p:txBody>
      </p:sp>
      <p:sp>
        <p:nvSpPr>
          <p:cNvPr id="4" name="Slide Number Placeholder 3">
            <a:extLst>
              <a:ext uri="{FF2B5EF4-FFF2-40B4-BE49-F238E27FC236}">
                <a16:creationId xmlns:a16="http://schemas.microsoft.com/office/drawing/2014/main" id="{21DA34B6-89C7-4D1A-8561-69E66B02BEC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5B7A5-34A7-4AB0-A34F-A4DF2002FA98}"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081373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a:t>Today’s Webinar Objectives</a:t>
            </a:r>
          </a:p>
        </p:txBody>
      </p:sp>
      <p:sp>
        <p:nvSpPr>
          <p:cNvPr id="4" name="TextBox 3">
            <a:extLst>
              <a:ext uri="{FF2B5EF4-FFF2-40B4-BE49-F238E27FC236}">
                <a16:creationId xmlns:a16="http://schemas.microsoft.com/office/drawing/2014/main" id="{8A714A55-223D-510D-FB78-525BDFFCE38B}"/>
              </a:ext>
            </a:extLst>
          </p:cNvPr>
          <p:cNvSpPr txBox="1"/>
          <p:nvPr/>
        </p:nvSpPr>
        <p:spPr>
          <a:xfrm>
            <a:off x="1147871" y="1638891"/>
            <a:ext cx="9735478" cy="523220"/>
          </a:xfrm>
          <a:prstGeom prst="rect">
            <a:avLst/>
          </a:prstGeom>
          <a:noFill/>
        </p:spPr>
        <p:txBody>
          <a:bodyPr wrap="square">
            <a:spAutoFit/>
          </a:bodyPr>
          <a:lstStyle/>
          <a:p>
            <a:pPr marL="0" indent="0">
              <a:buNone/>
            </a:pPr>
            <a:r>
              <a:rPr lang="en-US" sz="2800" b="1" dirty="0"/>
              <a:t>Research Methods on Person-Centered Care </a:t>
            </a:r>
          </a:p>
        </p:txBody>
      </p:sp>
      <p:sp>
        <p:nvSpPr>
          <p:cNvPr id="6" name="Content Placeholder 5">
            <a:extLst>
              <a:ext uri="{FF2B5EF4-FFF2-40B4-BE49-F238E27FC236}">
                <a16:creationId xmlns:a16="http://schemas.microsoft.com/office/drawing/2014/main" id="{22E2FF40-E4E8-7591-EC16-1A043F63B9CE}"/>
              </a:ext>
              <a:ext uri="{C183D7F6-B498-43B3-948B-1728B52AA6E4}">
                <adec:decorative xmlns:adec="http://schemas.microsoft.com/office/drawing/2017/decorative" val="1"/>
              </a:ext>
            </a:extLst>
          </p:cNvPr>
          <p:cNvSpPr>
            <a:spLocks noGrp="1"/>
          </p:cNvSpPr>
          <p:nvPr>
            <p:ph idx="1"/>
          </p:nvPr>
        </p:nvSpPr>
        <p:spPr>
          <a:xfrm>
            <a:off x="709612" y="2201620"/>
            <a:ext cx="10972800" cy="2688880"/>
          </a:xfrm>
        </p:spPr>
        <p:txBody>
          <a:bodyPr>
            <a:normAutofit/>
          </a:bodyPr>
          <a:lstStyle/>
          <a:p>
            <a:pPr marL="0" indent="0">
              <a:buNone/>
            </a:pPr>
            <a:endParaRPr lang="en-US"/>
          </a:p>
          <a:p>
            <a:pPr marL="0" indent="0">
              <a:buNone/>
            </a:pPr>
            <a:endParaRPr lang="en-US"/>
          </a:p>
          <a:p>
            <a:pPr marL="0" indent="0">
              <a:buNone/>
            </a:pPr>
            <a:endParaRPr lang="en-US"/>
          </a:p>
        </p:txBody>
      </p:sp>
      <p:sp>
        <p:nvSpPr>
          <p:cNvPr id="9" name="TextBox 8">
            <a:extLst>
              <a:ext uri="{FF2B5EF4-FFF2-40B4-BE49-F238E27FC236}">
                <a16:creationId xmlns:a16="http://schemas.microsoft.com/office/drawing/2014/main" id="{22128561-67C7-E338-8202-A4EEFAACABB7}"/>
              </a:ext>
            </a:extLst>
          </p:cNvPr>
          <p:cNvSpPr txBox="1"/>
          <p:nvPr/>
        </p:nvSpPr>
        <p:spPr>
          <a:xfrm>
            <a:off x="709612" y="2633426"/>
            <a:ext cx="10772775" cy="980910"/>
          </a:xfrm>
          <a:prstGeom prst="rect">
            <a:avLst/>
          </a:prstGeom>
          <a:noFill/>
        </p:spPr>
        <p:txBody>
          <a:bodyPr wrap="square" lIns="91440" tIns="45720" rIns="91440" bIns="45720" anchor="t">
            <a:spAutoFit/>
          </a:bodyPr>
          <a:lstStyle/>
          <a:p>
            <a:pPr marL="971550" marR="0" indent="-514350">
              <a:lnSpc>
                <a:spcPct val="107000"/>
              </a:lnSpc>
              <a:spcBef>
                <a:spcPts val="0"/>
              </a:spcBef>
              <a:spcAft>
                <a:spcPts val="800"/>
              </a:spcAft>
              <a:buFont typeface="+mj-lt"/>
              <a:buAutoNum type="arabicPeriod"/>
            </a:pPr>
            <a:r>
              <a:rPr lang="en-US" sz="2800" dirty="0">
                <a:effectLst/>
                <a:latin typeface="Arial"/>
                <a:ea typeface="Calibri"/>
                <a:cs typeface="Arial"/>
              </a:rPr>
              <a:t>Highlight research involving person-centered tools and processes that support primary care practice.</a:t>
            </a:r>
            <a:endParaRPr lang="en-US" sz="2400" dirty="0"/>
          </a:p>
        </p:txBody>
      </p:sp>
      <p:sp>
        <p:nvSpPr>
          <p:cNvPr id="3" name="Slide Number Placeholder 2">
            <a:extLst>
              <a:ext uri="{FF2B5EF4-FFF2-40B4-BE49-F238E27FC236}">
                <a16:creationId xmlns:a16="http://schemas.microsoft.com/office/drawing/2014/main" id="{2F0BCE0F-C3DA-5A0E-02B6-E759E5D9B670}"/>
              </a:ext>
            </a:extLst>
          </p:cNvPr>
          <p:cNvSpPr>
            <a:spLocks noGrp="1"/>
          </p:cNvSpPr>
          <p:nvPr>
            <p:ph type="sldNum" sz="quarter" idx="10"/>
          </p:nvPr>
        </p:nvSpPr>
        <p:spPr/>
        <p:txBody>
          <a:bodyPr/>
          <a:lstStyle/>
          <a:p>
            <a:fld id="{85F5B7A5-34A7-4AB0-A34F-A4DF2002FA98}" type="slidenum">
              <a:rPr lang="en-US" smtClean="0"/>
              <a:t>8</a:t>
            </a:fld>
            <a:endParaRPr lang="en-US"/>
          </a:p>
        </p:txBody>
      </p:sp>
    </p:spTree>
    <p:extLst>
      <p:ext uri="{BB962C8B-B14F-4D97-AF65-F5344CB8AC3E}">
        <p14:creationId xmlns:p14="http://schemas.microsoft.com/office/powerpoint/2010/main" val="3414545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AE62-E7BF-41B8-95E4-B9216A0EA537}"/>
              </a:ext>
            </a:extLst>
          </p:cNvPr>
          <p:cNvSpPr>
            <a:spLocks noGrp="1"/>
          </p:cNvSpPr>
          <p:nvPr>
            <p:ph type="title"/>
          </p:nvPr>
        </p:nvSpPr>
        <p:spPr>
          <a:xfrm>
            <a:off x="709612" y="130418"/>
            <a:ext cx="10772775" cy="973014"/>
          </a:xfrm>
        </p:spPr>
        <p:txBody>
          <a:bodyPr>
            <a:normAutofit/>
          </a:bodyPr>
          <a:lstStyle/>
          <a:p>
            <a:r>
              <a:rPr lang="en-US"/>
              <a:t>Moderator</a:t>
            </a:r>
          </a:p>
        </p:txBody>
      </p:sp>
      <p:pic>
        <p:nvPicPr>
          <p:cNvPr id="5" name="Picture 4" descr="This is a photo of Maya Gerstein">
            <a:extLst>
              <a:ext uri="{FF2B5EF4-FFF2-40B4-BE49-F238E27FC236}">
                <a16:creationId xmlns:a16="http://schemas.microsoft.com/office/drawing/2014/main" id="{B01FE437-5CF8-8588-DE35-174BDD62DE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81961" y="2158407"/>
            <a:ext cx="3307711" cy="3566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ontent Placeholder 5">
            <a:extLst>
              <a:ext uri="{FF2B5EF4-FFF2-40B4-BE49-F238E27FC236}">
                <a16:creationId xmlns:a16="http://schemas.microsoft.com/office/drawing/2014/main" id="{22E2FF40-E4E8-7591-EC16-1A043F63B9CE}"/>
              </a:ext>
            </a:extLst>
          </p:cNvPr>
          <p:cNvSpPr>
            <a:spLocks noGrp="1"/>
          </p:cNvSpPr>
          <p:nvPr>
            <p:ph idx="1"/>
          </p:nvPr>
        </p:nvSpPr>
        <p:spPr>
          <a:xfrm>
            <a:off x="5385746" y="2068830"/>
            <a:ext cx="5289103" cy="2034540"/>
          </a:xfrm>
        </p:spPr>
        <p:txBody>
          <a:bodyPr vert="horz" lIns="91440" tIns="45720" rIns="91440" bIns="45720" rtlCol="0" anchor="t">
            <a:normAutofit fontScale="92500" lnSpcReduction="20000"/>
          </a:bodyPr>
          <a:lstStyle/>
          <a:p>
            <a:pPr marL="0" indent="0">
              <a:buNone/>
            </a:pPr>
            <a:endParaRPr lang="en-US" b="1" i="0" dirty="0">
              <a:solidFill>
                <a:srgbClr val="1B1B1B"/>
              </a:solidFill>
              <a:effectLst/>
              <a:latin typeface="Source Sans Pro" panose="020B0503030403020204" pitchFamily="34" charset="0"/>
            </a:endParaRPr>
          </a:p>
          <a:p>
            <a:pPr marL="0" indent="0">
              <a:buNone/>
            </a:pPr>
            <a:endParaRPr lang="en-US" b="1" dirty="0">
              <a:solidFill>
                <a:srgbClr val="1B1B1B"/>
              </a:solidFill>
              <a:latin typeface="Source Sans Pro" panose="020B0503030403020204" pitchFamily="34" charset="0"/>
            </a:endParaRPr>
          </a:p>
          <a:p>
            <a:pPr marL="0" indent="0">
              <a:buNone/>
            </a:pPr>
            <a:r>
              <a:rPr lang="en-US" b="1" dirty="0">
                <a:solidFill>
                  <a:srgbClr val="1B1B1B"/>
                </a:solidFill>
                <a:latin typeface="+mj-lt"/>
                <a:ea typeface="Source Sans Pro"/>
              </a:rPr>
              <a:t>Maya Gerstein</a:t>
            </a:r>
            <a:r>
              <a:rPr lang="en-US" b="1" i="0" dirty="0">
                <a:solidFill>
                  <a:srgbClr val="1B1B1B"/>
                </a:solidFill>
                <a:effectLst/>
                <a:latin typeface="+mj-lt"/>
                <a:ea typeface="Source Sans Pro"/>
              </a:rPr>
              <a:t>, DrPH</a:t>
            </a:r>
            <a:br>
              <a:rPr lang="en-US" dirty="0">
                <a:latin typeface="+mj-lt"/>
              </a:rPr>
            </a:br>
            <a:r>
              <a:rPr lang="en-US" dirty="0">
                <a:latin typeface="+mj-lt"/>
              </a:rPr>
              <a:t>Health Science Administrator,</a:t>
            </a:r>
          </a:p>
          <a:p>
            <a:pPr marL="0" indent="0">
              <a:buNone/>
            </a:pPr>
            <a:r>
              <a:rPr lang="en-US" dirty="0">
                <a:latin typeface="+mj-lt"/>
                <a:cs typeface="Times New Roman" panose="02020603050405020304" pitchFamily="18" charset="0"/>
              </a:rPr>
              <a:t>AHRQ</a:t>
            </a:r>
            <a:endParaRPr lang="en-US" dirty="0">
              <a:effectLst/>
              <a:latin typeface="+mj-lt"/>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4360C2C-28D0-093A-3FDA-F5A809ED69E9}"/>
              </a:ext>
            </a:extLst>
          </p:cNvPr>
          <p:cNvSpPr>
            <a:spLocks noGrp="1"/>
          </p:cNvSpPr>
          <p:nvPr>
            <p:ph type="sldNum" sz="quarter" idx="10"/>
          </p:nvPr>
        </p:nvSpPr>
        <p:spPr/>
        <p:txBody>
          <a:bodyPr/>
          <a:lstStyle/>
          <a:p>
            <a:fld id="{85F5B7A5-34A7-4AB0-A34F-A4DF2002FA98}" type="slidenum">
              <a:rPr lang="en-US" smtClean="0"/>
              <a:t>9</a:t>
            </a:fld>
            <a:endParaRPr lang="en-US"/>
          </a:p>
        </p:txBody>
      </p:sp>
    </p:spTree>
    <p:extLst>
      <p:ext uri="{BB962C8B-B14F-4D97-AF65-F5344CB8AC3E}">
        <p14:creationId xmlns:p14="http://schemas.microsoft.com/office/powerpoint/2010/main" val="1380127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0336437-828f-4abd-938d-2f6034d6ead4">
      <Terms xmlns="http://schemas.microsoft.com/office/infopath/2007/PartnerControls"/>
    </lcf76f155ced4ddcb4097134ff3c332f>
    <TaxCatchAll xmlns="9de0f132-4085-493a-ac49-54bc4e54323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7C10242A9E76449EB1BB2BA32C3266" ma:contentTypeVersion="15" ma:contentTypeDescription="Create a new document." ma:contentTypeScope="" ma:versionID="c76ca21a7a2c6a3fa1a47bf8835ea7fb">
  <xsd:schema xmlns:xsd="http://www.w3.org/2001/XMLSchema" xmlns:xs="http://www.w3.org/2001/XMLSchema" xmlns:p="http://schemas.microsoft.com/office/2006/metadata/properties" xmlns:ns2="b0336437-828f-4abd-938d-2f6034d6ead4" xmlns:ns3="9de0f132-4085-493a-ac49-54bc4e543232" targetNamespace="http://schemas.microsoft.com/office/2006/metadata/properties" ma:root="true" ma:fieldsID="3d8c57b8ab6652ef904172980c60888e" ns2:_="" ns3:_="">
    <xsd:import namespace="b0336437-828f-4abd-938d-2f6034d6ead4"/>
    <xsd:import namespace="9de0f132-4085-493a-ac49-54bc4e54323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336437-828f-4abd-938d-2f6034d6ea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654925c-3bd7-4187-ab31-e932ed5cd6b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e0f132-4085-493a-ac49-54bc4e5432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2d2462b-55da-480d-8484-b6d124374615}" ma:internalName="TaxCatchAll" ma:showField="CatchAllData" ma:web="9de0f132-4085-493a-ac49-54bc4e54323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42A41A-D2EC-4387-A3D7-1BDDEC0CF04C}">
  <ds:schemaRefs>
    <ds:schemaRef ds:uri="http://purl.org/dc/elements/1.1/"/>
    <ds:schemaRef ds:uri="http://www.w3.org/XML/1998/namespace"/>
    <ds:schemaRef ds:uri="9de0f132-4085-493a-ac49-54bc4e543232"/>
    <ds:schemaRef ds:uri="http://schemas.microsoft.com/office/2006/documentManagement/types"/>
    <ds:schemaRef ds:uri="http://purl.org/dc/dcmitype/"/>
    <ds:schemaRef ds:uri="b0336437-828f-4abd-938d-2f6034d6ead4"/>
    <ds:schemaRef ds:uri="http://purl.org/dc/terms/"/>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C47A657C-4A0F-439B-91B8-A179D8465B30}">
  <ds:schemaRefs>
    <ds:schemaRef ds:uri="9de0f132-4085-493a-ac49-54bc4e543232"/>
    <ds:schemaRef ds:uri="b0336437-828f-4abd-938d-2f6034d6ea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2FD5E93-1318-4E91-9213-8A6D4DA098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5100</TotalTime>
  <Words>5944</Words>
  <Application>Microsoft Office PowerPoint</Application>
  <PresentationFormat>Widescreen</PresentationFormat>
  <Paragraphs>564</Paragraphs>
  <Slides>60</Slides>
  <Notes>36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60</vt:i4>
      </vt:variant>
    </vt:vector>
  </HeadingPairs>
  <TitlesOfParts>
    <vt:vector size="71" baseType="lpstr">
      <vt:lpstr>Aptos</vt:lpstr>
      <vt:lpstr>Arial</vt:lpstr>
      <vt:lpstr>Calibri</vt:lpstr>
      <vt:lpstr>Courier New</vt:lpstr>
      <vt:lpstr>Edwardian Script ITC</vt:lpstr>
      <vt:lpstr>Helvetica Neue</vt:lpstr>
      <vt:lpstr>Source Sans Pro</vt:lpstr>
      <vt:lpstr>Symbol</vt:lpstr>
      <vt:lpstr>Times New Roman</vt:lpstr>
      <vt:lpstr>Office Theme</vt:lpstr>
      <vt:lpstr>Custom Design</vt:lpstr>
      <vt:lpstr> National Center for Excellence in Primary Care Research  Presents   Research on Person-Centered Care </vt:lpstr>
      <vt:lpstr>NCEPCR Webinar Series</vt:lpstr>
      <vt:lpstr>Welcome</vt:lpstr>
      <vt:lpstr>NCEPCR Vision &amp; Mission </vt:lpstr>
      <vt:lpstr>NCEPCR 2021-2022 Report</vt:lpstr>
      <vt:lpstr>2021-2022 Primary Care Grants by Topic Areas (N=124)</vt:lpstr>
      <vt:lpstr>Primary Care Funding Opportunities</vt:lpstr>
      <vt:lpstr>Today’s Webinar Objectives</vt:lpstr>
      <vt:lpstr>Moderator</vt:lpstr>
      <vt:lpstr>Today’s Webinar Presenters</vt:lpstr>
      <vt:lpstr>Presentation 1</vt:lpstr>
      <vt:lpstr>Shared Decision Making (SDM)</vt:lpstr>
      <vt:lpstr>SDM and Chronic Care</vt:lpstr>
      <vt:lpstr>SDM Different in Different Situations</vt:lpstr>
      <vt:lpstr>Multiple Modes of SDM in Chronic Care</vt:lpstr>
      <vt:lpstr>SDM in Chronic Care</vt:lpstr>
      <vt:lpstr>Improving SDM in Chronic Care </vt:lpstr>
      <vt:lpstr>SDMo – A Measure of the Occurrence of SDM in the Care of Patients with Chronic Conditions</vt:lpstr>
      <vt:lpstr>Basis in Theory</vt:lpstr>
      <vt:lpstr>SDMo – A Measure of the Occurrence of SDM in the Care of Patients with Chronic Conditions</vt:lpstr>
      <vt:lpstr>Methods</vt:lpstr>
      <vt:lpstr>Aim 1: Produce Initial Instrument</vt:lpstr>
      <vt:lpstr>Aim 2: User Test, Refine &gt;&gt; Final Instrument</vt:lpstr>
      <vt:lpstr>Aim 3: Estimate Reliability and Validity</vt:lpstr>
      <vt:lpstr>Findings</vt:lpstr>
      <vt:lpstr>Lesson Learned</vt:lpstr>
      <vt:lpstr>References</vt:lpstr>
      <vt:lpstr>Presentation 2</vt:lpstr>
      <vt:lpstr>Root Causes of Poor Health</vt:lpstr>
      <vt:lpstr>Many Recommendations to Screen and Counsel for These Root Causes</vt:lpstr>
      <vt:lpstr>Specific Research Aims</vt:lpstr>
      <vt:lpstr>Methods – Overview</vt:lpstr>
      <vt:lpstr>Methods – 4 Intervention Components</vt:lpstr>
      <vt:lpstr>Health Risk Assessment (19 Topics)</vt:lpstr>
      <vt:lpstr>Methods</vt:lpstr>
      <vt:lpstr>Participants</vt:lpstr>
      <vt:lpstr>Findings – Everyone Had a Risk!</vt:lpstr>
      <vt:lpstr>Findings – Patient Interests in Care Plans</vt:lpstr>
      <vt:lpstr>Findings – Most Common Risks and Care Plans</vt:lpstr>
      <vt:lpstr>Lesson Learned</vt:lpstr>
      <vt:lpstr>Thank You!</vt:lpstr>
      <vt:lpstr>Presentation 3</vt:lpstr>
      <vt:lpstr>Reducing Opioid Use Incidence in Seniors in Oklahoma (RISE-OK) Study</vt:lpstr>
      <vt:lpstr>Background</vt:lpstr>
      <vt:lpstr>Overarching Study Aims</vt:lpstr>
      <vt:lpstr>Setting and Participants</vt:lpstr>
      <vt:lpstr>Setting and Participants</vt:lpstr>
      <vt:lpstr>Implementation Design</vt:lpstr>
      <vt:lpstr>Collecting PCOR Data Example 1: Academic Detailing and Practice Facilitation</vt:lpstr>
      <vt:lpstr>Collecting PCOR Data Example 1: Academic Detailing and Practice Facilitation</vt:lpstr>
      <vt:lpstr>Collecting PCOR Data Example 1: Academic Detailing and Practice Facilitation</vt:lpstr>
      <vt:lpstr>Collecting PCOR Data Example 1: Practice Improvement Strategy Priorities</vt:lpstr>
      <vt:lpstr>Collecting PCOR Data Example 2: Pain Management Goal Setting and Attainment</vt:lpstr>
      <vt:lpstr>Collecting PCOR Data Example 2: Pain Management Goal Setting and Attainment</vt:lpstr>
      <vt:lpstr>Collecting PCOR Data Example 2: Pain Management Goal Priorities</vt:lpstr>
      <vt:lpstr>Collecting PCOR Data Example 3: Evaluating Patient and Practice Interviews</vt:lpstr>
      <vt:lpstr>Collecting PCOR Data Example 3: Evaluating Patient and Practice Interviews</vt:lpstr>
      <vt:lpstr>Lesson Learned</vt:lpstr>
      <vt:lpstr>Questions</vt:lpstr>
      <vt:lpstr>Thank you</vt:lpstr>
    </vt:vector>
  </TitlesOfParts>
  <Company>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on Person-Centered Care</dc:title>
  <dc:subject>Research on Person-Centered Care</dc:subject>
  <dc:creator>DHHS</dc:creator>
  <cp:lastModifiedBy>Nawrocki, Laura (AHRQ/OC) (CTR)</cp:lastModifiedBy>
  <cp:revision>6</cp:revision>
  <dcterms:created xsi:type="dcterms:W3CDTF">2013-09-03T18:05:51Z</dcterms:created>
  <dcterms:modified xsi:type="dcterms:W3CDTF">2024-07-09T07:54:23Z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0x010100AE7C10242A9E76449EB1BB2BA32C3266</vt:lpwstr>
  </property>
  <property fmtid="{D5CDD505-2E9C-101B-9397-08002B2CF9AE}" pid="3" name="MediaServiceImageTags">
    <vt:lpwstr/>
  </property>
</Properties>
</file>